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6.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7.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11.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12.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13.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notesSlides/notesSlide23.xml" ContentType="application/vnd.openxmlformats-officedocument.presentationml.notesSlide+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diagrams/data14.xml" ContentType="application/vnd.openxmlformats-officedocument.drawingml.diagramData+xml"/>
  <Override PartName="/ppt/diagrams/layout14.xml" ContentType="application/vnd.openxmlformats-officedocument.drawingml.diagramLayout+xml"/>
  <Override PartName="/ppt/diagrams/quickStyle14.xml" ContentType="application/vnd.openxmlformats-officedocument.drawingml.diagramStyle+xml"/>
  <Override PartName="/ppt/diagrams/colors14.xml" ContentType="application/vnd.openxmlformats-officedocument.drawingml.diagramColors+xml"/>
  <Override PartName="/ppt/diagrams/drawing14.xml" ContentType="application/vnd.ms-office.drawingml.diagramDrawing+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erverZoom="100000" showSpecialPlsOnTitleSld="0" strictFirstAndLastChars="0" saveSubsetFonts="1">
  <p:sldMasterIdLst>
    <p:sldMasterId id="2147483648" r:id="rId1"/>
    <p:sldMasterId id="2147483661" r:id="rId2"/>
  </p:sldMasterIdLst>
  <p:notesMasterIdLst>
    <p:notesMasterId r:id="rId86"/>
  </p:notesMasterIdLst>
  <p:handoutMasterIdLst>
    <p:handoutMasterId r:id="rId87"/>
  </p:handoutMasterIdLst>
  <p:sldIdLst>
    <p:sldId id="404" r:id="rId3"/>
    <p:sldId id="407" r:id="rId4"/>
    <p:sldId id="410" r:id="rId5"/>
    <p:sldId id="414" r:id="rId6"/>
    <p:sldId id="408" r:id="rId7"/>
    <p:sldId id="411" r:id="rId8"/>
    <p:sldId id="413" r:id="rId9"/>
    <p:sldId id="412" r:id="rId10"/>
    <p:sldId id="415" r:id="rId11"/>
    <p:sldId id="416" r:id="rId12"/>
    <p:sldId id="417" r:id="rId13"/>
    <p:sldId id="418" r:id="rId14"/>
    <p:sldId id="419" r:id="rId15"/>
    <p:sldId id="420" r:id="rId16"/>
    <p:sldId id="421" r:id="rId17"/>
    <p:sldId id="423" r:id="rId18"/>
    <p:sldId id="424" r:id="rId19"/>
    <p:sldId id="484" r:id="rId20"/>
    <p:sldId id="434" r:id="rId21"/>
    <p:sldId id="426" r:id="rId22"/>
    <p:sldId id="427" r:id="rId23"/>
    <p:sldId id="429" r:id="rId24"/>
    <p:sldId id="430" r:id="rId25"/>
    <p:sldId id="431" r:id="rId26"/>
    <p:sldId id="432" r:id="rId27"/>
    <p:sldId id="433" r:id="rId28"/>
    <p:sldId id="435" r:id="rId29"/>
    <p:sldId id="437" r:id="rId30"/>
    <p:sldId id="485" r:id="rId31"/>
    <p:sldId id="438" r:id="rId32"/>
    <p:sldId id="439" r:id="rId33"/>
    <p:sldId id="440" r:id="rId34"/>
    <p:sldId id="441" r:id="rId35"/>
    <p:sldId id="442" r:id="rId36"/>
    <p:sldId id="443" r:id="rId37"/>
    <p:sldId id="444" r:id="rId38"/>
    <p:sldId id="445" r:id="rId39"/>
    <p:sldId id="446" r:id="rId40"/>
    <p:sldId id="447" r:id="rId41"/>
    <p:sldId id="448" r:id="rId42"/>
    <p:sldId id="449" r:id="rId43"/>
    <p:sldId id="450" r:id="rId44"/>
    <p:sldId id="451" r:id="rId45"/>
    <p:sldId id="452" r:id="rId46"/>
    <p:sldId id="453" r:id="rId47"/>
    <p:sldId id="454" r:id="rId48"/>
    <p:sldId id="455" r:id="rId49"/>
    <p:sldId id="456" r:id="rId50"/>
    <p:sldId id="457" r:id="rId51"/>
    <p:sldId id="459" r:id="rId52"/>
    <p:sldId id="488" r:id="rId53"/>
    <p:sldId id="489" r:id="rId54"/>
    <p:sldId id="490" r:id="rId55"/>
    <p:sldId id="491" r:id="rId56"/>
    <p:sldId id="487" r:id="rId57"/>
    <p:sldId id="486" r:id="rId58"/>
    <p:sldId id="460" r:id="rId59"/>
    <p:sldId id="461" r:id="rId60"/>
    <p:sldId id="462" r:id="rId61"/>
    <p:sldId id="463" r:id="rId62"/>
    <p:sldId id="464" r:id="rId63"/>
    <p:sldId id="466" r:id="rId64"/>
    <p:sldId id="467" r:id="rId65"/>
    <p:sldId id="468" r:id="rId66"/>
    <p:sldId id="469" r:id="rId67"/>
    <p:sldId id="470" r:id="rId68"/>
    <p:sldId id="471" r:id="rId69"/>
    <p:sldId id="472" r:id="rId70"/>
    <p:sldId id="473" r:id="rId71"/>
    <p:sldId id="477" r:id="rId72"/>
    <p:sldId id="478" r:id="rId73"/>
    <p:sldId id="480" r:id="rId74"/>
    <p:sldId id="476" r:id="rId75"/>
    <p:sldId id="475" r:id="rId76"/>
    <p:sldId id="479" r:id="rId77"/>
    <p:sldId id="482" r:id="rId78"/>
    <p:sldId id="483" r:id="rId79"/>
    <p:sldId id="493" r:id="rId80"/>
    <p:sldId id="495" r:id="rId81"/>
    <p:sldId id="481" r:id="rId82"/>
    <p:sldId id="492" r:id="rId83"/>
    <p:sldId id="409" r:id="rId84"/>
    <p:sldId id="405" r:id="rId85"/>
  </p:sldIdLst>
  <p:sldSz cx="9144000" cy="6858000" type="screen4x3"/>
  <p:notesSz cx="6797675" cy="9874250"/>
  <p:defaultTextStyle>
    <a:defPPr>
      <a:defRPr lang="en-US"/>
    </a:defPPr>
    <a:lvl1pPr algn="l" defTabSz="457200" rtl="0" eaLnBrk="0" fontAlgn="base" hangingPunct="0">
      <a:spcBef>
        <a:spcPct val="0"/>
      </a:spcBef>
      <a:spcAft>
        <a:spcPct val="0"/>
      </a:spcAft>
      <a:defRPr sz="1200" kern="1200">
        <a:solidFill>
          <a:srgbClr val="000000"/>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defRPr>
    </a:lvl1pPr>
    <a:lvl2pPr marL="228600" indent="228600" algn="l" defTabSz="457200" rtl="0" eaLnBrk="0" fontAlgn="base" hangingPunct="0">
      <a:spcBef>
        <a:spcPct val="0"/>
      </a:spcBef>
      <a:spcAft>
        <a:spcPct val="0"/>
      </a:spcAft>
      <a:defRPr sz="1200" kern="1200">
        <a:solidFill>
          <a:srgbClr val="000000"/>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defRPr>
    </a:lvl2pPr>
    <a:lvl3pPr marL="457200" indent="457200" algn="l" defTabSz="457200" rtl="0" eaLnBrk="0" fontAlgn="base" hangingPunct="0">
      <a:spcBef>
        <a:spcPct val="0"/>
      </a:spcBef>
      <a:spcAft>
        <a:spcPct val="0"/>
      </a:spcAft>
      <a:defRPr sz="1200" kern="1200">
        <a:solidFill>
          <a:srgbClr val="000000"/>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defRPr>
    </a:lvl3pPr>
    <a:lvl4pPr marL="685800" indent="685800" algn="l" defTabSz="457200" rtl="0" eaLnBrk="0" fontAlgn="base" hangingPunct="0">
      <a:spcBef>
        <a:spcPct val="0"/>
      </a:spcBef>
      <a:spcAft>
        <a:spcPct val="0"/>
      </a:spcAft>
      <a:defRPr sz="1200" kern="1200">
        <a:solidFill>
          <a:srgbClr val="000000"/>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defRPr>
    </a:lvl4pPr>
    <a:lvl5pPr marL="914400" indent="914400" algn="l" defTabSz="457200" rtl="0" eaLnBrk="0" fontAlgn="base" hangingPunct="0">
      <a:spcBef>
        <a:spcPct val="0"/>
      </a:spcBef>
      <a:spcAft>
        <a:spcPct val="0"/>
      </a:spcAft>
      <a:defRPr sz="1200" kern="1200">
        <a:solidFill>
          <a:srgbClr val="000000"/>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defRPr>
    </a:lvl5pPr>
    <a:lvl6pPr marL="2286000" algn="l" defTabSz="914400" rtl="0" eaLnBrk="1" latinLnBrk="0" hangingPunct="1">
      <a:defRPr sz="1200" kern="1200">
        <a:solidFill>
          <a:srgbClr val="000000"/>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defRPr>
    </a:lvl6pPr>
    <a:lvl7pPr marL="2743200" algn="l" defTabSz="914400" rtl="0" eaLnBrk="1" latinLnBrk="0" hangingPunct="1">
      <a:defRPr sz="1200" kern="1200">
        <a:solidFill>
          <a:srgbClr val="000000"/>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defRPr>
    </a:lvl7pPr>
    <a:lvl8pPr marL="3200400" algn="l" defTabSz="914400" rtl="0" eaLnBrk="1" latinLnBrk="0" hangingPunct="1">
      <a:defRPr sz="1200" kern="1200">
        <a:solidFill>
          <a:srgbClr val="000000"/>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defRPr>
    </a:lvl8pPr>
    <a:lvl9pPr marL="3657600" algn="l" defTabSz="914400" rtl="0" eaLnBrk="1" latinLnBrk="0" hangingPunct="1">
      <a:defRPr sz="1200" kern="1200">
        <a:solidFill>
          <a:srgbClr val="000000"/>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3CC"/>
    <a:srgbClr val="FFFF00"/>
    <a:srgbClr val="FFFF66"/>
    <a:srgbClr val="FF9933"/>
    <a:srgbClr val="FF6600"/>
    <a:srgbClr val="CC3300"/>
    <a:srgbClr val="FF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0660B408-B3CF-4A94-85FC-2B1E0A45F4A2}" styleName="Dark Style 2 - Accent 1/Accent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2A488322-F2BA-4B5B-9748-0D474271808F}" styleName="Medium Style 3 - Accent 6">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6"/>
          </a:solidFill>
        </a:fill>
      </a:tcStyle>
    </a:lastCol>
    <a:firstCol>
      <a:tcTxStyle b="on">
        <a:fontRef idx="minor">
          <a:scrgbClr r="0" g="0" b="0"/>
        </a:fontRef>
        <a:schemeClr val="lt1"/>
      </a:tcTxStyle>
      <a:tcStyle>
        <a:tcBdr/>
        <a:fill>
          <a:solidFill>
            <a:schemeClr val="accent6"/>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6"/>
          </a:solidFill>
        </a:fill>
      </a:tcStyle>
    </a:firstRow>
  </a:tblStyle>
  <a:tblStyle styleId="{16D9F66E-5EB9-4882-86FB-DCBF35E3C3E4}" styleName="Medium Style 4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 styleId="{46F890A9-2807-4EBB-B81D-B2AA78EC7F39}" styleName="Dark Style 2 - Accent 5/Accent 6">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5">
              <a:tint val="20000"/>
            </a:schemeClr>
          </a:solidFill>
        </a:fill>
      </a:tcStyle>
    </a:lastRow>
    <a:firstRow>
      <a:tcTxStyle b="on">
        <a:fontRef idx="minor">
          <a:scrgbClr r="0" g="0" b="0"/>
        </a:fontRef>
        <a:schemeClr val="lt1"/>
      </a:tcTxStyle>
      <a:tcStyle>
        <a:tcBdr/>
        <a:fill>
          <a:solidFill>
            <a:schemeClr val="accent6"/>
          </a:solidFill>
        </a:fill>
      </a:tcStyle>
    </a:firstRow>
  </a:tblStyle>
  <a:tblStyle styleId="{91EBBBCC-DAD2-459C-BE2E-F6DE35CF9A28}" styleName="Dark Style 2 - Accent 3/Accent 4">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3">
              <a:tint val="20000"/>
            </a:schemeClr>
          </a:solidFill>
        </a:fill>
      </a:tcStyle>
    </a:lastRow>
    <a:firstRow>
      <a:tcTxStyle b="on">
        <a:fontRef idx="minor">
          <a:scrgbClr r="0" g="0" b="0"/>
        </a:fontRef>
        <a:schemeClr val="lt1"/>
      </a:tcTxStyle>
      <a:tcStyle>
        <a:tcBdr/>
        <a:fill>
          <a:solidFill>
            <a:schemeClr val="accent4"/>
          </a:solidFill>
        </a:fill>
      </a:tcStyle>
    </a:firstRow>
  </a:tblStyle>
  <a:tblStyle styleId="{5202B0CA-FC54-4496-8BCA-5EF66A818D29}" styleName="Dark Style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dk1">
              <a:tint val="20000"/>
            </a:schemeClr>
          </a:solidFill>
        </a:fill>
      </a:tcStyle>
    </a:lastRow>
    <a:firstRow>
      <a:tcTxStyle b="on">
        <a:fontRef idx="minor">
          <a:scrgbClr r="0" g="0" b="0"/>
        </a:fontRef>
        <a:schemeClr val="lt1"/>
      </a:tcTxStyle>
      <a:tcStyle>
        <a:tcBdr/>
        <a:fill>
          <a:solidFill>
            <a:schemeClr val="dk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0221" autoAdjust="0"/>
    <p:restoredTop sz="73179" autoAdjust="0"/>
  </p:normalViewPr>
  <p:slideViewPr>
    <p:cSldViewPr>
      <p:cViewPr>
        <p:scale>
          <a:sx n="50" d="100"/>
          <a:sy n="50" d="100"/>
        </p:scale>
        <p:origin x="-1680" y="-72"/>
      </p:cViewPr>
      <p:guideLst>
        <p:guide orient="horz" pos="2160"/>
        <p:guide pos="2880"/>
      </p:guideLst>
    </p:cSldViewPr>
  </p:slideViewPr>
  <p:outlineViewPr>
    <p:cViewPr>
      <p:scale>
        <a:sx n="33" d="100"/>
        <a:sy n="33" d="100"/>
      </p:scale>
      <p:origin x="0" y="1290"/>
    </p:cViewPr>
  </p:outlin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slide" Target="slides/slide53.xml"/><Relationship Id="rId63" Type="http://schemas.openxmlformats.org/officeDocument/2006/relationships/slide" Target="slides/slide61.xml"/><Relationship Id="rId68" Type="http://schemas.openxmlformats.org/officeDocument/2006/relationships/slide" Target="slides/slide66.xml"/><Relationship Id="rId76" Type="http://schemas.openxmlformats.org/officeDocument/2006/relationships/slide" Target="slides/slide74.xml"/><Relationship Id="rId84" Type="http://schemas.openxmlformats.org/officeDocument/2006/relationships/slide" Target="slides/slide82.xml"/><Relationship Id="rId89" Type="http://schemas.openxmlformats.org/officeDocument/2006/relationships/viewProps" Target="viewProps.xml"/><Relationship Id="rId7" Type="http://schemas.openxmlformats.org/officeDocument/2006/relationships/slide" Target="slides/slide5.xml"/><Relationship Id="rId71" Type="http://schemas.openxmlformats.org/officeDocument/2006/relationships/slide" Target="slides/slide69.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slide" Target="slides/slide56.xml"/><Relationship Id="rId66" Type="http://schemas.openxmlformats.org/officeDocument/2006/relationships/slide" Target="slides/slide64.xml"/><Relationship Id="rId74" Type="http://schemas.openxmlformats.org/officeDocument/2006/relationships/slide" Target="slides/slide72.xml"/><Relationship Id="rId79" Type="http://schemas.openxmlformats.org/officeDocument/2006/relationships/slide" Target="slides/slide77.xml"/><Relationship Id="rId87" Type="http://schemas.openxmlformats.org/officeDocument/2006/relationships/handoutMaster" Target="handoutMasters/handoutMaster1.xml"/><Relationship Id="rId5" Type="http://schemas.openxmlformats.org/officeDocument/2006/relationships/slide" Target="slides/slide3.xml"/><Relationship Id="rId61" Type="http://schemas.openxmlformats.org/officeDocument/2006/relationships/slide" Target="slides/slide59.xml"/><Relationship Id="rId82" Type="http://schemas.openxmlformats.org/officeDocument/2006/relationships/slide" Target="slides/slide80.xml"/><Relationship Id="rId90" Type="http://schemas.openxmlformats.org/officeDocument/2006/relationships/theme" Target="theme/theme1.xml"/><Relationship Id="rId19" Type="http://schemas.openxmlformats.org/officeDocument/2006/relationships/slide" Target="slides/slide1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slide" Target="slides/slide62.xml"/><Relationship Id="rId69" Type="http://schemas.openxmlformats.org/officeDocument/2006/relationships/slide" Target="slides/slide67.xml"/><Relationship Id="rId77" Type="http://schemas.openxmlformats.org/officeDocument/2006/relationships/slide" Target="slides/slide75.xml"/><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slide" Target="slides/slide70.xml"/><Relationship Id="rId80" Type="http://schemas.openxmlformats.org/officeDocument/2006/relationships/slide" Target="slides/slide78.xml"/><Relationship Id="rId85" Type="http://schemas.openxmlformats.org/officeDocument/2006/relationships/slide" Target="slides/slide83.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slide" Target="slides/slide65.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 Id="rId70" Type="http://schemas.openxmlformats.org/officeDocument/2006/relationships/slide" Target="slides/slide68.xml"/><Relationship Id="rId75" Type="http://schemas.openxmlformats.org/officeDocument/2006/relationships/slide" Target="slides/slide73.xml"/><Relationship Id="rId83" Type="http://schemas.openxmlformats.org/officeDocument/2006/relationships/slide" Target="slides/slide81.xml"/><Relationship Id="rId88" Type="http://schemas.openxmlformats.org/officeDocument/2006/relationships/presProps" Target="presProps.xml"/><Relationship Id="rId9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slide" Target="slides/slide63.xml"/><Relationship Id="rId73" Type="http://schemas.openxmlformats.org/officeDocument/2006/relationships/slide" Target="slides/slide71.xml"/><Relationship Id="rId78" Type="http://schemas.openxmlformats.org/officeDocument/2006/relationships/slide" Target="slides/slide76.xml"/><Relationship Id="rId81" Type="http://schemas.openxmlformats.org/officeDocument/2006/relationships/slide" Target="slides/slide79.xml"/><Relationship Id="rId86" Type="http://schemas.openxmlformats.org/officeDocument/2006/relationships/notesMaster" Target="notesMasters/notesMaster1.xml"/><Relationship Id="rId4" Type="http://schemas.openxmlformats.org/officeDocument/2006/relationships/slide" Target="slides/slide2.xml"/><Relationship Id="rId9" Type="http://schemas.openxmlformats.org/officeDocument/2006/relationships/slide" Target="slides/slide7.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colorful1#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accent2_3">
  <dgm:title val=""/>
  <dgm:desc val=""/>
  <dgm:catLst>
    <dgm:cat type="accent2" pri="11300"/>
  </dgm:catLst>
  <dgm:styleLbl name="node0">
    <dgm:fillClrLst meth="repeat">
      <a:schemeClr val="accent2">
        <a:shade val="80000"/>
      </a:schemeClr>
    </dgm:fillClrLst>
    <dgm:linClrLst meth="repeat">
      <a:schemeClr val="lt1"/>
    </dgm:linClrLst>
    <dgm:effectClrLst/>
    <dgm:txLinClrLst/>
    <dgm:txFillClrLst/>
    <dgm:txEffectClrLst/>
  </dgm:styleLbl>
  <dgm:styleLbl name="node1">
    <dgm:fillClrLst>
      <a:schemeClr val="accent2">
        <a:shade val="80000"/>
      </a:schemeClr>
      <a:schemeClr val="accent2">
        <a:tint val="70000"/>
      </a:schemeClr>
    </dgm:fillClrLst>
    <dgm:linClrLst meth="repeat">
      <a:schemeClr val="lt1"/>
    </dgm:linClrLst>
    <dgm:effectClrLst/>
    <dgm:txLinClrLst/>
    <dgm:txFillClrLst/>
    <dgm:txEffectClrLst/>
  </dgm:styleLbl>
  <dgm:styleLbl name="alignNode1">
    <dgm:fillClrLst>
      <a:schemeClr val="accent2">
        <a:shade val="80000"/>
      </a:schemeClr>
      <a:schemeClr val="accent2">
        <a:tint val="70000"/>
      </a:schemeClr>
    </dgm:fillClrLst>
    <dgm:linClrLst>
      <a:schemeClr val="accent2">
        <a:shade val="80000"/>
      </a:schemeClr>
      <a:schemeClr val="accent2">
        <a:tint val="70000"/>
      </a:schemeClr>
    </dgm:linClrLst>
    <dgm:effectClrLst/>
    <dgm:txLinClrLst/>
    <dgm:txFillClrLst/>
    <dgm:txEffectClrLst/>
  </dgm:styleLbl>
  <dgm:styleLbl name="lnNode1">
    <dgm:fillClrLst>
      <a:schemeClr val="accent2">
        <a:shade val="80000"/>
      </a:schemeClr>
      <a:schemeClr val="accent2">
        <a:tint val="70000"/>
      </a:schemeClr>
    </dgm:fillClrLst>
    <dgm:linClrLst meth="repeat">
      <a:schemeClr val="lt1"/>
    </dgm:linClrLst>
    <dgm:effectClrLst/>
    <dgm:txLinClrLst/>
    <dgm:txFillClrLst/>
    <dgm:txEffectClrLst/>
  </dgm:styleLbl>
  <dgm:styleLbl name="vennNode1">
    <dgm:fillClrLst>
      <a:schemeClr val="accent2">
        <a:shade val="80000"/>
        <a:alpha val="50000"/>
      </a:schemeClr>
      <a:schemeClr val="accent2">
        <a:tint val="70000"/>
        <a:alpha val="50000"/>
      </a:schemeClr>
    </dgm:fillClrLst>
    <dgm:linClrLst meth="repeat">
      <a:schemeClr val="lt1"/>
    </dgm:linClrLst>
    <dgm:effectClrLst/>
    <dgm:txLinClrLst/>
    <dgm:txFillClrLst/>
    <dgm:txEffectClrLst/>
  </dgm:styleLbl>
  <dgm:styleLbl name="node2">
    <dgm:fillClrLst>
      <a:schemeClr val="accent2">
        <a:tint val="99000"/>
      </a:schemeClr>
    </dgm:fillClrLst>
    <dgm:linClrLst meth="repeat">
      <a:schemeClr val="lt1"/>
    </dgm:linClrLst>
    <dgm:effectClrLst/>
    <dgm:txLinClrLst/>
    <dgm:txFillClrLst/>
    <dgm:txEffectClrLst/>
  </dgm:styleLbl>
  <dgm:styleLbl name="node3">
    <dgm:fillClrLst>
      <a:schemeClr val="accent2">
        <a:tint val="80000"/>
      </a:schemeClr>
    </dgm:fillClrLst>
    <dgm:linClrLst meth="repeat">
      <a:schemeClr val="lt1"/>
    </dgm:linClrLst>
    <dgm:effectClrLst/>
    <dgm:txLinClrLst/>
    <dgm:txFillClrLst/>
    <dgm:txEffectClrLst/>
  </dgm:styleLbl>
  <dgm:styleLbl name="node4">
    <dgm:fillClrLst>
      <a:schemeClr val="accent2">
        <a:tint val="70000"/>
      </a:schemeClr>
    </dgm:fillClrLst>
    <dgm:linClrLst meth="repeat">
      <a:schemeClr val="lt1"/>
    </dgm:linClrLst>
    <dgm:effectClrLst/>
    <dgm:txLinClrLst/>
    <dgm:txFillClrLst/>
    <dgm:txEffectClrLst/>
  </dgm:styleLbl>
  <dgm:styleLbl name="f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dgm:txEffectClrLst/>
  </dgm:styleLbl>
  <dgm:styleLbl name="f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b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sibTrans1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shade val="80000"/>
      </a:schemeClr>
    </dgm:fillClrLst>
    <dgm:linClrLst meth="repeat">
      <a:schemeClr val="lt1"/>
    </dgm:linClrLst>
    <dgm:effectClrLst/>
    <dgm:txLinClrLst/>
    <dgm:txFillClrLst/>
    <dgm:txEffectClrLst/>
  </dgm:styleLbl>
  <dgm:styleLbl name="asst1">
    <dgm:fillClrLst meth="repeat">
      <a:schemeClr val="accent2">
        <a:shade val="80000"/>
      </a:schemeClr>
    </dgm:fillClrLst>
    <dgm:linClrLst meth="repeat">
      <a:schemeClr val="lt1"/>
    </dgm:linClrLst>
    <dgm:effectClrLst/>
    <dgm:txLinClrLst/>
    <dgm:txFillClrLst/>
    <dgm:txEffectClrLst/>
  </dgm:styleLbl>
  <dgm:styleLbl name="asst2">
    <dgm:fillClrLst>
      <a:schemeClr val="accent2">
        <a:tint val="99000"/>
      </a:schemeClr>
    </dgm:fillClrLst>
    <dgm:linClrLst meth="repeat">
      <a:schemeClr val="lt1"/>
    </dgm:linClrLst>
    <dgm:effectClrLst/>
    <dgm:txLinClrLst/>
    <dgm:txFillClrLst/>
    <dgm:txEffectClrLst/>
  </dgm:styleLbl>
  <dgm:styleLbl name="asst3">
    <dgm:fillClrLst>
      <a:schemeClr val="accent2">
        <a:tint val="80000"/>
      </a:schemeClr>
    </dgm:fillClrLst>
    <dgm:linClrLst meth="repeat">
      <a:schemeClr val="lt1"/>
    </dgm:linClrLst>
    <dgm:effectClrLst/>
    <dgm:txLinClrLst/>
    <dgm:txFillClrLst/>
    <dgm:txEffectClrLst/>
  </dgm:styleLbl>
  <dgm:styleLbl name="asst4">
    <dgm:fillClrLst>
      <a:schemeClr val="accent2">
        <a:tint val="70000"/>
      </a:schemeClr>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lt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9000"/>
      </a:schemeClr>
    </dgm:fillClrLst>
    <dgm:linClrLst meth="repeat">
      <a:schemeClr val="accent2">
        <a:tint val="99000"/>
      </a:schemeClr>
    </dgm:linClrLst>
    <dgm:effectClrLst/>
    <dgm:txLinClrLst/>
    <dgm:txFillClrLst meth="repeat">
      <a:schemeClr val="tx1"/>
    </dgm:txFillClrLst>
    <dgm:txEffectClrLst/>
  </dgm:styleLbl>
  <dgm:styleLbl name="parChTrans1D3">
    <dgm:fillClrLst meth="repeat">
      <a:schemeClr val="accent2">
        <a:tint val="80000"/>
      </a:schemeClr>
    </dgm:fillClrLst>
    <dgm:linClrLst meth="repeat">
      <a:schemeClr val="accent2">
        <a:tint val="80000"/>
      </a:schemeClr>
    </dgm:linClrLst>
    <dgm:effectClrLst/>
    <dgm:txLinClrLst/>
    <dgm:txFillClrLst meth="repeat">
      <a:schemeClr val="tx1"/>
    </dgm:txFillClrLst>
    <dgm:txEffectClrLst/>
  </dgm:styleLbl>
  <dgm:styleLbl name="parChTrans1D4">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27707EF-8EFD-1849-ABA6-7CFCEE67F88B}" type="doc">
      <dgm:prSet loTypeId="urn:microsoft.com/office/officeart/2005/8/layout/vList6" loCatId="" qsTypeId="urn:microsoft.com/office/officeart/2005/8/quickstyle/simple4" qsCatId="simple" csTypeId="urn:microsoft.com/office/officeart/2005/8/colors/accent1_2" csCatId="accent1" phldr="1"/>
      <dgm:spPr/>
      <dgm:t>
        <a:bodyPr/>
        <a:lstStyle/>
        <a:p>
          <a:endParaRPr lang="en-US"/>
        </a:p>
      </dgm:t>
    </dgm:pt>
    <dgm:pt modelId="{56BBBFE2-CA1A-094C-9863-D740BC6860DB}">
      <dgm:prSet phldrT="[Text]"/>
      <dgm:spPr>
        <a:solidFill>
          <a:srgbClr val="C00000"/>
        </a:solidFill>
      </dgm:spPr>
      <dgm:t>
        <a:bodyPr/>
        <a:lstStyle/>
        <a:p>
          <a:r>
            <a:rPr lang="en-US" b="1" dirty="0" err="1" smtClean="0">
              <a:latin typeface="Times New Roman" charset="0"/>
              <a:ea typeface="Times New Roman" charset="0"/>
              <a:cs typeface="Times New Roman" charset="0"/>
            </a:rPr>
            <a:t>Jumlah</a:t>
          </a:r>
          <a:r>
            <a:rPr lang="en-US" b="1" dirty="0" smtClean="0">
              <a:latin typeface="Times New Roman" charset="0"/>
              <a:ea typeface="Times New Roman" charset="0"/>
              <a:cs typeface="Times New Roman" charset="0"/>
            </a:rPr>
            <a:t> UMKM di Indonesia</a:t>
          </a:r>
          <a:endParaRPr lang="en-US" b="1" dirty="0">
            <a:latin typeface="Times New Roman" charset="0"/>
            <a:ea typeface="Times New Roman" charset="0"/>
            <a:cs typeface="Times New Roman" charset="0"/>
          </a:endParaRPr>
        </a:p>
      </dgm:t>
    </dgm:pt>
    <dgm:pt modelId="{650E5A9E-5811-3846-94E5-E8D276E027E2}" type="parTrans" cxnId="{14C5BB16-13DF-AB47-B674-38E0E8F538AC}">
      <dgm:prSet/>
      <dgm:spPr/>
      <dgm:t>
        <a:bodyPr/>
        <a:lstStyle/>
        <a:p>
          <a:endParaRPr lang="en-US">
            <a:latin typeface="Times New Roman" charset="0"/>
            <a:ea typeface="Times New Roman" charset="0"/>
            <a:cs typeface="Times New Roman" charset="0"/>
          </a:endParaRPr>
        </a:p>
      </dgm:t>
    </dgm:pt>
    <dgm:pt modelId="{E58E892A-14DB-214E-A91C-372884D966F0}" type="sibTrans" cxnId="{14C5BB16-13DF-AB47-B674-38E0E8F538AC}">
      <dgm:prSet/>
      <dgm:spPr/>
      <dgm:t>
        <a:bodyPr/>
        <a:lstStyle/>
        <a:p>
          <a:endParaRPr lang="en-US">
            <a:latin typeface="Times New Roman" charset="0"/>
            <a:ea typeface="Times New Roman" charset="0"/>
            <a:cs typeface="Times New Roman" charset="0"/>
          </a:endParaRPr>
        </a:p>
      </dgm:t>
    </dgm:pt>
    <dgm:pt modelId="{2A10018E-C810-D344-9610-7A1D9CAB2DF8}">
      <dgm:prSet phldrT="[Text]" custT="1"/>
      <dgm:spPr/>
      <dgm:t>
        <a:bodyPr anchor="ctr" anchorCtr="0"/>
        <a:lstStyle/>
        <a:p>
          <a:r>
            <a:rPr lang="en-US" sz="2800" dirty="0" smtClean="0">
              <a:latin typeface="Times New Roman" charset="0"/>
              <a:ea typeface="Times New Roman" charset="0"/>
              <a:cs typeface="Times New Roman" charset="0"/>
            </a:rPr>
            <a:t>57.895.721 </a:t>
          </a:r>
          <a:r>
            <a:rPr lang="en-US" sz="2400" dirty="0" smtClean="0">
              <a:latin typeface="Times New Roman" charset="0"/>
              <a:ea typeface="Times New Roman" charset="0"/>
              <a:cs typeface="Times New Roman" charset="0"/>
            </a:rPr>
            <a:t>(</a:t>
          </a:r>
          <a:r>
            <a:rPr lang="en-US" sz="2400" i="1" dirty="0" err="1" smtClean="0">
              <a:latin typeface="Times New Roman" charset="0"/>
              <a:ea typeface="Times New Roman" charset="0"/>
              <a:cs typeface="Times New Roman" charset="0"/>
            </a:rPr>
            <a:t>sumber</a:t>
          </a:r>
          <a:r>
            <a:rPr lang="en-US" sz="2400" i="1" dirty="0" smtClean="0">
              <a:latin typeface="Times New Roman" charset="0"/>
              <a:ea typeface="Times New Roman" charset="0"/>
              <a:cs typeface="Times New Roman" charset="0"/>
            </a:rPr>
            <a:t>: </a:t>
          </a:r>
          <a:r>
            <a:rPr lang="en-US" sz="2400" i="1" dirty="0" err="1" smtClean="0">
              <a:latin typeface="Times New Roman" charset="0"/>
              <a:ea typeface="Times New Roman" charset="0"/>
              <a:cs typeface="Times New Roman" charset="0"/>
            </a:rPr>
            <a:t>Kementerian</a:t>
          </a:r>
          <a:r>
            <a:rPr lang="en-US" sz="2400" i="1" dirty="0" smtClean="0">
              <a:latin typeface="Times New Roman" charset="0"/>
              <a:ea typeface="Times New Roman" charset="0"/>
              <a:cs typeface="Times New Roman" charset="0"/>
            </a:rPr>
            <a:t> </a:t>
          </a:r>
          <a:r>
            <a:rPr lang="en-US" sz="2400" i="1" dirty="0" err="1" smtClean="0">
              <a:latin typeface="Times New Roman" charset="0"/>
              <a:ea typeface="Times New Roman" charset="0"/>
              <a:cs typeface="Times New Roman" charset="0"/>
            </a:rPr>
            <a:t>Koperasi</a:t>
          </a:r>
          <a:r>
            <a:rPr lang="en-US" sz="2400" i="1" dirty="0" smtClean="0">
              <a:latin typeface="Times New Roman" charset="0"/>
              <a:ea typeface="Times New Roman" charset="0"/>
              <a:cs typeface="Times New Roman" charset="0"/>
            </a:rPr>
            <a:t> &amp; UKM,</a:t>
          </a:r>
          <a:r>
            <a:rPr lang="en-US" sz="2400" i="1" baseline="0" dirty="0" smtClean="0">
              <a:latin typeface="Times New Roman" charset="0"/>
              <a:ea typeface="Times New Roman" charset="0"/>
              <a:cs typeface="Times New Roman" charset="0"/>
            </a:rPr>
            <a:t> 2013</a:t>
          </a:r>
          <a:r>
            <a:rPr lang="en-US" sz="2400" baseline="0" dirty="0" smtClean="0">
              <a:latin typeface="Times New Roman" charset="0"/>
              <a:ea typeface="Times New Roman" charset="0"/>
              <a:cs typeface="Times New Roman" charset="0"/>
            </a:rPr>
            <a:t>)</a:t>
          </a:r>
          <a:endParaRPr lang="en-US" sz="2400" dirty="0">
            <a:latin typeface="Times New Roman" charset="0"/>
            <a:ea typeface="Times New Roman" charset="0"/>
            <a:cs typeface="Times New Roman" charset="0"/>
          </a:endParaRPr>
        </a:p>
      </dgm:t>
    </dgm:pt>
    <dgm:pt modelId="{EF42DA42-3049-2E4B-B790-9066D409ABD3}" type="parTrans" cxnId="{A9165CC9-1B4E-A345-8CAB-9C05CCB3A3A1}">
      <dgm:prSet/>
      <dgm:spPr/>
      <dgm:t>
        <a:bodyPr/>
        <a:lstStyle/>
        <a:p>
          <a:endParaRPr lang="en-US">
            <a:latin typeface="Times New Roman" charset="0"/>
            <a:ea typeface="Times New Roman" charset="0"/>
            <a:cs typeface="Times New Roman" charset="0"/>
          </a:endParaRPr>
        </a:p>
      </dgm:t>
    </dgm:pt>
    <dgm:pt modelId="{1B29E67F-FD75-A44C-B164-11C2C691461A}" type="sibTrans" cxnId="{A9165CC9-1B4E-A345-8CAB-9C05CCB3A3A1}">
      <dgm:prSet/>
      <dgm:spPr/>
      <dgm:t>
        <a:bodyPr/>
        <a:lstStyle/>
        <a:p>
          <a:endParaRPr lang="en-US">
            <a:latin typeface="Times New Roman" charset="0"/>
            <a:ea typeface="Times New Roman" charset="0"/>
            <a:cs typeface="Times New Roman" charset="0"/>
          </a:endParaRPr>
        </a:p>
      </dgm:t>
    </dgm:pt>
    <dgm:pt modelId="{0191857E-209B-EE4B-B203-5444A6F24781}">
      <dgm:prSet phldrT="[Text]"/>
      <dgm:spPr>
        <a:solidFill>
          <a:schemeClr val="tx2"/>
        </a:solidFill>
      </dgm:spPr>
      <dgm:t>
        <a:bodyPr/>
        <a:lstStyle/>
        <a:p>
          <a:r>
            <a:rPr lang="en-US" b="1" dirty="0" err="1" smtClean="0">
              <a:latin typeface="Times New Roman" charset="0"/>
              <a:ea typeface="Times New Roman" charset="0"/>
              <a:cs typeface="Times New Roman" charset="0"/>
            </a:rPr>
            <a:t>Tujuan</a:t>
          </a:r>
          <a:r>
            <a:rPr lang="en-US" b="1" dirty="0" smtClean="0">
              <a:latin typeface="Times New Roman" charset="0"/>
              <a:ea typeface="Times New Roman" charset="0"/>
              <a:cs typeface="Times New Roman" charset="0"/>
            </a:rPr>
            <a:t> ED SAK EMKM</a:t>
          </a:r>
          <a:endParaRPr lang="en-US" b="1" dirty="0">
            <a:latin typeface="Times New Roman" charset="0"/>
            <a:ea typeface="Times New Roman" charset="0"/>
            <a:cs typeface="Times New Roman" charset="0"/>
          </a:endParaRPr>
        </a:p>
      </dgm:t>
    </dgm:pt>
    <dgm:pt modelId="{42D35C44-7504-4448-83A7-E1F1B64DCEC6}" type="parTrans" cxnId="{0D5CC094-23D3-F44D-8640-38D38278A93E}">
      <dgm:prSet/>
      <dgm:spPr/>
      <dgm:t>
        <a:bodyPr/>
        <a:lstStyle/>
        <a:p>
          <a:endParaRPr lang="en-US">
            <a:latin typeface="Times New Roman" charset="0"/>
            <a:ea typeface="Times New Roman" charset="0"/>
            <a:cs typeface="Times New Roman" charset="0"/>
          </a:endParaRPr>
        </a:p>
      </dgm:t>
    </dgm:pt>
    <dgm:pt modelId="{407AEC19-0F97-2E47-A5D7-1D572AA63B8F}" type="sibTrans" cxnId="{0D5CC094-23D3-F44D-8640-38D38278A93E}">
      <dgm:prSet/>
      <dgm:spPr/>
      <dgm:t>
        <a:bodyPr/>
        <a:lstStyle/>
        <a:p>
          <a:endParaRPr lang="en-US">
            <a:latin typeface="Times New Roman" charset="0"/>
            <a:ea typeface="Times New Roman" charset="0"/>
            <a:cs typeface="Times New Roman" charset="0"/>
          </a:endParaRPr>
        </a:p>
      </dgm:t>
    </dgm:pt>
    <dgm:pt modelId="{CD005A31-4198-004D-A1D2-6CAC16C2338A}">
      <dgm:prSet phldrT="[Text]" custT="1"/>
      <dgm:spPr/>
      <dgm:t>
        <a:bodyPr anchor="ctr" anchorCtr="0"/>
        <a:lstStyle/>
        <a:p>
          <a:r>
            <a:rPr lang="en-US" sz="2000" b="1" dirty="0" err="1" smtClean="0">
              <a:solidFill>
                <a:schemeClr val="tx2"/>
              </a:solidFill>
              <a:latin typeface="Times New Roman" charset="0"/>
              <a:ea typeface="Times New Roman" charset="0"/>
              <a:cs typeface="Times New Roman" charset="0"/>
            </a:rPr>
            <a:t>Amanah</a:t>
          </a:r>
          <a:r>
            <a:rPr lang="en-US" sz="2000" b="1" dirty="0" smtClean="0">
              <a:solidFill>
                <a:schemeClr val="tx2"/>
              </a:solidFill>
              <a:latin typeface="Times New Roman" charset="0"/>
              <a:ea typeface="Times New Roman" charset="0"/>
              <a:cs typeface="Times New Roman" charset="0"/>
            </a:rPr>
            <a:t> UU No 1/2013 </a:t>
          </a:r>
          <a:r>
            <a:rPr lang="en-US" sz="2000" dirty="0" err="1" smtClean="0">
              <a:solidFill>
                <a:schemeClr val="tx1"/>
              </a:solidFill>
              <a:latin typeface="Times New Roman" charset="0"/>
              <a:ea typeface="Times New Roman" charset="0"/>
              <a:cs typeface="Times New Roman" charset="0"/>
            </a:rPr>
            <a:t>tentang</a:t>
          </a:r>
          <a:r>
            <a:rPr lang="en-US" sz="2000" dirty="0" smtClean="0">
              <a:solidFill>
                <a:schemeClr val="tx1"/>
              </a:solidFill>
              <a:latin typeface="Times New Roman" charset="0"/>
              <a:ea typeface="Times New Roman" charset="0"/>
              <a:cs typeface="Times New Roman" charset="0"/>
            </a:rPr>
            <a:t> LKM</a:t>
          </a:r>
          <a:endParaRPr lang="en-US" sz="2000" dirty="0">
            <a:solidFill>
              <a:schemeClr val="tx1"/>
            </a:solidFill>
            <a:latin typeface="Times New Roman" charset="0"/>
            <a:ea typeface="Times New Roman" charset="0"/>
            <a:cs typeface="Times New Roman" charset="0"/>
          </a:endParaRPr>
        </a:p>
      </dgm:t>
    </dgm:pt>
    <dgm:pt modelId="{7AE390BB-70B1-D54B-AF63-37BEAB8846D9}" type="parTrans" cxnId="{C573FD3B-11AF-4444-B320-8009EA23A283}">
      <dgm:prSet/>
      <dgm:spPr/>
      <dgm:t>
        <a:bodyPr/>
        <a:lstStyle/>
        <a:p>
          <a:endParaRPr lang="en-US">
            <a:latin typeface="Times New Roman" charset="0"/>
            <a:ea typeface="Times New Roman" charset="0"/>
            <a:cs typeface="Times New Roman" charset="0"/>
          </a:endParaRPr>
        </a:p>
      </dgm:t>
    </dgm:pt>
    <dgm:pt modelId="{6EBF8178-35F1-2A41-B5B3-BC9D610E63A3}" type="sibTrans" cxnId="{C573FD3B-11AF-4444-B320-8009EA23A283}">
      <dgm:prSet/>
      <dgm:spPr/>
      <dgm:t>
        <a:bodyPr/>
        <a:lstStyle/>
        <a:p>
          <a:endParaRPr lang="en-US">
            <a:latin typeface="Times New Roman" charset="0"/>
            <a:ea typeface="Times New Roman" charset="0"/>
            <a:cs typeface="Times New Roman" charset="0"/>
          </a:endParaRPr>
        </a:p>
      </dgm:t>
    </dgm:pt>
    <dgm:pt modelId="{C0B2B47F-F2A9-3440-A18A-149FB7E7B7BD}">
      <dgm:prSet phldrT="[Text]" custT="1"/>
      <dgm:spPr/>
      <dgm:t>
        <a:bodyPr anchor="ctr" anchorCtr="0"/>
        <a:lstStyle/>
        <a:p>
          <a:r>
            <a:rPr lang="en-US" sz="2000" baseline="0" dirty="0" err="1" smtClean="0">
              <a:solidFill>
                <a:schemeClr val="tx1"/>
              </a:solidFill>
              <a:latin typeface="Times New Roman" charset="0"/>
              <a:ea typeface="Times New Roman" charset="0"/>
              <a:cs typeface="Times New Roman" charset="0"/>
            </a:rPr>
            <a:t>Membantu</a:t>
          </a:r>
          <a:r>
            <a:rPr lang="en-US" sz="2000" baseline="0" dirty="0" smtClean="0">
              <a:solidFill>
                <a:schemeClr val="tx1"/>
              </a:solidFill>
              <a:latin typeface="Times New Roman" charset="0"/>
              <a:ea typeface="Times New Roman" charset="0"/>
              <a:cs typeface="Times New Roman" charset="0"/>
            </a:rPr>
            <a:t> UMKM </a:t>
          </a:r>
          <a:r>
            <a:rPr lang="en-US" sz="2000" b="1" baseline="0" dirty="0" err="1" smtClean="0">
              <a:solidFill>
                <a:schemeClr val="tx2"/>
              </a:solidFill>
              <a:latin typeface="Times New Roman" charset="0"/>
              <a:ea typeface="Times New Roman" charset="0"/>
              <a:cs typeface="Times New Roman" charset="0"/>
            </a:rPr>
            <a:t>menerapkan</a:t>
          </a:r>
          <a:r>
            <a:rPr lang="en-US" sz="2000" b="1" baseline="0" dirty="0" smtClean="0">
              <a:solidFill>
                <a:schemeClr val="tx2"/>
              </a:solidFill>
              <a:latin typeface="Times New Roman" charset="0"/>
              <a:ea typeface="Times New Roman" charset="0"/>
              <a:cs typeface="Times New Roman" charset="0"/>
            </a:rPr>
            <a:t> SAK lain yang </a:t>
          </a:r>
          <a:r>
            <a:rPr lang="en-US" sz="2000" b="1" baseline="0" dirty="0" err="1" smtClean="0">
              <a:solidFill>
                <a:schemeClr val="tx2"/>
              </a:solidFill>
              <a:latin typeface="Times New Roman" charset="0"/>
              <a:ea typeface="Times New Roman" charset="0"/>
              <a:cs typeface="Times New Roman" charset="0"/>
            </a:rPr>
            <a:t>lebih</a:t>
          </a:r>
          <a:r>
            <a:rPr lang="en-US" sz="2000" b="1" baseline="0" dirty="0" smtClean="0">
              <a:solidFill>
                <a:schemeClr val="tx2"/>
              </a:solidFill>
              <a:latin typeface="Times New Roman" charset="0"/>
              <a:ea typeface="Times New Roman" charset="0"/>
              <a:cs typeface="Times New Roman" charset="0"/>
            </a:rPr>
            <a:t> </a:t>
          </a:r>
          <a:r>
            <a:rPr lang="en-US" sz="2000" b="1" baseline="0" dirty="0" err="1" smtClean="0">
              <a:solidFill>
                <a:schemeClr val="tx2"/>
              </a:solidFill>
              <a:latin typeface="Times New Roman" charset="0"/>
              <a:ea typeface="Times New Roman" charset="0"/>
              <a:cs typeface="Times New Roman" charset="0"/>
            </a:rPr>
            <a:t>komprehensif</a:t>
          </a:r>
          <a:r>
            <a:rPr lang="en-US" sz="2000" baseline="0" dirty="0" smtClean="0">
              <a:solidFill>
                <a:schemeClr val="tx1"/>
              </a:solidFill>
              <a:latin typeface="Times New Roman" charset="0"/>
              <a:ea typeface="Times New Roman" charset="0"/>
              <a:cs typeface="Times New Roman" charset="0"/>
            </a:rPr>
            <a:t> </a:t>
          </a:r>
          <a:r>
            <a:rPr lang="en-US" sz="2000" baseline="0" dirty="0" err="1" smtClean="0">
              <a:solidFill>
                <a:schemeClr val="tx1"/>
              </a:solidFill>
              <a:latin typeface="Times New Roman" charset="0"/>
              <a:ea typeface="Times New Roman" charset="0"/>
              <a:cs typeface="Times New Roman" charset="0"/>
            </a:rPr>
            <a:t>seiring</a:t>
          </a:r>
          <a:r>
            <a:rPr lang="en-US" sz="2000" baseline="0" dirty="0" smtClean="0">
              <a:solidFill>
                <a:schemeClr val="tx1"/>
              </a:solidFill>
              <a:latin typeface="Times New Roman" charset="0"/>
              <a:ea typeface="Times New Roman" charset="0"/>
              <a:cs typeface="Times New Roman" charset="0"/>
            </a:rPr>
            <a:t> </a:t>
          </a:r>
          <a:r>
            <a:rPr lang="en-US" sz="2000" baseline="0" dirty="0" err="1" smtClean="0">
              <a:solidFill>
                <a:schemeClr val="tx1"/>
              </a:solidFill>
              <a:latin typeface="Times New Roman" charset="0"/>
              <a:ea typeface="Times New Roman" charset="0"/>
              <a:cs typeface="Times New Roman" charset="0"/>
            </a:rPr>
            <a:t>dengan</a:t>
          </a:r>
          <a:r>
            <a:rPr lang="en-US" sz="2000" baseline="0" dirty="0" smtClean="0">
              <a:solidFill>
                <a:schemeClr val="tx1"/>
              </a:solidFill>
              <a:latin typeface="Times New Roman" charset="0"/>
              <a:ea typeface="Times New Roman" charset="0"/>
              <a:cs typeface="Times New Roman" charset="0"/>
            </a:rPr>
            <a:t> </a:t>
          </a:r>
          <a:r>
            <a:rPr lang="en-US" sz="2000" baseline="0" dirty="0" err="1" smtClean="0">
              <a:solidFill>
                <a:schemeClr val="tx1"/>
              </a:solidFill>
              <a:latin typeface="Times New Roman" charset="0"/>
              <a:ea typeface="Times New Roman" charset="0"/>
              <a:cs typeface="Times New Roman" charset="0"/>
            </a:rPr>
            <a:t>perkembangan</a:t>
          </a:r>
          <a:r>
            <a:rPr lang="en-US" sz="2000" baseline="0" dirty="0" smtClean="0">
              <a:solidFill>
                <a:schemeClr val="tx1"/>
              </a:solidFill>
              <a:latin typeface="Times New Roman" charset="0"/>
              <a:ea typeface="Times New Roman" charset="0"/>
              <a:cs typeface="Times New Roman" charset="0"/>
            </a:rPr>
            <a:t> </a:t>
          </a:r>
          <a:r>
            <a:rPr lang="en-US" sz="2000" baseline="0" dirty="0" err="1" smtClean="0">
              <a:solidFill>
                <a:schemeClr val="tx1"/>
              </a:solidFill>
              <a:latin typeface="Times New Roman" charset="0"/>
              <a:ea typeface="Times New Roman" charset="0"/>
              <a:cs typeface="Times New Roman" charset="0"/>
            </a:rPr>
            <a:t>ukuran</a:t>
          </a:r>
          <a:r>
            <a:rPr lang="en-US" sz="2000" baseline="0" dirty="0" smtClean="0">
              <a:solidFill>
                <a:schemeClr val="tx1"/>
              </a:solidFill>
              <a:latin typeface="Times New Roman" charset="0"/>
              <a:ea typeface="Times New Roman" charset="0"/>
              <a:cs typeface="Times New Roman" charset="0"/>
            </a:rPr>
            <a:t> </a:t>
          </a:r>
          <a:r>
            <a:rPr lang="en-US" sz="2000" baseline="0" dirty="0" err="1" smtClean="0">
              <a:solidFill>
                <a:schemeClr val="tx1"/>
              </a:solidFill>
              <a:latin typeface="Times New Roman" charset="0"/>
              <a:ea typeface="Times New Roman" charset="0"/>
              <a:cs typeface="Times New Roman" charset="0"/>
            </a:rPr>
            <a:t>dan</a:t>
          </a:r>
          <a:r>
            <a:rPr lang="en-US" sz="2000" baseline="0" dirty="0" smtClean="0">
              <a:solidFill>
                <a:schemeClr val="tx1"/>
              </a:solidFill>
              <a:latin typeface="Times New Roman" charset="0"/>
              <a:ea typeface="Times New Roman" charset="0"/>
              <a:cs typeface="Times New Roman" charset="0"/>
            </a:rPr>
            <a:t> </a:t>
          </a:r>
          <a:r>
            <a:rPr lang="en-US" sz="2000" baseline="0" dirty="0" err="1" smtClean="0">
              <a:solidFill>
                <a:schemeClr val="tx1"/>
              </a:solidFill>
              <a:latin typeface="Times New Roman" charset="0"/>
              <a:ea typeface="Times New Roman" charset="0"/>
              <a:cs typeface="Times New Roman" charset="0"/>
            </a:rPr>
            <a:t>kompleksitas</a:t>
          </a:r>
          <a:r>
            <a:rPr lang="en-US" sz="2000" baseline="0" dirty="0" smtClean="0">
              <a:solidFill>
                <a:schemeClr val="tx1"/>
              </a:solidFill>
              <a:latin typeface="Times New Roman" charset="0"/>
              <a:ea typeface="Times New Roman" charset="0"/>
              <a:cs typeface="Times New Roman" charset="0"/>
            </a:rPr>
            <a:t> </a:t>
          </a:r>
          <a:r>
            <a:rPr lang="en-US" sz="2000" baseline="0" dirty="0" err="1" smtClean="0">
              <a:solidFill>
                <a:schemeClr val="tx1"/>
              </a:solidFill>
              <a:latin typeface="Times New Roman" charset="0"/>
              <a:ea typeface="Times New Roman" charset="0"/>
              <a:cs typeface="Times New Roman" charset="0"/>
            </a:rPr>
            <a:t>transaksi</a:t>
          </a:r>
          <a:r>
            <a:rPr lang="en-US" sz="2000" baseline="0" dirty="0" smtClean="0">
              <a:solidFill>
                <a:schemeClr val="tx1"/>
              </a:solidFill>
              <a:latin typeface="Times New Roman" charset="0"/>
              <a:ea typeface="Times New Roman" charset="0"/>
              <a:cs typeface="Times New Roman" charset="0"/>
            </a:rPr>
            <a:t> </a:t>
          </a:r>
          <a:r>
            <a:rPr lang="en-US" sz="2000" baseline="0" dirty="0" err="1" smtClean="0">
              <a:solidFill>
                <a:schemeClr val="tx1"/>
              </a:solidFill>
              <a:latin typeface="Times New Roman" charset="0"/>
              <a:ea typeface="Times New Roman" charset="0"/>
              <a:cs typeface="Times New Roman" charset="0"/>
            </a:rPr>
            <a:t>bisnisnya</a:t>
          </a:r>
          <a:r>
            <a:rPr lang="en-US" sz="2000" baseline="0" dirty="0" smtClean="0">
              <a:solidFill>
                <a:schemeClr val="tx1"/>
              </a:solidFill>
              <a:latin typeface="Times New Roman" charset="0"/>
              <a:ea typeface="Times New Roman" charset="0"/>
              <a:cs typeface="Times New Roman" charset="0"/>
            </a:rPr>
            <a:t> </a:t>
          </a:r>
          <a:r>
            <a:rPr lang="en-US" sz="2000" b="1" baseline="0" dirty="0" err="1" smtClean="0">
              <a:solidFill>
                <a:schemeClr val="tx2"/>
              </a:solidFill>
              <a:latin typeface="Times New Roman" charset="0"/>
              <a:ea typeface="Times New Roman" charset="0"/>
              <a:cs typeface="Times New Roman" charset="0"/>
            </a:rPr>
            <a:t>di</a:t>
          </a:r>
          <a:r>
            <a:rPr lang="en-US" sz="2000" b="1" baseline="0" dirty="0" smtClean="0">
              <a:solidFill>
                <a:schemeClr val="tx2"/>
              </a:solidFill>
              <a:latin typeface="Times New Roman" charset="0"/>
              <a:ea typeface="Times New Roman" charset="0"/>
              <a:cs typeface="Times New Roman" charset="0"/>
            </a:rPr>
            <a:t> </a:t>
          </a:r>
          <a:r>
            <a:rPr lang="en-US" sz="2000" b="1" baseline="0" dirty="0" err="1" smtClean="0">
              <a:solidFill>
                <a:schemeClr val="tx2"/>
              </a:solidFill>
              <a:latin typeface="Times New Roman" charset="0"/>
              <a:ea typeface="Times New Roman" charset="0"/>
              <a:cs typeface="Times New Roman" charset="0"/>
            </a:rPr>
            <a:t>masa</a:t>
          </a:r>
          <a:r>
            <a:rPr lang="en-US" sz="2000" b="1" baseline="0" dirty="0" smtClean="0">
              <a:solidFill>
                <a:schemeClr val="tx2"/>
              </a:solidFill>
              <a:latin typeface="Times New Roman" charset="0"/>
              <a:ea typeface="Times New Roman" charset="0"/>
              <a:cs typeface="Times New Roman" charset="0"/>
            </a:rPr>
            <a:t> </a:t>
          </a:r>
          <a:r>
            <a:rPr lang="en-US" sz="2000" b="1" baseline="0" dirty="0" err="1" smtClean="0">
              <a:solidFill>
                <a:schemeClr val="tx2"/>
              </a:solidFill>
              <a:latin typeface="Times New Roman" charset="0"/>
              <a:ea typeface="Times New Roman" charset="0"/>
              <a:cs typeface="Times New Roman" charset="0"/>
            </a:rPr>
            <a:t>depan</a:t>
          </a:r>
          <a:endParaRPr lang="en-US" sz="2000" b="1" baseline="0" dirty="0" smtClean="0">
            <a:solidFill>
              <a:schemeClr val="tx2"/>
            </a:solidFill>
            <a:latin typeface="Times New Roman" charset="0"/>
            <a:ea typeface="Times New Roman" charset="0"/>
            <a:cs typeface="Times New Roman" charset="0"/>
          </a:endParaRPr>
        </a:p>
      </dgm:t>
    </dgm:pt>
    <dgm:pt modelId="{B1C50AF0-6DAC-5245-9E07-13DC6B8AF8E9}" type="parTrans" cxnId="{86562486-3F69-FD4A-947B-16A4537867D4}">
      <dgm:prSet/>
      <dgm:spPr/>
      <dgm:t>
        <a:bodyPr/>
        <a:lstStyle/>
        <a:p>
          <a:endParaRPr lang="en-US">
            <a:latin typeface="Times New Roman" charset="0"/>
            <a:ea typeface="Times New Roman" charset="0"/>
            <a:cs typeface="Times New Roman" charset="0"/>
          </a:endParaRPr>
        </a:p>
      </dgm:t>
    </dgm:pt>
    <dgm:pt modelId="{83D0679F-47EA-E74A-8285-B879C89D0DAB}" type="sibTrans" cxnId="{86562486-3F69-FD4A-947B-16A4537867D4}">
      <dgm:prSet/>
      <dgm:spPr/>
      <dgm:t>
        <a:bodyPr/>
        <a:lstStyle/>
        <a:p>
          <a:endParaRPr lang="en-US">
            <a:latin typeface="Times New Roman" charset="0"/>
            <a:ea typeface="Times New Roman" charset="0"/>
            <a:cs typeface="Times New Roman" charset="0"/>
          </a:endParaRPr>
        </a:p>
      </dgm:t>
    </dgm:pt>
    <dgm:pt modelId="{58A49EAC-FC2B-3540-A56F-46A58F9C0C28}">
      <dgm:prSet custT="1"/>
      <dgm:spPr/>
      <dgm:t>
        <a:bodyPr anchor="ctr" anchorCtr="0"/>
        <a:lstStyle/>
        <a:p>
          <a:r>
            <a:rPr lang="en-US" sz="2000" dirty="0" err="1" smtClean="0">
              <a:latin typeface="Times New Roman" charset="0"/>
              <a:ea typeface="Times New Roman" charset="0"/>
              <a:cs typeface="Times New Roman" charset="0"/>
            </a:rPr>
            <a:t>Memfasilitasi</a:t>
          </a:r>
          <a:r>
            <a:rPr lang="en-US" sz="2000" dirty="0" smtClean="0">
              <a:latin typeface="Times New Roman" charset="0"/>
              <a:ea typeface="Times New Roman" charset="0"/>
              <a:cs typeface="Times New Roman" charset="0"/>
            </a:rPr>
            <a:t> </a:t>
          </a:r>
          <a:r>
            <a:rPr lang="en-US" sz="2000" dirty="0" smtClean="0">
              <a:solidFill>
                <a:schemeClr val="tx1"/>
              </a:solidFill>
              <a:latin typeface="Times New Roman" charset="0"/>
              <a:ea typeface="Times New Roman" charset="0"/>
              <a:cs typeface="Times New Roman" charset="0"/>
            </a:rPr>
            <a:t>UMKM </a:t>
          </a:r>
          <a:r>
            <a:rPr lang="en-US" sz="2000" dirty="0" err="1" smtClean="0">
              <a:solidFill>
                <a:schemeClr val="tx1"/>
              </a:solidFill>
              <a:latin typeface="Times New Roman" charset="0"/>
              <a:ea typeface="Times New Roman" charset="0"/>
              <a:cs typeface="Times New Roman" charset="0"/>
            </a:rPr>
            <a:t>dalam</a:t>
          </a:r>
          <a:r>
            <a:rPr lang="en-US" sz="2000" dirty="0" smtClean="0">
              <a:solidFill>
                <a:schemeClr val="tx1"/>
              </a:solidFill>
              <a:latin typeface="Times New Roman" charset="0"/>
              <a:ea typeface="Times New Roman" charset="0"/>
              <a:cs typeface="Times New Roman" charset="0"/>
            </a:rPr>
            <a:t> </a:t>
          </a:r>
          <a:r>
            <a:rPr lang="en-US" sz="2000" b="1" dirty="0" err="1" smtClean="0">
              <a:solidFill>
                <a:schemeClr val="tx2"/>
              </a:solidFill>
              <a:latin typeface="Times New Roman" charset="0"/>
              <a:ea typeface="Times New Roman" charset="0"/>
              <a:cs typeface="Times New Roman" charset="0"/>
            </a:rPr>
            <a:t>transisi</a:t>
          </a:r>
          <a:r>
            <a:rPr lang="en-US" sz="2000" b="1" dirty="0" smtClean="0">
              <a:solidFill>
                <a:schemeClr val="tx2"/>
              </a:solidFill>
              <a:latin typeface="Times New Roman" charset="0"/>
              <a:ea typeface="Times New Roman" charset="0"/>
              <a:cs typeface="Times New Roman" charset="0"/>
            </a:rPr>
            <a:t> </a:t>
          </a:r>
          <a:r>
            <a:rPr lang="en-US" sz="2000" b="1" dirty="0" err="1" smtClean="0">
              <a:solidFill>
                <a:schemeClr val="tx2"/>
              </a:solidFill>
              <a:latin typeface="Times New Roman" charset="0"/>
              <a:ea typeface="Times New Roman" charset="0"/>
              <a:cs typeface="Times New Roman" charset="0"/>
            </a:rPr>
            <a:t>dari</a:t>
          </a:r>
          <a:r>
            <a:rPr lang="en-US" sz="2000" b="1" dirty="0" smtClean="0">
              <a:solidFill>
                <a:schemeClr val="tx2"/>
              </a:solidFill>
              <a:latin typeface="Times New Roman" charset="0"/>
              <a:ea typeface="Times New Roman" charset="0"/>
              <a:cs typeface="Times New Roman" charset="0"/>
            </a:rPr>
            <a:t> </a:t>
          </a:r>
          <a:r>
            <a:rPr lang="en-US" sz="2000" b="1" dirty="0" err="1" smtClean="0">
              <a:solidFill>
                <a:schemeClr val="tx2"/>
              </a:solidFill>
              <a:latin typeface="Times New Roman" charset="0"/>
              <a:ea typeface="Times New Roman" charset="0"/>
              <a:cs typeface="Times New Roman" charset="0"/>
            </a:rPr>
            <a:t>pelaporan</a:t>
          </a:r>
          <a:r>
            <a:rPr lang="en-US" sz="2000" b="1" dirty="0" smtClean="0">
              <a:solidFill>
                <a:schemeClr val="tx2"/>
              </a:solidFill>
              <a:latin typeface="Times New Roman" charset="0"/>
              <a:ea typeface="Times New Roman" charset="0"/>
              <a:cs typeface="Times New Roman" charset="0"/>
            </a:rPr>
            <a:t> </a:t>
          </a:r>
          <a:r>
            <a:rPr lang="en-US" sz="2000" b="1" baseline="0" dirty="0" err="1" smtClean="0">
              <a:solidFill>
                <a:schemeClr val="tx2"/>
              </a:solidFill>
              <a:latin typeface="Times New Roman" charset="0"/>
              <a:ea typeface="Times New Roman" charset="0"/>
              <a:cs typeface="Times New Roman" charset="0"/>
            </a:rPr>
            <a:t>berdasar</a:t>
          </a:r>
          <a:r>
            <a:rPr lang="en-US" sz="2000" b="1" baseline="0" dirty="0" smtClean="0">
              <a:solidFill>
                <a:schemeClr val="tx2"/>
              </a:solidFill>
              <a:latin typeface="Times New Roman" charset="0"/>
              <a:ea typeface="Times New Roman" charset="0"/>
              <a:cs typeface="Times New Roman" charset="0"/>
            </a:rPr>
            <a:t> </a:t>
          </a:r>
          <a:r>
            <a:rPr lang="en-US" sz="2000" b="1" baseline="0" dirty="0" err="1" smtClean="0">
              <a:solidFill>
                <a:schemeClr val="tx2"/>
              </a:solidFill>
              <a:latin typeface="Times New Roman" charset="0"/>
              <a:ea typeface="Times New Roman" charset="0"/>
              <a:cs typeface="Times New Roman" charset="0"/>
            </a:rPr>
            <a:t>kas</a:t>
          </a:r>
          <a:r>
            <a:rPr lang="en-US" sz="2000" b="1" baseline="0" dirty="0" smtClean="0">
              <a:solidFill>
                <a:schemeClr val="tx2"/>
              </a:solidFill>
              <a:latin typeface="Times New Roman" charset="0"/>
              <a:ea typeface="Times New Roman" charset="0"/>
              <a:cs typeface="Times New Roman" charset="0"/>
            </a:rPr>
            <a:t> </a:t>
          </a:r>
          <a:r>
            <a:rPr lang="en-US" sz="2000" b="1" baseline="0" dirty="0" err="1" smtClean="0">
              <a:solidFill>
                <a:schemeClr val="tx2"/>
              </a:solidFill>
              <a:latin typeface="Times New Roman" charset="0"/>
              <a:ea typeface="Times New Roman" charset="0"/>
              <a:cs typeface="Times New Roman" charset="0"/>
            </a:rPr>
            <a:t>ke</a:t>
          </a:r>
          <a:r>
            <a:rPr lang="en-US" sz="2000" b="1" baseline="0" dirty="0" smtClean="0">
              <a:solidFill>
                <a:schemeClr val="tx2"/>
              </a:solidFill>
              <a:latin typeface="Times New Roman" charset="0"/>
              <a:ea typeface="Times New Roman" charset="0"/>
              <a:cs typeface="Times New Roman" charset="0"/>
            </a:rPr>
            <a:t> </a:t>
          </a:r>
          <a:r>
            <a:rPr lang="en-US" sz="2000" b="1" baseline="0" dirty="0" err="1" smtClean="0">
              <a:solidFill>
                <a:schemeClr val="tx2"/>
              </a:solidFill>
              <a:latin typeface="Times New Roman" charset="0"/>
              <a:ea typeface="Times New Roman" charset="0"/>
              <a:cs typeface="Times New Roman" charset="0"/>
            </a:rPr>
            <a:t>berdasar</a:t>
          </a:r>
          <a:r>
            <a:rPr lang="en-US" sz="2000" b="1" baseline="0" dirty="0" smtClean="0">
              <a:solidFill>
                <a:schemeClr val="tx2"/>
              </a:solidFill>
              <a:latin typeface="Times New Roman" charset="0"/>
              <a:ea typeface="Times New Roman" charset="0"/>
              <a:cs typeface="Times New Roman" charset="0"/>
            </a:rPr>
            <a:t> </a:t>
          </a:r>
          <a:r>
            <a:rPr lang="en-US" sz="2000" b="1" baseline="0" dirty="0" err="1" smtClean="0">
              <a:solidFill>
                <a:schemeClr val="tx2"/>
              </a:solidFill>
              <a:latin typeface="Times New Roman" charset="0"/>
              <a:ea typeface="Times New Roman" charset="0"/>
              <a:cs typeface="Times New Roman" charset="0"/>
            </a:rPr>
            <a:t>akrual</a:t>
          </a:r>
          <a:endParaRPr lang="en-US" sz="2000" b="1" dirty="0">
            <a:solidFill>
              <a:schemeClr val="tx2"/>
            </a:solidFill>
            <a:latin typeface="Times New Roman" charset="0"/>
            <a:ea typeface="Times New Roman" charset="0"/>
            <a:cs typeface="Times New Roman" charset="0"/>
          </a:endParaRPr>
        </a:p>
      </dgm:t>
    </dgm:pt>
    <dgm:pt modelId="{3AE0FED0-2A51-524A-9D79-50F66801D6AF}" type="parTrans" cxnId="{B9682E85-7D61-A845-8786-D494A4A7E99C}">
      <dgm:prSet/>
      <dgm:spPr/>
      <dgm:t>
        <a:bodyPr/>
        <a:lstStyle/>
        <a:p>
          <a:endParaRPr lang="en-US"/>
        </a:p>
      </dgm:t>
    </dgm:pt>
    <dgm:pt modelId="{40CF638D-90B9-8247-8EE3-339416BB4F5B}" type="sibTrans" cxnId="{B9682E85-7D61-A845-8786-D494A4A7E99C}">
      <dgm:prSet/>
      <dgm:spPr/>
      <dgm:t>
        <a:bodyPr/>
        <a:lstStyle/>
        <a:p>
          <a:endParaRPr lang="en-US"/>
        </a:p>
      </dgm:t>
    </dgm:pt>
    <dgm:pt modelId="{03AFE7A2-0C6B-6444-BC77-1EDB0F2B5248}" type="pres">
      <dgm:prSet presAssocID="{427707EF-8EFD-1849-ABA6-7CFCEE67F88B}" presName="Name0" presStyleCnt="0">
        <dgm:presLayoutVars>
          <dgm:dir/>
          <dgm:animLvl val="lvl"/>
          <dgm:resizeHandles/>
        </dgm:presLayoutVars>
      </dgm:prSet>
      <dgm:spPr/>
      <dgm:t>
        <a:bodyPr/>
        <a:lstStyle/>
        <a:p>
          <a:endParaRPr lang="en-US"/>
        </a:p>
      </dgm:t>
    </dgm:pt>
    <dgm:pt modelId="{14AE7731-1396-7046-9AA5-FC2AB62718C5}" type="pres">
      <dgm:prSet presAssocID="{56BBBFE2-CA1A-094C-9863-D740BC6860DB}" presName="linNode" presStyleCnt="0"/>
      <dgm:spPr/>
    </dgm:pt>
    <dgm:pt modelId="{C464FF6F-DCA6-AF46-B77E-2B7B564E7DB5}" type="pres">
      <dgm:prSet presAssocID="{56BBBFE2-CA1A-094C-9863-D740BC6860DB}" presName="parentShp" presStyleLbl="node1" presStyleIdx="0" presStyleCnt="2">
        <dgm:presLayoutVars>
          <dgm:bulletEnabled val="1"/>
        </dgm:presLayoutVars>
      </dgm:prSet>
      <dgm:spPr/>
      <dgm:t>
        <a:bodyPr/>
        <a:lstStyle/>
        <a:p>
          <a:endParaRPr lang="en-US"/>
        </a:p>
      </dgm:t>
    </dgm:pt>
    <dgm:pt modelId="{8B6C931C-4779-4C4A-80C2-013484E22C6C}" type="pres">
      <dgm:prSet presAssocID="{56BBBFE2-CA1A-094C-9863-D740BC6860DB}" presName="childShp" presStyleLbl="bgAccFollowNode1" presStyleIdx="0" presStyleCnt="2" custLinFactNeighborY="-6018">
        <dgm:presLayoutVars>
          <dgm:bulletEnabled val="1"/>
        </dgm:presLayoutVars>
      </dgm:prSet>
      <dgm:spPr/>
      <dgm:t>
        <a:bodyPr/>
        <a:lstStyle/>
        <a:p>
          <a:endParaRPr lang="en-US"/>
        </a:p>
      </dgm:t>
    </dgm:pt>
    <dgm:pt modelId="{83F6EE25-B0DD-0E49-AF12-B0BDD51EC3E8}" type="pres">
      <dgm:prSet presAssocID="{E58E892A-14DB-214E-A91C-372884D966F0}" presName="spacing" presStyleCnt="0"/>
      <dgm:spPr/>
    </dgm:pt>
    <dgm:pt modelId="{018B2ACE-82EB-DE42-A949-D29EA820DDBC}" type="pres">
      <dgm:prSet presAssocID="{0191857E-209B-EE4B-B203-5444A6F24781}" presName="linNode" presStyleCnt="0"/>
      <dgm:spPr/>
    </dgm:pt>
    <dgm:pt modelId="{32582794-19A6-1241-AB5F-8ED74E41745C}" type="pres">
      <dgm:prSet presAssocID="{0191857E-209B-EE4B-B203-5444A6F24781}" presName="parentShp" presStyleLbl="node1" presStyleIdx="1" presStyleCnt="2">
        <dgm:presLayoutVars>
          <dgm:bulletEnabled val="1"/>
        </dgm:presLayoutVars>
      </dgm:prSet>
      <dgm:spPr/>
      <dgm:t>
        <a:bodyPr/>
        <a:lstStyle/>
        <a:p>
          <a:endParaRPr lang="en-US"/>
        </a:p>
      </dgm:t>
    </dgm:pt>
    <dgm:pt modelId="{B950B552-1615-5547-923F-A9C6134527B4}" type="pres">
      <dgm:prSet presAssocID="{0191857E-209B-EE4B-B203-5444A6F24781}" presName="childShp" presStyleLbl="bgAccFollowNode1" presStyleIdx="1" presStyleCnt="2" custScaleX="100163" custScaleY="351222">
        <dgm:presLayoutVars>
          <dgm:bulletEnabled val="1"/>
        </dgm:presLayoutVars>
      </dgm:prSet>
      <dgm:spPr/>
      <dgm:t>
        <a:bodyPr/>
        <a:lstStyle/>
        <a:p>
          <a:endParaRPr lang="en-US"/>
        </a:p>
      </dgm:t>
    </dgm:pt>
  </dgm:ptLst>
  <dgm:cxnLst>
    <dgm:cxn modelId="{65518255-5AC8-1D4F-B087-7D6AD2110F74}" type="presOf" srcId="{427707EF-8EFD-1849-ABA6-7CFCEE67F88B}" destId="{03AFE7A2-0C6B-6444-BC77-1EDB0F2B5248}" srcOrd="0" destOrd="0" presId="urn:microsoft.com/office/officeart/2005/8/layout/vList6"/>
    <dgm:cxn modelId="{DF8BC8C8-3FA4-E04C-A718-F724C8804F53}" type="presOf" srcId="{CD005A31-4198-004D-A1D2-6CAC16C2338A}" destId="{B950B552-1615-5547-923F-A9C6134527B4}" srcOrd="0" destOrd="0" presId="urn:microsoft.com/office/officeart/2005/8/layout/vList6"/>
    <dgm:cxn modelId="{7DEDB9D8-5121-B344-8667-5329A5910054}" type="presOf" srcId="{2A10018E-C810-D344-9610-7A1D9CAB2DF8}" destId="{8B6C931C-4779-4C4A-80C2-013484E22C6C}" srcOrd="0" destOrd="0" presId="urn:microsoft.com/office/officeart/2005/8/layout/vList6"/>
    <dgm:cxn modelId="{14C5BB16-13DF-AB47-B674-38E0E8F538AC}" srcId="{427707EF-8EFD-1849-ABA6-7CFCEE67F88B}" destId="{56BBBFE2-CA1A-094C-9863-D740BC6860DB}" srcOrd="0" destOrd="0" parTransId="{650E5A9E-5811-3846-94E5-E8D276E027E2}" sibTransId="{E58E892A-14DB-214E-A91C-372884D966F0}"/>
    <dgm:cxn modelId="{0D5CC094-23D3-F44D-8640-38D38278A93E}" srcId="{427707EF-8EFD-1849-ABA6-7CFCEE67F88B}" destId="{0191857E-209B-EE4B-B203-5444A6F24781}" srcOrd="1" destOrd="0" parTransId="{42D35C44-7504-4448-83A7-E1F1B64DCEC6}" sibTransId="{407AEC19-0F97-2E47-A5D7-1D572AA63B8F}"/>
    <dgm:cxn modelId="{43DA3B9D-A081-B74D-A432-47FABC761B1E}" type="presOf" srcId="{56BBBFE2-CA1A-094C-9863-D740BC6860DB}" destId="{C464FF6F-DCA6-AF46-B77E-2B7B564E7DB5}" srcOrd="0" destOrd="0" presId="urn:microsoft.com/office/officeart/2005/8/layout/vList6"/>
    <dgm:cxn modelId="{C573FD3B-11AF-4444-B320-8009EA23A283}" srcId="{0191857E-209B-EE4B-B203-5444A6F24781}" destId="{CD005A31-4198-004D-A1D2-6CAC16C2338A}" srcOrd="0" destOrd="0" parTransId="{7AE390BB-70B1-D54B-AF63-37BEAB8846D9}" sibTransId="{6EBF8178-35F1-2A41-B5B3-BC9D610E63A3}"/>
    <dgm:cxn modelId="{C4460F49-F031-B24B-A3C0-D9CCF3AE62DA}" type="presOf" srcId="{58A49EAC-FC2B-3540-A56F-46A58F9C0C28}" destId="{B950B552-1615-5547-923F-A9C6134527B4}" srcOrd="0" destOrd="1" presId="urn:microsoft.com/office/officeart/2005/8/layout/vList6"/>
    <dgm:cxn modelId="{A9165CC9-1B4E-A345-8CAB-9C05CCB3A3A1}" srcId="{56BBBFE2-CA1A-094C-9863-D740BC6860DB}" destId="{2A10018E-C810-D344-9610-7A1D9CAB2DF8}" srcOrd="0" destOrd="0" parTransId="{EF42DA42-3049-2E4B-B790-9066D409ABD3}" sibTransId="{1B29E67F-FD75-A44C-B164-11C2C691461A}"/>
    <dgm:cxn modelId="{9C33A85C-0FA9-6944-A353-80DC88FF7F3C}" type="presOf" srcId="{C0B2B47F-F2A9-3440-A18A-149FB7E7B7BD}" destId="{B950B552-1615-5547-923F-A9C6134527B4}" srcOrd="0" destOrd="2" presId="urn:microsoft.com/office/officeart/2005/8/layout/vList6"/>
    <dgm:cxn modelId="{8410D702-0ED9-0C43-9E2D-C26D6F446939}" type="presOf" srcId="{0191857E-209B-EE4B-B203-5444A6F24781}" destId="{32582794-19A6-1241-AB5F-8ED74E41745C}" srcOrd="0" destOrd="0" presId="urn:microsoft.com/office/officeart/2005/8/layout/vList6"/>
    <dgm:cxn modelId="{B9682E85-7D61-A845-8786-D494A4A7E99C}" srcId="{0191857E-209B-EE4B-B203-5444A6F24781}" destId="{58A49EAC-FC2B-3540-A56F-46A58F9C0C28}" srcOrd="1" destOrd="0" parTransId="{3AE0FED0-2A51-524A-9D79-50F66801D6AF}" sibTransId="{40CF638D-90B9-8247-8EE3-339416BB4F5B}"/>
    <dgm:cxn modelId="{86562486-3F69-FD4A-947B-16A4537867D4}" srcId="{0191857E-209B-EE4B-B203-5444A6F24781}" destId="{C0B2B47F-F2A9-3440-A18A-149FB7E7B7BD}" srcOrd="2" destOrd="0" parTransId="{B1C50AF0-6DAC-5245-9E07-13DC6B8AF8E9}" sibTransId="{83D0679F-47EA-E74A-8285-B879C89D0DAB}"/>
    <dgm:cxn modelId="{F6F7D1C7-6B70-F24A-9452-42352AA8FFD2}" type="presParOf" srcId="{03AFE7A2-0C6B-6444-BC77-1EDB0F2B5248}" destId="{14AE7731-1396-7046-9AA5-FC2AB62718C5}" srcOrd="0" destOrd="0" presId="urn:microsoft.com/office/officeart/2005/8/layout/vList6"/>
    <dgm:cxn modelId="{E85EFCE1-5D0D-3F4E-83F2-2E9969F8805C}" type="presParOf" srcId="{14AE7731-1396-7046-9AA5-FC2AB62718C5}" destId="{C464FF6F-DCA6-AF46-B77E-2B7B564E7DB5}" srcOrd="0" destOrd="0" presId="urn:microsoft.com/office/officeart/2005/8/layout/vList6"/>
    <dgm:cxn modelId="{06529611-BC82-764E-8F8E-376F645861AD}" type="presParOf" srcId="{14AE7731-1396-7046-9AA5-FC2AB62718C5}" destId="{8B6C931C-4779-4C4A-80C2-013484E22C6C}" srcOrd="1" destOrd="0" presId="urn:microsoft.com/office/officeart/2005/8/layout/vList6"/>
    <dgm:cxn modelId="{DD52FF97-6831-8A4C-8901-DCEA3E4EB567}" type="presParOf" srcId="{03AFE7A2-0C6B-6444-BC77-1EDB0F2B5248}" destId="{83F6EE25-B0DD-0E49-AF12-B0BDD51EC3E8}" srcOrd="1" destOrd="0" presId="urn:microsoft.com/office/officeart/2005/8/layout/vList6"/>
    <dgm:cxn modelId="{FD9240F4-5903-8A46-94EF-A7F1CA0C0729}" type="presParOf" srcId="{03AFE7A2-0C6B-6444-BC77-1EDB0F2B5248}" destId="{018B2ACE-82EB-DE42-A949-D29EA820DDBC}" srcOrd="2" destOrd="0" presId="urn:microsoft.com/office/officeart/2005/8/layout/vList6"/>
    <dgm:cxn modelId="{FF3A4A93-0297-6040-A250-3C3012C6AD3B}" type="presParOf" srcId="{018B2ACE-82EB-DE42-A949-D29EA820DDBC}" destId="{32582794-19A6-1241-AB5F-8ED74E41745C}" srcOrd="0" destOrd="0" presId="urn:microsoft.com/office/officeart/2005/8/layout/vList6"/>
    <dgm:cxn modelId="{0AEBE970-3FAE-C043-92F4-DA53287A25F4}" type="presParOf" srcId="{018B2ACE-82EB-DE42-A949-D29EA820DDBC}" destId="{B950B552-1615-5547-923F-A9C6134527B4}" srcOrd="1" destOrd="0" presId="urn:microsoft.com/office/officeart/2005/8/layout/vList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78D033F9-6273-194B-885B-00A516766F7F}" type="doc">
      <dgm:prSet loTypeId="urn:microsoft.com/office/officeart/2005/8/layout/default#1" loCatId="" qsTypeId="urn:microsoft.com/office/officeart/2005/8/quickstyle/simple2" qsCatId="simple" csTypeId="urn:microsoft.com/office/officeart/2005/8/colors/colorful1#1" csCatId="colorful" phldr="1"/>
      <dgm:spPr/>
      <dgm:t>
        <a:bodyPr/>
        <a:lstStyle/>
        <a:p>
          <a:endParaRPr lang="en-US"/>
        </a:p>
      </dgm:t>
    </dgm:pt>
    <dgm:pt modelId="{08F0B560-8995-8347-A9DD-3D60001ECC43}">
      <dgm:prSet phldrT="[Text]" custT="1"/>
      <dgm:spPr>
        <a:solidFill>
          <a:srgbClr val="C00000"/>
        </a:solidFill>
      </dgm:spPr>
      <dgm:t>
        <a:bodyPr/>
        <a:lstStyle/>
        <a:p>
          <a:r>
            <a:rPr lang="en-US" sz="2400" b="1" dirty="0" err="1" smtClean="0">
              <a:latin typeface="Times New Roman" charset="0"/>
              <a:ea typeface="Times New Roman" charset="0"/>
              <a:cs typeface="Times New Roman" charset="0"/>
            </a:rPr>
            <a:t>Penyajian</a:t>
          </a:r>
          <a:r>
            <a:rPr lang="en-US" sz="2400" b="1" dirty="0" smtClean="0">
              <a:latin typeface="Times New Roman" charset="0"/>
              <a:ea typeface="Times New Roman" charset="0"/>
              <a:cs typeface="Times New Roman" charset="0"/>
            </a:rPr>
            <a:t> </a:t>
          </a:r>
          <a:r>
            <a:rPr lang="en-US" sz="2400" b="1" dirty="0" err="1" smtClean="0">
              <a:latin typeface="Times New Roman" charset="0"/>
              <a:ea typeface="Times New Roman" charset="0"/>
              <a:cs typeface="Times New Roman" charset="0"/>
            </a:rPr>
            <a:t>wajar</a:t>
          </a:r>
          <a:r>
            <a:rPr lang="en-US" sz="2400" b="1" dirty="0" smtClean="0">
              <a:latin typeface="Times New Roman" charset="0"/>
              <a:ea typeface="Times New Roman" charset="0"/>
              <a:cs typeface="Times New Roman" charset="0"/>
            </a:rPr>
            <a:t> </a:t>
          </a:r>
          <a:r>
            <a:rPr lang="en-US" sz="2400" b="1" dirty="0" err="1" smtClean="0">
              <a:latin typeface="Times New Roman" charset="0"/>
              <a:ea typeface="Times New Roman" charset="0"/>
              <a:cs typeface="Times New Roman" charset="0"/>
            </a:rPr>
            <a:t>dan</a:t>
          </a:r>
          <a:r>
            <a:rPr lang="en-US" sz="2400" b="1" dirty="0" smtClean="0">
              <a:latin typeface="Times New Roman" charset="0"/>
              <a:ea typeface="Times New Roman" charset="0"/>
              <a:cs typeface="Times New Roman" charset="0"/>
            </a:rPr>
            <a:t> </a:t>
          </a:r>
          <a:r>
            <a:rPr lang="en-US" sz="2400" b="1" dirty="0" err="1" smtClean="0">
              <a:latin typeface="Times New Roman" charset="0"/>
              <a:ea typeface="Times New Roman" charset="0"/>
              <a:cs typeface="Times New Roman" charset="0"/>
            </a:rPr>
            <a:t>kepatuhan</a:t>
          </a:r>
          <a:r>
            <a:rPr lang="en-US" sz="2400" b="1" dirty="0" smtClean="0">
              <a:latin typeface="Times New Roman" charset="0"/>
              <a:ea typeface="Times New Roman" charset="0"/>
              <a:cs typeface="Times New Roman" charset="0"/>
            </a:rPr>
            <a:t> </a:t>
          </a:r>
          <a:r>
            <a:rPr lang="en-US" sz="2400" b="1" dirty="0" err="1" smtClean="0">
              <a:latin typeface="Times New Roman" charset="0"/>
              <a:ea typeface="Times New Roman" charset="0"/>
              <a:cs typeface="Times New Roman" charset="0"/>
            </a:rPr>
            <a:t>terhadap</a:t>
          </a:r>
          <a:r>
            <a:rPr lang="en-US" sz="2400" b="1" dirty="0" smtClean="0">
              <a:latin typeface="Times New Roman" charset="0"/>
              <a:ea typeface="Times New Roman" charset="0"/>
              <a:cs typeface="Times New Roman" charset="0"/>
            </a:rPr>
            <a:t> ED SAK EMKM</a:t>
          </a:r>
          <a:endParaRPr lang="en-US" sz="2400" b="1" dirty="0">
            <a:latin typeface="Times New Roman" charset="0"/>
            <a:ea typeface="Times New Roman" charset="0"/>
            <a:cs typeface="Times New Roman" charset="0"/>
          </a:endParaRPr>
        </a:p>
      </dgm:t>
    </dgm:pt>
    <dgm:pt modelId="{A380CB8C-B9A3-5148-AD4F-0ED04E031DBB}" type="parTrans" cxnId="{B3F32B2C-4DA2-714C-B18D-300537E0EE42}">
      <dgm:prSet/>
      <dgm:spPr/>
      <dgm:t>
        <a:bodyPr/>
        <a:lstStyle/>
        <a:p>
          <a:endParaRPr lang="en-US">
            <a:latin typeface="Times New Roman" charset="0"/>
            <a:ea typeface="Times New Roman" charset="0"/>
            <a:cs typeface="Times New Roman" charset="0"/>
          </a:endParaRPr>
        </a:p>
      </dgm:t>
    </dgm:pt>
    <dgm:pt modelId="{EAD93082-4AC7-A549-A49D-3497EC937AC9}" type="sibTrans" cxnId="{B3F32B2C-4DA2-714C-B18D-300537E0EE42}">
      <dgm:prSet/>
      <dgm:spPr/>
      <dgm:t>
        <a:bodyPr/>
        <a:lstStyle/>
        <a:p>
          <a:endParaRPr lang="en-US">
            <a:latin typeface="Times New Roman" charset="0"/>
            <a:ea typeface="Times New Roman" charset="0"/>
            <a:cs typeface="Times New Roman" charset="0"/>
          </a:endParaRPr>
        </a:p>
      </dgm:t>
    </dgm:pt>
    <dgm:pt modelId="{9D5FC696-C10B-1749-9DB3-3333840ADFAA}">
      <dgm:prSet phldrT="[Text]" custT="1"/>
      <dgm:spPr>
        <a:solidFill>
          <a:srgbClr val="92D050"/>
        </a:solidFill>
      </dgm:spPr>
      <dgm:t>
        <a:bodyPr/>
        <a:lstStyle/>
        <a:p>
          <a:r>
            <a:rPr lang="en-US" sz="3600" b="1" dirty="0" err="1" smtClean="0">
              <a:solidFill>
                <a:schemeClr val="tx1"/>
              </a:solidFill>
              <a:latin typeface="Times New Roman" charset="0"/>
              <a:ea typeface="Times New Roman" charset="0"/>
              <a:cs typeface="Times New Roman" charset="0"/>
            </a:rPr>
            <a:t>Laporan</a:t>
          </a:r>
          <a:r>
            <a:rPr lang="en-US" sz="3600" b="1" dirty="0" smtClean="0">
              <a:solidFill>
                <a:schemeClr val="tx1"/>
              </a:solidFill>
              <a:latin typeface="Times New Roman" charset="0"/>
              <a:ea typeface="Times New Roman" charset="0"/>
              <a:cs typeface="Times New Roman" charset="0"/>
            </a:rPr>
            <a:t> </a:t>
          </a:r>
          <a:r>
            <a:rPr lang="en-US" sz="3600" b="1" dirty="0" err="1" smtClean="0">
              <a:solidFill>
                <a:schemeClr val="tx1"/>
              </a:solidFill>
              <a:latin typeface="Times New Roman" charset="0"/>
              <a:ea typeface="Times New Roman" charset="0"/>
              <a:cs typeface="Times New Roman" charset="0"/>
            </a:rPr>
            <a:t>Keuangan</a:t>
          </a:r>
          <a:endParaRPr lang="en-US" sz="3600" b="1" dirty="0">
            <a:solidFill>
              <a:schemeClr val="tx1"/>
            </a:solidFill>
            <a:latin typeface="Times New Roman" charset="0"/>
            <a:ea typeface="Times New Roman" charset="0"/>
            <a:cs typeface="Times New Roman" charset="0"/>
          </a:endParaRPr>
        </a:p>
      </dgm:t>
    </dgm:pt>
    <dgm:pt modelId="{4D5F771A-0CB7-8E46-B283-782ED04D210C}" type="parTrans" cxnId="{F7A00CE2-60A1-3142-BEB7-8B82C71F729E}">
      <dgm:prSet/>
      <dgm:spPr/>
      <dgm:t>
        <a:bodyPr/>
        <a:lstStyle/>
        <a:p>
          <a:endParaRPr lang="en-US">
            <a:latin typeface="Times New Roman" charset="0"/>
            <a:ea typeface="Times New Roman" charset="0"/>
            <a:cs typeface="Times New Roman" charset="0"/>
          </a:endParaRPr>
        </a:p>
      </dgm:t>
    </dgm:pt>
    <dgm:pt modelId="{8D0D1A06-B2EC-0F4D-9846-ACB67BE421C7}" type="sibTrans" cxnId="{F7A00CE2-60A1-3142-BEB7-8B82C71F729E}">
      <dgm:prSet/>
      <dgm:spPr/>
      <dgm:t>
        <a:bodyPr/>
        <a:lstStyle/>
        <a:p>
          <a:endParaRPr lang="en-US">
            <a:latin typeface="Times New Roman" charset="0"/>
            <a:ea typeface="Times New Roman" charset="0"/>
            <a:cs typeface="Times New Roman" charset="0"/>
          </a:endParaRPr>
        </a:p>
      </dgm:t>
    </dgm:pt>
    <dgm:pt modelId="{23E443AA-9C61-AA40-9EA7-928EF21CDAC0}">
      <dgm:prSet phldrT="[Text]"/>
      <dgm:spPr>
        <a:solidFill>
          <a:srgbClr val="7030A0"/>
        </a:solidFill>
      </dgm:spPr>
      <dgm:t>
        <a:bodyPr/>
        <a:lstStyle/>
        <a:p>
          <a:r>
            <a:rPr lang="en-US" b="1" dirty="0" err="1" smtClean="0">
              <a:solidFill>
                <a:schemeClr val="bg1"/>
              </a:solidFill>
              <a:latin typeface="Times New Roman" charset="0"/>
              <a:ea typeface="Times New Roman" charset="0"/>
              <a:cs typeface="Times New Roman" charset="0"/>
            </a:rPr>
            <a:t>Frekuensi</a:t>
          </a:r>
          <a:r>
            <a:rPr lang="en-US" b="1" dirty="0" smtClean="0">
              <a:solidFill>
                <a:schemeClr val="bg1"/>
              </a:solidFill>
              <a:latin typeface="Times New Roman" charset="0"/>
              <a:ea typeface="Times New Roman" charset="0"/>
              <a:cs typeface="Times New Roman" charset="0"/>
            </a:rPr>
            <a:t> </a:t>
          </a:r>
          <a:r>
            <a:rPr lang="en-US" b="1" dirty="0" err="1" smtClean="0">
              <a:solidFill>
                <a:schemeClr val="bg1"/>
              </a:solidFill>
              <a:latin typeface="Times New Roman" charset="0"/>
              <a:ea typeface="Times New Roman" charset="0"/>
              <a:cs typeface="Times New Roman" charset="0"/>
            </a:rPr>
            <a:t>pelaporan</a:t>
          </a:r>
          <a:r>
            <a:rPr lang="en-US" b="1" dirty="0" smtClean="0">
              <a:solidFill>
                <a:schemeClr val="bg1"/>
              </a:solidFill>
              <a:latin typeface="Times New Roman" charset="0"/>
              <a:ea typeface="Times New Roman" charset="0"/>
              <a:cs typeface="Times New Roman" charset="0"/>
            </a:rPr>
            <a:t> </a:t>
          </a:r>
          <a:endParaRPr lang="en-US" b="1" dirty="0">
            <a:solidFill>
              <a:schemeClr val="bg1"/>
            </a:solidFill>
            <a:latin typeface="Times New Roman" charset="0"/>
            <a:ea typeface="Times New Roman" charset="0"/>
            <a:cs typeface="Times New Roman" charset="0"/>
          </a:endParaRPr>
        </a:p>
      </dgm:t>
    </dgm:pt>
    <dgm:pt modelId="{51029FBA-1A5C-354F-A550-2912BD67B72D}" type="parTrans" cxnId="{9D9A2F94-C2E0-0341-8B95-5EAAAEC2377C}">
      <dgm:prSet/>
      <dgm:spPr/>
      <dgm:t>
        <a:bodyPr/>
        <a:lstStyle/>
        <a:p>
          <a:endParaRPr lang="en-US">
            <a:latin typeface="Times New Roman" charset="0"/>
            <a:ea typeface="Times New Roman" charset="0"/>
            <a:cs typeface="Times New Roman" charset="0"/>
          </a:endParaRPr>
        </a:p>
      </dgm:t>
    </dgm:pt>
    <dgm:pt modelId="{80E7D2A2-EAFD-1744-8F6D-EF7DA8E903EA}" type="sibTrans" cxnId="{9D9A2F94-C2E0-0341-8B95-5EAAAEC2377C}">
      <dgm:prSet/>
      <dgm:spPr/>
      <dgm:t>
        <a:bodyPr/>
        <a:lstStyle/>
        <a:p>
          <a:endParaRPr lang="en-US">
            <a:latin typeface="Times New Roman" charset="0"/>
            <a:ea typeface="Times New Roman" charset="0"/>
            <a:cs typeface="Times New Roman" charset="0"/>
          </a:endParaRPr>
        </a:p>
      </dgm:t>
    </dgm:pt>
    <dgm:pt modelId="{8455E728-1343-2C4D-B095-D1DED91124AD}">
      <dgm:prSet phldrT="[Text]"/>
      <dgm:spPr>
        <a:solidFill>
          <a:schemeClr val="tx2"/>
        </a:solidFill>
      </dgm:spPr>
      <dgm:t>
        <a:bodyPr/>
        <a:lstStyle/>
        <a:p>
          <a:r>
            <a:rPr lang="en-US" b="1" dirty="0" err="1" smtClean="0">
              <a:latin typeface="Times New Roman" charset="0"/>
              <a:ea typeface="Times New Roman" charset="0"/>
              <a:cs typeface="Times New Roman" charset="0"/>
            </a:rPr>
            <a:t>Informasi</a:t>
          </a:r>
          <a:r>
            <a:rPr lang="en-US" b="1" dirty="0" smtClean="0">
              <a:latin typeface="Times New Roman" charset="0"/>
              <a:ea typeface="Times New Roman" charset="0"/>
              <a:cs typeface="Times New Roman" charset="0"/>
            </a:rPr>
            <a:t> </a:t>
          </a:r>
          <a:r>
            <a:rPr lang="en-US" b="1" dirty="0" err="1" smtClean="0">
              <a:latin typeface="Times New Roman" charset="0"/>
              <a:ea typeface="Times New Roman" charset="0"/>
              <a:cs typeface="Times New Roman" charset="0"/>
            </a:rPr>
            <a:t>komparatif</a:t>
          </a:r>
          <a:endParaRPr lang="en-US" b="1" dirty="0">
            <a:latin typeface="Times New Roman" charset="0"/>
            <a:ea typeface="Times New Roman" charset="0"/>
            <a:cs typeface="Times New Roman" charset="0"/>
          </a:endParaRPr>
        </a:p>
      </dgm:t>
    </dgm:pt>
    <dgm:pt modelId="{341852ED-A978-384D-BDE2-84423F0A6C77}" type="parTrans" cxnId="{07ADE92A-D22F-7643-8F3C-7EDF5E2FC485}">
      <dgm:prSet/>
      <dgm:spPr/>
      <dgm:t>
        <a:bodyPr/>
        <a:lstStyle/>
        <a:p>
          <a:endParaRPr lang="en-US">
            <a:latin typeface="Times New Roman" charset="0"/>
            <a:ea typeface="Times New Roman" charset="0"/>
            <a:cs typeface="Times New Roman" charset="0"/>
          </a:endParaRPr>
        </a:p>
      </dgm:t>
    </dgm:pt>
    <dgm:pt modelId="{E5F24AE6-6E34-A547-993B-99B1E588426E}" type="sibTrans" cxnId="{07ADE92A-D22F-7643-8F3C-7EDF5E2FC485}">
      <dgm:prSet/>
      <dgm:spPr/>
      <dgm:t>
        <a:bodyPr/>
        <a:lstStyle/>
        <a:p>
          <a:endParaRPr lang="en-US">
            <a:latin typeface="Times New Roman" charset="0"/>
            <a:ea typeface="Times New Roman" charset="0"/>
            <a:cs typeface="Times New Roman" charset="0"/>
          </a:endParaRPr>
        </a:p>
      </dgm:t>
    </dgm:pt>
    <dgm:pt modelId="{8C6DACE9-6F52-9440-854E-F88DD88D32B2}">
      <dgm:prSet phldrT="[Text]"/>
      <dgm:spPr>
        <a:solidFill>
          <a:srgbClr val="FFC000"/>
        </a:solidFill>
      </dgm:spPr>
      <dgm:t>
        <a:bodyPr/>
        <a:lstStyle/>
        <a:p>
          <a:r>
            <a:rPr lang="en-US" b="1" dirty="0" err="1" smtClean="0">
              <a:solidFill>
                <a:schemeClr val="tx1"/>
              </a:solidFill>
              <a:latin typeface="Times New Roman" charset="0"/>
              <a:ea typeface="Times New Roman" charset="0"/>
              <a:cs typeface="Times New Roman" charset="0"/>
            </a:rPr>
            <a:t>Identifikasi</a:t>
          </a:r>
          <a:r>
            <a:rPr lang="en-US" b="1" dirty="0" smtClean="0">
              <a:solidFill>
                <a:schemeClr val="tx1"/>
              </a:solidFill>
              <a:latin typeface="Times New Roman" charset="0"/>
              <a:ea typeface="Times New Roman" charset="0"/>
              <a:cs typeface="Times New Roman" charset="0"/>
            </a:rPr>
            <a:t> </a:t>
          </a:r>
          <a:r>
            <a:rPr lang="en-US" b="1" dirty="0" err="1" smtClean="0">
              <a:solidFill>
                <a:schemeClr val="tx1"/>
              </a:solidFill>
              <a:latin typeface="Times New Roman" charset="0"/>
              <a:ea typeface="Times New Roman" charset="0"/>
              <a:cs typeface="Times New Roman" charset="0"/>
            </a:rPr>
            <a:t>laporan</a:t>
          </a:r>
          <a:r>
            <a:rPr lang="en-US" b="1" dirty="0" smtClean="0">
              <a:solidFill>
                <a:schemeClr val="tx1"/>
              </a:solidFill>
              <a:latin typeface="Times New Roman" charset="0"/>
              <a:ea typeface="Times New Roman" charset="0"/>
              <a:cs typeface="Times New Roman" charset="0"/>
            </a:rPr>
            <a:t> </a:t>
          </a:r>
          <a:r>
            <a:rPr lang="en-US" b="1" dirty="0" err="1" smtClean="0">
              <a:solidFill>
                <a:schemeClr val="tx1"/>
              </a:solidFill>
              <a:latin typeface="Times New Roman" charset="0"/>
              <a:ea typeface="Times New Roman" charset="0"/>
              <a:cs typeface="Times New Roman" charset="0"/>
            </a:rPr>
            <a:t>keuangan</a:t>
          </a:r>
          <a:endParaRPr lang="en-US" b="1" dirty="0">
            <a:solidFill>
              <a:schemeClr val="tx1"/>
            </a:solidFill>
            <a:latin typeface="Times New Roman" charset="0"/>
            <a:ea typeface="Times New Roman" charset="0"/>
            <a:cs typeface="Times New Roman" charset="0"/>
          </a:endParaRPr>
        </a:p>
      </dgm:t>
    </dgm:pt>
    <dgm:pt modelId="{B9345D21-2856-9947-8185-864DD378F79D}" type="parTrans" cxnId="{12C54DC5-7ED9-DF41-8E51-D4FB0C4D3CE2}">
      <dgm:prSet/>
      <dgm:spPr/>
      <dgm:t>
        <a:bodyPr/>
        <a:lstStyle/>
        <a:p>
          <a:endParaRPr lang="en-US">
            <a:latin typeface="Times New Roman" charset="0"/>
            <a:ea typeface="Times New Roman" charset="0"/>
            <a:cs typeface="Times New Roman" charset="0"/>
          </a:endParaRPr>
        </a:p>
      </dgm:t>
    </dgm:pt>
    <dgm:pt modelId="{0F81CF37-B336-EE4C-B6E9-55E393987949}" type="sibTrans" cxnId="{12C54DC5-7ED9-DF41-8E51-D4FB0C4D3CE2}">
      <dgm:prSet/>
      <dgm:spPr/>
      <dgm:t>
        <a:bodyPr/>
        <a:lstStyle/>
        <a:p>
          <a:endParaRPr lang="en-US">
            <a:latin typeface="Times New Roman" charset="0"/>
            <a:ea typeface="Times New Roman" charset="0"/>
            <a:cs typeface="Times New Roman" charset="0"/>
          </a:endParaRPr>
        </a:p>
      </dgm:t>
    </dgm:pt>
    <dgm:pt modelId="{8F3E95AC-D950-C74B-9726-480B99ACFB97}" type="pres">
      <dgm:prSet presAssocID="{78D033F9-6273-194B-885B-00A516766F7F}" presName="diagram" presStyleCnt="0">
        <dgm:presLayoutVars>
          <dgm:dir/>
          <dgm:resizeHandles val="exact"/>
        </dgm:presLayoutVars>
      </dgm:prSet>
      <dgm:spPr/>
      <dgm:t>
        <a:bodyPr/>
        <a:lstStyle/>
        <a:p>
          <a:endParaRPr lang="en-US"/>
        </a:p>
      </dgm:t>
    </dgm:pt>
    <dgm:pt modelId="{9B99AFAB-FD5E-7A45-9D3E-BFCEA74B55BC}" type="pres">
      <dgm:prSet presAssocID="{08F0B560-8995-8347-A9DD-3D60001ECC43}" presName="node" presStyleLbl="node1" presStyleIdx="0" presStyleCnt="5">
        <dgm:presLayoutVars>
          <dgm:bulletEnabled val="1"/>
        </dgm:presLayoutVars>
      </dgm:prSet>
      <dgm:spPr/>
      <dgm:t>
        <a:bodyPr/>
        <a:lstStyle/>
        <a:p>
          <a:endParaRPr lang="en-US"/>
        </a:p>
      </dgm:t>
    </dgm:pt>
    <dgm:pt modelId="{E53A66BD-858A-8D4F-BA6E-9C1F33342E33}" type="pres">
      <dgm:prSet presAssocID="{EAD93082-4AC7-A549-A49D-3497EC937AC9}" presName="sibTrans" presStyleCnt="0"/>
      <dgm:spPr/>
    </dgm:pt>
    <dgm:pt modelId="{791B581A-A867-6140-964F-23393008416F}" type="pres">
      <dgm:prSet presAssocID="{9D5FC696-C10B-1749-9DB3-3333840ADFAA}" presName="node" presStyleLbl="node1" presStyleIdx="1" presStyleCnt="5">
        <dgm:presLayoutVars>
          <dgm:bulletEnabled val="1"/>
        </dgm:presLayoutVars>
      </dgm:prSet>
      <dgm:spPr/>
      <dgm:t>
        <a:bodyPr/>
        <a:lstStyle/>
        <a:p>
          <a:endParaRPr lang="en-US"/>
        </a:p>
      </dgm:t>
    </dgm:pt>
    <dgm:pt modelId="{5FC605AD-70A8-F34D-9B9A-A860581A5F47}" type="pres">
      <dgm:prSet presAssocID="{8D0D1A06-B2EC-0F4D-9846-ACB67BE421C7}" presName="sibTrans" presStyleCnt="0"/>
      <dgm:spPr/>
    </dgm:pt>
    <dgm:pt modelId="{9DB1C143-CB6A-5D41-9333-672637A6A914}" type="pres">
      <dgm:prSet presAssocID="{23E443AA-9C61-AA40-9EA7-928EF21CDAC0}" presName="node" presStyleLbl="node1" presStyleIdx="2" presStyleCnt="5">
        <dgm:presLayoutVars>
          <dgm:bulletEnabled val="1"/>
        </dgm:presLayoutVars>
      </dgm:prSet>
      <dgm:spPr/>
      <dgm:t>
        <a:bodyPr/>
        <a:lstStyle/>
        <a:p>
          <a:endParaRPr lang="en-US"/>
        </a:p>
      </dgm:t>
    </dgm:pt>
    <dgm:pt modelId="{7EE58D42-A2D0-9D4D-8150-BF4D62A99E7E}" type="pres">
      <dgm:prSet presAssocID="{80E7D2A2-EAFD-1744-8F6D-EF7DA8E903EA}" presName="sibTrans" presStyleCnt="0"/>
      <dgm:spPr/>
    </dgm:pt>
    <dgm:pt modelId="{FFCB5219-45C1-F543-B84A-446B613E53FC}" type="pres">
      <dgm:prSet presAssocID="{8455E728-1343-2C4D-B095-D1DED91124AD}" presName="node" presStyleLbl="node1" presStyleIdx="3" presStyleCnt="5">
        <dgm:presLayoutVars>
          <dgm:bulletEnabled val="1"/>
        </dgm:presLayoutVars>
      </dgm:prSet>
      <dgm:spPr/>
      <dgm:t>
        <a:bodyPr/>
        <a:lstStyle/>
        <a:p>
          <a:endParaRPr lang="en-US"/>
        </a:p>
      </dgm:t>
    </dgm:pt>
    <dgm:pt modelId="{521FC497-0F7B-2E40-B141-CAFF99C9B809}" type="pres">
      <dgm:prSet presAssocID="{E5F24AE6-6E34-A547-993B-99B1E588426E}" presName="sibTrans" presStyleCnt="0"/>
      <dgm:spPr/>
    </dgm:pt>
    <dgm:pt modelId="{8AC340BE-50B3-DF48-8257-9D12F84A863B}" type="pres">
      <dgm:prSet presAssocID="{8C6DACE9-6F52-9440-854E-F88DD88D32B2}" presName="node" presStyleLbl="node1" presStyleIdx="4" presStyleCnt="5">
        <dgm:presLayoutVars>
          <dgm:bulletEnabled val="1"/>
        </dgm:presLayoutVars>
      </dgm:prSet>
      <dgm:spPr/>
      <dgm:t>
        <a:bodyPr/>
        <a:lstStyle/>
        <a:p>
          <a:endParaRPr lang="en-US"/>
        </a:p>
      </dgm:t>
    </dgm:pt>
  </dgm:ptLst>
  <dgm:cxnLst>
    <dgm:cxn modelId="{7378F61D-3CD0-B44F-B4B4-4B706D81B34E}" type="presOf" srcId="{9D5FC696-C10B-1749-9DB3-3333840ADFAA}" destId="{791B581A-A867-6140-964F-23393008416F}" srcOrd="0" destOrd="0" presId="urn:microsoft.com/office/officeart/2005/8/layout/default#1"/>
    <dgm:cxn modelId="{6D78CAC7-606C-BF46-A4FD-C79949105BED}" type="presOf" srcId="{8C6DACE9-6F52-9440-854E-F88DD88D32B2}" destId="{8AC340BE-50B3-DF48-8257-9D12F84A863B}" srcOrd="0" destOrd="0" presId="urn:microsoft.com/office/officeart/2005/8/layout/default#1"/>
    <dgm:cxn modelId="{B3F32B2C-4DA2-714C-B18D-300537E0EE42}" srcId="{78D033F9-6273-194B-885B-00A516766F7F}" destId="{08F0B560-8995-8347-A9DD-3D60001ECC43}" srcOrd="0" destOrd="0" parTransId="{A380CB8C-B9A3-5148-AD4F-0ED04E031DBB}" sibTransId="{EAD93082-4AC7-A549-A49D-3497EC937AC9}"/>
    <dgm:cxn modelId="{9D9A2F94-C2E0-0341-8B95-5EAAAEC2377C}" srcId="{78D033F9-6273-194B-885B-00A516766F7F}" destId="{23E443AA-9C61-AA40-9EA7-928EF21CDAC0}" srcOrd="2" destOrd="0" parTransId="{51029FBA-1A5C-354F-A550-2912BD67B72D}" sibTransId="{80E7D2A2-EAFD-1744-8F6D-EF7DA8E903EA}"/>
    <dgm:cxn modelId="{3C1909CA-523C-B54E-953D-46632240EFEB}" type="presOf" srcId="{8455E728-1343-2C4D-B095-D1DED91124AD}" destId="{FFCB5219-45C1-F543-B84A-446B613E53FC}" srcOrd="0" destOrd="0" presId="urn:microsoft.com/office/officeart/2005/8/layout/default#1"/>
    <dgm:cxn modelId="{F7A00CE2-60A1-3142-BEB7-8B82C71F729E}" srcId="{78D033F9-6273-194B-885B-00A516766F7F}" destId="{9D5FC696-C10B-1749-9DB3-3333840ADFAA}" srcOrd="1" destOrd="0" parTransId="{4D5F771A-0CB7-8E46-B283-782ED04D210C}" sibTransId="{8D0D1A06-B2EC-0F4D-9846-ACB67BE421C7}"/>
    <dgm:cxn modelId="{161BF295-56AE-AD4F-8B28-BD5C1130C8C0}" type="presOf" srcId="{78D033F9-6273-194B-885B-00A516766F7F}" destId="{8F3E95AC-D950-C74B-9726-480B99ACFB97}" srcOrd="0" destOrd="0" presId="urn:microsoft.com/office/officeart/2005/8/layout/default#1"/>
    <dgm:cxn modelId="{7878EF7F-9ECB-854D-8F36-AF8B1853D949}" type="presOf" srcId="{08F0B560-8995-8347-A9DD-3D60001ECC43}" destId="{9B99AFAB-FD5E-7A45-9D3E-BFCEA74B55BC}" srcOrd="0" destOrd="0" presId="urn:microsoft.com/office/officeart/2005/8/layout/default#1"/>
    <dgm:cxn modelId="{BB2F448D-FD34-9A45-B593-FB9A841482E0}" type="presOf" srcId="{23E443AA-9C61-AA40-9EA7-928EF21CDAC0}" destId="{9DB1C143-CB6A-5D41-9333-672637A6A914}" srcOrd="0" destOrd="0" presId="urn:microsoft.com/office/officeart/2005/8/layout/default#1"/>
    <dgm:cxn modelId="{07ADE92A-D22F-7643-8F3C-7EDF5E2FC485}" srcId="{78D033F9-6273-194B-885B-00A516766F7F}" destId="{8455E728-1343-2C4D-B095-D1DED91124AD}" srcOrd="3" destOrd="0" parTransId="{341852ED-A978-384D-BDE2-84423F0A6C77}" sibTransId="{E5F24AE6-6E34-A547-993B-99B1E588426E}"/>
    <dgm:cxn modelId="{12C54DC5-7ED9-DF41-8E51-D4FB0C4D3CE2}" srcId="{78D033F9-6273-194B-885B-00A516766F7F}" destId="{8C6DACE9-6F52-9440-854E-F88DD88D32B2}" srcOrd="4" destOrd="0" parTransId="{B9345D21-2856-9947-8185-864DD378F79D}" sibTransId="{0F81CF37-B336-EE4C-B6E9-55E393987949}"/>
    <dgm:cxn modelId="{E5CF13C4-1591-5640-A16D-F27C25894FED}" type="presParOf" srcId="{8F3E95AC-D950-C74B-9726-480B99ACFB97}" destId="{9B99AFAB-FD5E-7A45-9D3E-BFCEA74B55BC}" srcOrd="0" destOrd="0" presId="urn:microsoft.com/office/officeart/2005/8/layout/default#1"/>
    <dgm:cxn modelId="{7BD9CB70-98C3-0D4A-9F05-CBE5AC5CF55C}" type="presParOf" srcId="{8F3E95AC-D950-C74B-9726-480B99ACFB97}" destId="{E53A66BD-858A-8D4F-BA6E-9C1F33342E33}" srcOrd="1" destOrd="0" presId="urn:microsoft.com/office/officeart/2005/8/layout/default#1"/>
    <dgm:cxn modelId="{E9CC6174-29A1-D543-8773-2D9A5FB01FE8}" type="presParOf" srcId="{8F3E95AC-D950-C74B-9726-480B99ACFB97}" destId="{791B581A-A867-6140-964F-23393008416F}" srcOrd="2" destOrd="0" presId="urn:microsoft.com/office/officeart/2005/8/layout/default#1"/>
    <dgm:cxn modelId="{6A4C0C72-FFE6-7247-80E4-D10D5E571B6C}" type="presParOf" srcId="{8F3E95AC-D950-C74B-9726-480B99ACFB97}" destId="{5FC605AD-70A8-F34D-9B9A-A860581A5F47}" srcOrd="3" destOrd="0" presId="urn:microsoft.com/office/officeart/2005/8/layout/default#1"/>
    <dgm:cxn modelId="{AE94007C-7660-E04D-B3F9-303EB9AE3857}" type="presParOf" srcId="{8F3E95AC-D950-C74B-9726-480B99ACFB97}" destId="{9DB1C143-CB6A-5D41-9333-672637A6A914}" srcOrd="4" destOrd="0" presId="urn:microsoft.com/office/officeart/2005/8/layout/default#1"/>
    <dgm:cxn modelId="{C1FB6BAC-5ED7-2241-B9F1-765CBABE2C85}" type="presParOf" srcId="{8F3E95AC-D950-C74B-9726-480B99ACFB97}" destId="{7EE58D42-A2D0-9D4D-8150-BF4D62A99E7E}" srcOrd="5" destOrd="0" presId="urn:microsoft.com/office/officeart/2005/8/layout/default#1"/>
    <dgm:cxn modelId="{2B5254C2-A61F-BC4E-A0D2-7FCCD72C3D72}" type="presParOf" srcId="{8F3E95AC-D950-C74B-9726-480B99ACFB97}" destId="{FFCB5219-45C1-F543-B84A-446B613E53FC}" srcOrd="6" destOrd="0" presId="urn:microsoft.com/office/officeart/2005/8/layout/default#1"/>
    <dgm:cxn modelId="{291CBE6A-F785-AF41-89EB-792C900AF914}" type="presParOf" srcId="{8F3E95AC-D950-C74B-9726-480B99ACFB97}" destId="{521FC497-0F7B-2E40-B141-CAFF99C9B809}" srcOrd="7" destOrd="0" presId="urn:microsoft.com/office/officeart/2005/8/layout/default#1"/>
    <dgm:cxn modelId="{E5B817C3-E4F4-3A42-9E66-B4E43255A034}" type="presParOf" srcId="{8F3E95AC-D950-C74B-9726-480B99ACFB97}" destId="{8AC340BE-50B3-DF48-8257-9D12F84A863B}" srcOrd="8" destOrd="0" presId="urn:microsoft.com/office/officeart/2005/8/layout/defaul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DBA78D85-A40A-A34E-BFE1-BE288C69AB5D}" type="doc">
      <dgm:prSet loTypeId="urn:microsoft.com/office/officeart/2005/8/layout/hList1" loCatId="" qsTypeId="urn:microsoft.com/office/officeart/2005/8/quickstyle/simple4" qsCatId="simple" csTypeId="urn:microsoft.com/office/officeart/2005/8/colors/accent1_2" csCatId="accent1" phldr="1"/>
      <dgm:spPr/>
      <dgm:t>
        <a:bodyPr/>
        <a:lstStyle/>
        <a:p>
          <a:endParaRPr lang="en-US"/>
        </a:p>
      </dgm:t>
    </dgm:pt>
    <dgm:pt modelId="{9487833A-BD30-8746-BC9D-3E754AD799FA}">
      <dgm:prSet phldrT="[Text]"/>
      <dgm:spPr/>
      <dgm:t>
        <a:bodyPr/>
        <a:lstStyle/>
        <a:p>
          <a:r>
            <a:rPr lang="en-US" b="1" dirty="0" err="1" smtClean="0">
              <a:latin typeface="Times New Roman" charset="0"/>
              <a:ea typeface="Times New Roman" charset="0"/>
              <a:cs typeface="Times New Roman" charset="0"/>
            </a:rPr>
            <a:t>Laporan</a:t>
          </a:r>
          <a:r>
            <a:rPr lang="en-US" b="1" dirty="0" smtClean="0">
              <a:latin typeface="Times New Roman" charset="0"/>
              <a:ea typeface="Times New Roman" charset="0"/>
              <a:cs typeface="Times New Roman" charset="0"/>
            </a:rPr>
            <a:t> </a:t>
          </a:r>
          <a:r>
            <a:rPr lang="en-US" b="1" dirty="0" err="1" smtClean="0">
              <a:latin typeface="Times New Roman" charset="0"/>
              <a:ea typeface="Times New Roman" charset="0"/>
              <a:cs typeface="Times New Roman" charset="0"/>
            </a:rPr>
            <a:t>Posisi</a:t>
          </a:r>
          <a:r>
            <a:rPr lang="en-US" b="1" dirty="0" smtClean="0">
              <a:latin typeface="Times New Roman" charset="0"/>
              <a:ea typeface="Times New Roman" charset="0"/>
              <a:cs typeface="Times New Roman" charset="0"/>
            </a:rPr>
            <a:t> </a:t>
          </a:r>
          <a:r>
            <a:rPr lang="en-US" b="1" dirty="0" err="1" smtClean="0">
              <a:latin typeface="Times New Roman" charset="0"/>
              <a:ea typeface="Times New Roman" charset="0"/>
              <a:cs typeface="Times New Roman" charset="0"/>
            </a:rPr>
            <a:t>Keuangan</a:t>
          </a:r>
          <a:endParaRPr lang="en-US" b="1" dirty="0">
            <a:latin typeface="Times New Roman" charset="0"/>
            <a:ea typeface="Times New Roman" charset="0"/>
            <a:cs typeface="Times New Roman" charset="0"/>
          </a:endParaRPr>
        </a:p>
      </dgm:t>
    </dgm:pt>
    <dgm:pt modelId="{0ADB2F47-C8DA-CF4D-B9D7-745BF90D6E11}" type="parTrans" cxnId="{9D5CAD48-ED69-334D-BA24-0F556B9BC121}">
      <dgm:prSet/>
      <dgm:spPr/>
      <dgm:t>
        <a:bodyPr/>
        <a:lstStyle/>
        <a:p>
          <a:endParaRPr lang="en-US">
            <a:latin typeface="Times New Roman" charset="0"/>
            <a:ea typeface="Times New Roman" charset="0"/>
            <a:cs typeface="Times New Roman" charset="0"/>
          </a:endParaRPr>
        </a:p>
      </dgm:t>
    </dgm:pt>
    <dgm:pt modelId="{E6F145DF-09BB-B246-AEA8-1D244B77CFC1}" type="sibTrans" cxnId="{9D5CAD48-ED69-334D-BA24-0F556B9BC121}">
      <dgm:prSet/>
      <dgm:spPr/>
      <dgm:t>
        <a:bodyPr/>
        <a:lstStyle/>
        <a:p>
          <a:endParaRPr lang="en-US">
            <a:latin typeface="Times New Roman" charset="0"/>
            <a:ea typeface="Times New Roman" charset="0"/>
            <a:cs typeface="Times New Roman" charset="0"/>
          </a:endParaRPr>
        </a:p>
      </dgm:t>
    </dgm:pt>
    <dgm:pt modelId="{05E4D805-DD2D-5A4C-808D-3ED47121B161}">
      <dgm:prSet phldrT="[Text]" custT="1"/>
      <dgm:spPr/>
      <dgm:t>
        <a:bodyPr/>
        <a:lstStyle/>
        <a:p>
          <a:pPr algn="l"/>
          <a:r>
            <a:rPr lang="en-US" sz="2000" dirty="0" err="1" smtClean="0">
              <a:latin typeface="Times New Roman" charset="0"/>
              <a:ea typeface="Times New Roman" charset="0"/>
              <a:cs typeface="Times New Roman" charset="0"/>
            </a:rPr>
            <a:t>Mencakup</a:t>
          </a:r>
          <a:r>
            <a:rPr lang="en-US" sz="2000" dirty="0" smtClean="0">
              <a:latin typeface="Times New Roman" charset="0"/>
              <a:ea typeface="Times New Roman" charset="0"/>
              <a:cs typeface="Times New Roman" charset="0"/>
            </a:rPr>
            <a:t> </a:t>
          </a:r>
          <a:r>
            <a:rPr lang="en-US" sz="2000" dirty="0" err="1" smtClean="0">
              <a:latin typeface="Times New Roman" charset="0"/>
              <a:ea typeface="Times New Roman" charset="0"/>
              <a:cs typeface="Times New Roman" charset="0"/>
            </a:rPr>
            <a:t>akun-akun</a:t>
          </a:r>
          <a:r>
            <a:rPr lang="en-US" sz="2000" baseline="0" dirty="0" smtClean="0">
              <a:latin typeface="Times New Roman" charset="0"/>
              <a:ea typeface="Times New Roman" charset="0"/>
              <a:cs typeface="Times New Roman" charset="0"/>
            </a:rPr>
            <a:t> </a:t>
          </a:r>
          <a:r>
            <a:rPr lang="en-US" sz="2000" baseline="0" dirty="0" err="1" smtClean="0">
              <a:latin typeface="Times New Roman" charset="0"/>
              <a:ea typeface="Times New Roman" charset="0"/>
              <a:cs typeface="Times New Roman" charset="0"/>
            </a:rPr>
            <a:t>dalam</a:t>
          </a:r>
          <a:r>
            <a:rPr lang="en-US" sz="2000" baseline="0" dirty="0" smtClean="0">
              <a:latin typeface="Times New Roman" charset="0"/>
              <a:ea typeface="Times New Roman" charset="0"/>
              <a:cs typeface="Times New Roman" charset="0"/>
            </a:rPr>
            <a:t> par 4.2.</a:t>
          </a:r>
          <a:endParaRPr lang="en-US" sz="2000" dirty="0">
            <a:latin typeface="Times New Roman" charset="0"/>
            <a:ea typeface="Times New Roman" charset="0"/>
            <a:cs typeface="Times New Roman" charset="0"/>
          </a:endParaRPr>
        </a:p>
      </dgm:t>
    </dgm:pt>
    <dgm:pt modelId="{23DCD0A0-D883-D345-A438-06C31E0483B9}" type="parTrans" cxnId="{74A4C83D-EA7D-7648-8A0B-16877D1EF382}">
      <dgm:prSet/>
      <dgm:spPr/>
      <dgm:t>
        <a:bodyPr/>
        <a:lstStyle/>
        <a:p>
          <a:endParaRPr lang="en-US">
            <a:latin typeface="Times New Roman" charset="0"/>
            <a:ea typeface="Times New Roman" charset="0"/>
            <a:cs typeface="Times New Roman" charset="0"/>
          </a:endParaRPr>
        </a:p>
      </dgm:t>
    </dgm:pt>
    <dgm:pt modelId="{DA6BEBD7-74A8-BD42-9A94-A1BA125A644F}" type="sibTrans" cxnId="{74A4C83D-EA7D-7648-8A0B-16877D1EF382}">
      <dgm:prSet/>
      <dgm:spPr/>
      <dgm:t>
        <a:bodyPr/>
        <a:lstStyle/>
        <a:p>
          <a:endParaRPr lang="en-US">
            <a:latin typeface="Times New Roman" charset="0"/>
            <a:ea typeface="Times New Roman" charset="0"/>
            <a:cs typeface="Times New Roman" charset="0"/>
          </a:endParaRPr>
        </a:p>
      </dgm:t>
    </dgm:pt>
    <dgm:pt modelId="{E8CF526F-B1E5-0F4E-8B40-D3BDCDAE5813}">
      <dgm:prSet phldrT="[Text]"/>
      <dgm:spPr/>
      <dgm:t>
        <a:bodyPr/>
        <a:lstStyle/>
        <a:p>
          <a:r>
            <a:rPr lang="en-US" b="1" dirty="0" err="1" smtClean="0">
              <a:latin typeface="Times New Roman" charset="0"/>
              <a:ea typeface="Times New Roman" charset="0"/>
              <a:cs typeface="Times New Roman" charset="0"/>
            </a:rPr>
            <a:t>Laporan</a:t>
          </a:r>
          <a:r>
            <a:rPr lang="en-US" b="1" dirty="0" smtClean="0">
              <a:latin typeface="Times New Roman" charset="0"/>
              <a:ea typeface="Times New Roman" charset="0"/>
              <a:cs typeface="Times New Roman" charset="0"/>
            </a:rPr>
            <a:t> </a:t>
          </a:r>
        </a:p>
        <a:p>
          <a:r>
            <a:rPr lang="en-US" b="1" dirty="0" err="1" smtClean="0">
              <a:latin typeface="Times New Roman" charset="0"/>
              <a:ea typeface="Times New Roman" charset="0"/>
              <a:cs typeface="Times New Roman" charset="0"/>
            </a:rPr>
            <a:t>Laba</a:t>
          </a:r>
          <a:r>
            <a:rPr lang="en-US" b="1" dirty="0" smtClean="0">
              <a:latin typeface="Times New Roman" charset="0"/>
              <a:ea typeface="Times New Roman" charset="0"/>
              <a:cs typeface="Times New Roman" charset="0"/>
            </a:rPr>
            <a:t> </a:t>
          </a:r>
          <a:r>
            <a:rPr lang="en-US" b="1" dirty="0" err="1" smtClean="0">
              <a:latin typeface="Times New Roman" charset="0"/>
              <a:ea typeface="Times New Roman" charset="0"/>
              <a:cs typeface="Times New Roman" charset="0"/>
            </a:rPr>
            <a:t>Rugi</a:t>
          </a:r>
          <a:endParaRPr lang="en-US" b="1" dirty="0">
            <a:latin typeface="Times New Roman" charset="0"/>
            <a:ea typeface="Times New Roman" charset="0"/>
            <a:cs typeface="Times New Roman" charset="0"/>
          </a:endParaRPr>
        </a:p>
      </dgm:t>
    </dgm:pt>
    <dgm:pt modelId="{BC2D7C26-FCCA-DF4D-845D-591F2CE121F8}" type="parTrans" cxnId="{E26FA595-827F-A444-BDD5-6C328D0E7D88}">
      <dgm:prSet/>
      <dgm:spPr/>
      <dgm:t>
        <a:bodyPr/>
        <a:lstStyle/>
        <a:p>
          <a:endParaRPr lang="en-US">
            <a:latin typeface="Times New Roman" charset="0"/>
            <a:ea typeface="Times New Roman" charset="0"/>
            <a:cs typeface="Times New Roman" charset="0"/>
          </a:endParaRPr>
        </a:p>
      </dgm:t>
    </dgm:pt>
    <dgm:pt modelId="{8DEF1BFF-C68D-B145-A73A-48D64D3B2DFD}" type="sibTrans" cxnId="{E26FA595-827F-A444-BDD5-6C328D0E7D88}">
      <dgm:prSet/>
      <dgm:spPr/>
      <dgm:t>
        <a:bodyPr/>
        <a:lstStyle/>
        <a:p>
          <a:endParaRPr lang="en-US">
            <a:latin typeface="Times New Roman" charset="0"/>
            <a:ea typeface="Times New Roman" charset="0"/>
            <a:cs typeface="Times New Roman" charset="0"/>
          </a:endParaRPr>
        </a:p>
      </dgm:t>
    </dgm:pt>
    <dgm:pt modelId="{DA45C13E-7584-D94D-88AC-D464E999218C}">
      <dgm:prSet phldrT="[Text]" custT="1"/>
      <dgm:spPr/>
      <dgm:t>
        <a:bodyPr/>
        <a:lstStyle/>
        <a:p>
          <a:r>
            <a:rPr lang="en-US" sz="2000" dirty="0" err="1" smtClean="0">
              <a:latin typeface="Times New Roman" charset="0"/>
              <a:ea typeface="Times New Roman" charset="0"/>
              <a:cs typeface="Times New Roman" charset="0"/>
            </a:rPr>
            <a:t>Mencakup</a:t>
          </a:r>
          <a:r>
            <a:rPr lang="en-US" sz="2000" dirty="0" smtClean="0">
              <a:latin typeface="Times New Roman" charset="0"/>
              <a:ea typeface="Times New Roman" charset="0"/>
              <a:cs typeface="Times New Roman" charset="0"/>
            </a:rPr>
            <a:t> </a:t>
          </a:r>
          <a:r>
            <a:rPr lang="en-US" sz="2000" dirty="0" err="1" smtClean="0">
              <a:latin typeface="Times New Roman" charset="0"/>
              <a:ea typeface="Times New Roman" charset="0"/>
              <a:cs typeface="Times New Roman" charset="0"/>
            </a:rPr>
            <a:t>akun-akun</a:t>
          </a:r>
          <a:r>
            <a:rPr lang="en-US" sz="2000" dirty="0" smtClean="0">
              <a:latin typeface="Times New Roman" charset="0"/>
              <a:ea typeface="Times New Roman" charset="0"/>
              <a:cs typeface="Times New Roman" charset="0"/>
            </a:rPr>
            <a:t>: </a:t>
          </a:r>
          <a:r>
            <a:rPr lang="en-US" sz="2000" dirty="0" err="1" smtClean="0">
              <a:latin typeface="Times New Roman" charset="0"/>
              <a:ea typeface="Times New Roman" charset="0"/>
              <a:cs typeface="Times New Roman" charset="0"/>
            </a:rPr>
            <a:t>pendapatan</a:t>
          </a:r>
          <a:r>
            <a:rPr lang="en-US" sz="2000" dirty="0" smtClean="0">
              <a:latin typeface="Times New Roman" charset="0"/>
              <a:ea typeface="Times New Roman" charset="0"/>
              <a:cs typeface="Times New Roman" charset="0"/>
            </a:rPr>
            <a:t>, </a:t>
          </a:r>
          <a:r>
            <a:rPr lang="en-US" sz="2000" dirty="0" err="1" smtClean="0">
              <a:latin typeface="Times New Roman" charset="0"/>
              <a:ea typeface="Times New Roman" charset="0"/>
              <a:cs typeface="Times New Roman" charset="0"/>
            </a:rPr>
            <a:t>beban</a:t>
          </a:r>
          <a:r>
            <a:rPr lang="en-US" sz="2000" dirty="0" smtClean="0">
              <a:latin typeface="Times New Roman" charset="0"/>
              <a:ea typeface="Times New Roman" charset="0"/>
              <a:cs typeface="Times New Roman" charset="0"/>
            </a:rPr>
            <a:t> </a:t>
          </a:r>
          <a:r>
            <a:rPr lang="en-US" sz="2000" dirty="0" err="1" smtClean="0">
              <a:latin typeface="Times New Roman" charset="0"/>
              <a:ea typeface="Times New Roman" charset="0"/>
              <a:cs typeface="Times New Roman" charset="0"/>
            </a:rPr>
            <a:t>keuangan</a:t>
          </a:r>
          <a:r>
            <a:rPr lang="en-US" sz="2000" dirty="0" smtClean="0">
              <a:latin typeface="Times New Roman" charset="0"/>
              <a:ea typeface="Times New Roman" charset="0"/>
              <a:cs typeface="Times New Roman" charset="0"/>
            </a:rPr>
            <a:t>, </a:t>
          </a:r>
          <a:r>
            <a:rPr lang="en-US" sz="2000" dirty="0" err="1" smtClean="0">
              <a:latin typeface="Times New Roman" charset="0"/>
              <a:ea typeface="Times New Roman" charset="0"/>
              <a:cs typeface="Times New Roman" charset="0"/>
            </a:rPr>
            <a:t>beban</a:t>
          </a:r>
          <a:r>
            <a:rPr lang="en-US" sz="2000" baseline="0" dirty="0" smtClean="0">
              <a:latin typeface="Times New Roman" charset="0"/>
              <a:ea typeface="Times New Roman" charset="0"/>
              <a:cs typeface="Times New Roman" charset="0"/>
            </a:rPr>
            <a:t> </a:t>
          </a:r>
          <a:r>
            <a:rPr lang="en-US" sz="2000" baseline="0" dirty="0" err="1" smtClean="0">
              <a:latin typeface="Times New Roman" charset="0"/>
              <a:ea typeface="Times New Roman" charset="0"/>
              <a:cs typeface="Times New Roman" charset="0"/>
            </a:rPr>
            <a:t>pajak</a:t>
          </a:r>
          <a:r>
            <a:rPr lang="en-US" sz="2000" baseline="0" dirty="0" smtClean="0">
              <a:latin typeface="Times New Roman" charset="0"/>
              <a:ea typeface="Times New Roman" charset="0"/>
              <a:cs typeface="Times New Roman" charset="0"/>
            </a:rPr>
            <a:t>. </a:t>
          </a:r>
          <a:endParaRPr lang="en-US" sz="2000" dirty="0">
            <a:latin typeface="Times New Roman" charset="0"/>
            <a:ea typeface="Times New Roman" charset="0"/>
            <a:cs typeface="Times New Roman" charset="0"/>
          </a:endParaRPr>
        </a:p>
      </dgm:t>
    </dgm:pt>
    <dgm:pt modelId="{24802205-67A5-6E4D-A4AD-C216D78319D8}" type="parTrans" cxnId="{A072FBD8-548B-BA4E-B1B2-346178B05EB7}">
      <dgm:prSet/>
      <dgm:spPr/>
      <dgm:t>
        <a:bodyPr/>
        <a:lstStyle/>
        <a:p>
          <a:endParaRPr lang="en-US">
            <a:latin typeface="Times New Roman" charset="0"/>
            <a:ea typeface="Times New Roman" charset="0"/>
            <a:cs typeface="Times New Roman" charset="0"/>
          </a:endParaRPr>
        </a:p>
      </dgm:t>
    </dgm:pt>
    <dgm:pt modelId="{8F301FEE-4C53-7F4E-8D4F-F5E0BC59CF8C}" type="sibTrans" cxnId="{A072FBD8-548B-BA4E-B1B2-346178B05EB7}">
      <dgm:prSet/>
      <dgm:spPr/>
      <dgm:t>
        <a:bodyPr/>
        <a:lstStyle/>
        <a:p>
          <a:endParaRPr lang="en-US">
            <a:latin typeface="Times New Roman" charset="0"/>
            <a:ea typeface="Times New Roman" charset="0"/>
            <a:cs typeface="Times New Roman" charset="0"/>
          </a:endParaRPr>
        </a:p>
      </dgm:t>
    </dgm:pt>
    <dgm:pt modelId="{AA703C72-3D84-4142-BDCE-44B3E48E3037}">
      <dgm:prSet phldrT="[Text]"/>
      <dgm:spPr/>
      <dgm:t>
        <a:bodyPr/>
        <a:lstStyle/>
        <a:p>
          <a:r>
            <a:rPr lang="en-US" b="1" dirty="0" err="1" smtClean="0">
              <a:latin typeface="Times New Roman" charset="0"/>
              <a:ea typeface="Times New Roman" charset="0"/>
              <a:cs typeface="Times New Roman" charset="0"/>
            </a:rPr>
            <a:t>Catatan</a:t>
          </a:r>
          <a:r>
            <a:rPr lang="en-US" b="1" baseline="0" dirty="0" smtClean="0">
              <a:latin typeface="Times New Roman" charset="0"/>
              <a:ea typeface="Times New Roman" charset="0"/>
              <a:cs typeface="Times New Roman" charset="0"/>
            </a:rPr>
            <a:t> </a:t>
          </a:r>
          <a:r>
            <a:rPr lang="en-US" b="1" baseline="0" dirty="0" err="1" smtClean="0">
              <a:latin typeface="Times New Roman" charset="0"/>
              <a:ea typeface="Times New Roman" charset="0"/>
              <a:cs typeface="Times New Roman" charset="0"/>
            </a:rPr>
            <a:t>atas</a:t>
          </a:r>
          <a:r>
            <a:rPr lang="en-US" b="1" baseline="0" dirty="0" smtClean="0">
              <a:latin typeface="Times New Roman" charset="0"/>
              <a:ea typeface="Times New Roman" charset="0"/>
              <a:cs typeface="Times New Roman" charset="0"/>
            </a:rPr>
            <a:t> </a:t>
          </a:r>
          <a:r>
            <a:rPr lang="en-US" b="1" baseline="0" dirty="0" err="1" smtClean="0">
              <a:latin typeface="Times New Roman" charset="0"/>
              <a:ea typeface="Times New Roman" charset="0"/>
              <a:cs typeface="Times New Roman" charset="0"/>
            </a:rPr>
            <a:t>Laporan</a:t>
          </a:r>
          <a:r>
            <a:rPr lang="en-US" b="1" baseline="0" dirty="0" smtClean="0">
              <a:latin typeface="Times New Roman" charset="0"/>
              <a:ea typeface="Times New Roman" charset="0"/>
              <a:cs typeface="Times New Roman" charset="0"/>
            </a:rPr>
            <a:t> </a:t>
          </a:r>
          <a:r>
            <a:rPr lang="en-US" b="1" baseline="0" dirty="0" err="1" smtClean="0">
              <a:latin typeface="Times New Roman" charset="0"/>
              <a:ea typeface="Times New Roman" charset="0"/>
              <a:cs typeface="Times New Roman" charset="0"/>
            </a:rPr>
            <a:t>Keuangan</a:t>
          </a:r>
          <a:endParaRPr lang="en-US" b="1" dirty="0">
            <a:latin typeface="Times New Roman" charset="0"/>
            <a:ea typeface="Times New Roman" charset="0"/>
            <a:cs typeface="Times New Roman" charset="0"/>
          </a:endParaRPr>
        </a:p>
      </dgm:t>
    </dgm:pt>
    <dgm:pt modelId="{A505642A-144E-9A49-AC72-456239C490DD}" type="parTrans" cxnId="{9D22C407-4D96-D44D-8752-2A8DABFD207C}">
      <dgm:prSet/>
      <dgm:spPr/>
      <dgm:t>
        <a:bodyPr/>
        <a:lstStyle/>
        <a:p>
          <a:endParaRPr lang="en-US">
            <a:latin typeface="Times New Roman" charset="0"/>
            <a:ea typeface="Times New Roman" charset="0"/>
            <a:cs typeface="Times New Roman" charset="0"/>
          </a:endParaRPr>
        </a:p>
      </dgm:t>
    </dgm:pt>
    <dgm:pt modelId="{38EB59C5-FD48-7E4D-B1C7-1B17FB6CE4AA}" type="sibTrans" cxnId="{9D22C407-4D96-D44D-8752-2A8DABFD207C}">
      <dgm:prSet/>
      <dgm:spPr/>
      <dgm:t>
        <a:bodyPr/>
        <a:lstStyle/>
        <a:p>
          <a:endParaRPr lang="en-US">
            <a:latin typeface="Times New Roman" charset="0"/>
            <a:ea typeface="Times New Roman" charset="0"/>
            <a:cs typeface="Times New Roman" charset="0"/>
          </a:endParaRPr>
        </a:p>
      </dgm:t>
    </dgm:pt>
    <dgm:pt modelId="{89C57564-1161-4046-882A-C53B67FD735C}">
      <dgm:prSet phldrT="[Text]" custT="1"/>
      <dgm:spPr/>
      <dgm:t>
        <a:bodyPr/>
        <a:lstStyle/>
        <a:p>
          <a:r>
            <a:rPr lang="en-US" sz="2000" dirty="0" err="1" smtClean="0">
              <a:latin typeface="Times New Roman" charset="0"/>
              <a:ea typeface="Times New Roman" charset="0"/>
              <a:cs typeface="Times New Roman" charset="0"/>
            </a:rPr>
            <a:t>Memuat</a:t>
          </a:r>
          <a:r>
            <a:rPr lang="en-US" sz="2000" smtClean="0">
              <a:latin typeface="Times New Roman" charset="0"/>
              <a:ea typeface="Times New Roman" charset="0"/>
              <a:cs typeface="Times New Roman" charset="0"/>
            </a:rPr>
            <a:t>:</a:t>
          </a:r>
          <a:r>
            <a:rPr lang="en-US" sz="2000" baseline="0" smtClean="0">
              <a:latin typeface="Times New Roman" charset="0"/>
              <a:ea typeface="Times New Roman" charset="0"/>
              <a:cs typeface="Times New Roman" charset="0"/>
            </a:rPr>
            <a:t> </a:t>
          </a:r>
          <a:r>
            <a:rPr lang="id-ID" sz="2000" baseline="0" smtClean="0">
              <a:latin typeface="Times New Roman" charset="0"/>
              <a:ea typeface="Times New Roman" charset="0"/>
              <a:cs typeface="Times New Roman" charset="0"/>
            </a:rPr>
            <a:t>(1) </a:t>
          </a:r>
          <a:r>
            <a:rPr lang="en-US" sz="2000" baseline="0" smtClean="0">
              <a:latin typeface="Times New Roman" charset="0"/>
              <a:ea typeface="Times New Roman" charset="0"/>
              <a:cs typeface="Times New Roman" charset="0"/>
            </a:rPr>
            <a:t>pernyataan </a:t>
          </a:r>
          <a:r>
            <a:rPr lang="en-US" sz="2000" baseline="0" dirty="0" err="1" smtClean="0">
              <a:latin typeface="Times New Roman" charset="0"/>
              <a:ea typeface="Times New Roman" charset="0"/>
              <a:cs typeface="Times New Roman" charset="0"/>
            </a:rPr>
            <a:t>bahwa</a:t>
          </a:r>
          <a:r>
            <a:rPr lang="en-US" sz="2000" baseline="0" dirty="0" smtClean="0">
              <a:latin typeface="Times New Roman" charset="0"/>
              <a:ea typeface="Times New Roman" charset="0"/>
              <a:cs typeface="Times New Roman" charset="0"/>
            </a:rPr>
            <a:t> </a:t>
          </a:r>
          <a:r>
            <a:rPr lang="en-US" sz="2000" baseline="0" dirty="0" err="1" smtClean="0">
              <a:latin typeface="Times New Roman" charset="0"/>
              <a:ea typeface="Times New Roman" charset="0"/>
              <a:cs typeface="Times New Roman" charset="0"/>
            </a:rPr>
            <a:t>laporan</a:t>
          </a:r>
          <a:r>
            <a:rPr lang="en-US" sz="2000" baseline="0" dirty="0" smtClean="0">
              <a:latin typeface="Times New Roman" charset="0"/>
              <a:ea typeface="Times New Roman" charset="0"/>
              <a:cs typeface="Times New Roman" charset="0"/>
            </a:rPr>
            <a:t> </a:t>
          </a:r>
          <a:r>
            <a:rPr lang="en-US" sz="2000" baseline="0" dirty="0" err="1" smtClean="0">
              <a:latin typeface="Times New Roman" charset="0"/>
              <a:ea typeface="Times New Roman" charset="0"/>
              <a:cs typeface="Times New Roman" charset="0"/>
            </a:rPr>
            <a:t>keuangan</a:t>
          </a:r>
          <a:r>
            <a:rPr lang="en-US" sz="2000" baseline="0" dirty="0" smtClean="0">
              <a:latin typeface="Times New Roman" charset="0"/>
              <a:ea typeface="Times New Roman" charset="0"/>
              <a:cs typeface="Times New Roman" charset="0"/>
            </a:rPr>
            <a:t> </a:t>
          </a:r>
          <a:r>
            <a:rPr lang="en-US" sz="2000" baseline="0" dirty="0" err="1" smtClean="0">
              <a:latin typeface="Times New Roman" charset="0"/>
              <a:ea typeface="Times New Roman" charset="0"/>
              <a:cs typeface="Times New Roman" charset="0"/>
            </a:rPr>
            <a:t>telah</a:t>
          </a:r>
          <a:r>
            <a:rPr lang="en-US" sz="2000" baseline="0" dirty="0" smtClean="0">
              <a:latin typeface="Times New Roman" charset="0"/>
              <a:ea typeface="Times New Roman" charset="0"/>
              <a:cs typeface="Times New Roman" charset="0"/>
            </a:rPr>
            <a:t> </a:t>
          </a:r>
          <a:r>
            <a:rPr lang="en-US" sz="2000" baseline="0" dirty="0" err="1" smtClean="0">
              <a:latin typeface="Times New Roman" charset="0"/>
              <a:ea typeface="Times New Roman" charset="0"/>
              <a:cs typeface="Times New Roman" charset="0"/>
            </a:rPr>
            <a:t>disusun</a:t>
          </a:r>
          <a:r>
            <a:rPr lang="en-US" sz="2000" baseline="0" dirty="0" smtClean="0">
              <a:latin typeface="Times New Roman" charset="0"/>
              <a:ea typeface="Times New Roman" charset="0"/>
              <a:cs typeface="Times New Roman" charset="0"/>
            </a:rPr>
            <a:t> </a:t>
          </a:r>
          <a:r>
            <a:rPr lang="en-US" sz="2000" baseline="0" dirty="0" err="1" smtClean="0">
              <a:latin typeface="Times New Roman" charset="0"/>
              <a:ea typeface="Times New Roman" charset="0"/>
              <a:cs typeface="Times New Roman" charset="0"/>
            </a:rPr>
            <a:t>sesuai</a:t>
          </a:r>
          <a:r>
            <a:rPr lang="en-US" sz="2000" baseline="0" dirty="0" smtClean="0">
              <a:latin typeface="Times New Roman" charset="0"/>
              <a:ea typeface="Times New Roman" charset="0"/>
              <a:cs typeface="Times New Roman" charset="0"/>
            </a:rPr>
            <a:t> </a:t>
          </a:r>
          <a:r>
            <a:rPr lang="en-US" sz="2000" baseline="0" dirty="0" err="1" smtClean="0">
              <a:latin typeface="Times New Roman" charset="0"/>
              <a:ea typeface="Times New Roman" charset="0"/>
              <a:cs typeface="Times New Roman" charset="0"/>
            </a:rPr>
            <a:t>dengan</a:t>
          </a:r>
          <a:r>
            <a:rPr lang="en-US" sz="2000" baseline="0" dirty="0" smtClean="0">
              <a:latin typeface="Times New Roman" charset="0"/>
              <a:ea typeface="Times New Roman" charset="0"/>
              <a:cs typeface="Times New Roman" charset="0"/>
            </a:rPr>
            <a:t> ED SAK </a:t>
          </a:r>
          <a:r>
            <a:rPr lang="en-US" sz="2000" baseline="0" smtClean="0">
              <a:latin typeface="Times New Roman" charset="0"/>
              <a:ea typeface="Times New Roman" charset="0"/>
              <a:cs typeface="Times New Roman" charset="0"/>
            </a:rPr>
            <a:t>EMKM,</a:t>
          </a:r>
          <a:r>
            <a:rPr lang="id-ID" sz="2000" baseline="0" smtClean="0">
              <a:latin typeface="Times New Roman" charset="0"/>
              <a:ea typeface="Times New Roman" charset="0"/>
              <a:cs typeface="Times New Roman" charset="0"/>
            </a:rPr>
            <a:t> (2)</a:t>
          </a:r>
          <a:r>
            <a:rPr lang="en-US" sz="2000" baseline="0" smtClean="0">
              <a:latin typeface="Times New Roman" charset="0"/>
              <a:ea typeface="Times New Roman" charset="0"/>
              <a:cs typeface="Times New Roman" charset="0"/>
            </a:rPr>
            <a:t> </a:t>
          </a:r>
          <a:r>
            <a:rPr lang="en-US" sz="2000" baseline="0" dirty="0" err="1" smtClean="0">
              <a:latin typeface="Times New Roman" charset="0"/>
              <a:ea typeface="Times New Roman" charset="0"/>
              <a:cs typeface="Times New Roman" charset="0"/>
            </a:rPr>
            <a:t>ikhtisar</a:t>
          </a:r>
          <a:r>
            <a:rPr lang="en-US" sz="2000" baseline="0" dirty="0" smtClean="0">
              <a:latin typeface="Times New Roman" charset="0"/>
              <a:ea typeface="Times New Roman" charset="0"/>
              <a:cs typeface="Times New Roman" charset="0"/>
            </a:rPr>
            <a:t> </a:t>
          </a:r>
          <a:r>
            <a:rPr lang="en-US" sz="2000" baseline="0" err="1" smtClean="0">
              <a:latin typeface="Times New Roman" charset="0"/>
              <a:ea typeface="Times New Roman" charset="0"/>
              <a:cs typeface="Times New Roman" charset="0"/>
            </a:rPr>
            <a:t>kebijakan</a:t>
          </a:r>
          <a:r>
            <a:rPr lang="en-US" sz="2000" baseline="0" smtClean="0">
              <a:latin typeface="Times New Roman" charset="0"/>
              <a:ea typeface="Times New Roman" charset="0"/>
              <a:cs typeface="Times New Roman" charset="0"/>
            </a:rPr>
            <a:t> akuntansi</a:t>
          </a:r>
          <a:r>
            <a:rPr lang="id-ID" sz="2000" baseline="0" smtClean="0">
              <a:latin typeface="Times New Roman" charset="0"/>
              <a:ea typeface="Times New Roman" charset="0"/>
              <a:cs typeface="Times New Roman" charset="0"/>
            </a:rPr>
            <a:t>, dan (3) </a:t>
          </a:r>
          <a:r>
            <a:rPr lang="en-US" sz="2000" baseline="0" smtClean="0">
              <a:latin typeface="Times New Roman" charset="0"/>
              <a:ea typeface="Times New Roman" charset="0"/>
              <a:cs typeface="Times New Roman" charset="0"/>
            </a:rPr>
            <a:t>informasi </a:t>
          </a:r>
          <a:r>
            <a:rPr lang="en-US" sz="2000" baseline="0" dirty="0" err="1" smtClean="0">
              <a:latin typeface="Times New Roman" charset="0"/>
              <a:ea typeface="Times New Roman" charset="0"/>
              <a:cs typeface="Times New Roman" charset="0"/>
            </a:rPr>
            <a:t>tambahan</a:t>
          </a:r>
          <a:r>
            <a:rPr lang="en-US" sz="2000" baseline="0" dirty="0" smtClean="0">
              <a:latin typeface="Times New Roman" charset="0"/>
              <a:ea typeface="Times New Roman" charset="0"/>
              <a:cs typeface="Times New Roman" charset="0"/>
            </a:rPr>
            <a:t> </a:t>
          </a:r>
          <a:r>
            <a:rPr lang="en-US" sz="2000" baseline="0" dirty="0" err="1" smtClean="0">
              <a:latin typeface="Times New Roman" charset="0"/>
              <a:ea typeface="Times New Roman" charset="0"/>
              <a:cs typeface="Times New Roman" charset="0"/>
            </a:rPr>
            <a:t>dan</a:t>
          </a:r>
          <a:r>
            <a:rPr lang="en-US" sz="2000" baseline="0" dirty="0" smtClean="0">
              <a:latin typeface="Times New Roman" charset="0"/>
              <a:ea typeface="Times New Roman" charset="0"/>
              <a:cs typeface="Times New Roman" charset="0"/>
            </a:rPr>
            <a:t> </a:t>
          </a:r>
          <a:r>
            <a:rPr lang="en-US" sz="2000" baseline="0" dirty="0" err="1" smtClean="0">
              <a:latin typeface="Times New Roman" charset="0"/>
              <a:ea typeface="Times New Roman" charset="0"/>
              <a:cs typeface="Times New Roman" charset="0"/>
            </a:rPr>
            <a:t>rincian</a:t>
          </a:r>
          <a:r>
            <a:rPr lang="en-US" sz="2000" baseline="0" dirty="0" smtClean="0">
              <a:latin typeface="Times New Roman" charset="0"/>
              <a:ea typeface="Times New Roman" charset="0"/>
              <a:cs typeface="Times New Roman" charset="0"/>
            </a:rPr>
            <a:t> </a:t>
          </a:r>
          <a:r>
            <a:rPr lang="en-US" sz="2000" baseline="0" dirty="0" err="1" smtClean="0">
              <a:latin typeface="Times New Roman" charset="0"/>
              <a:ea typeface="Times New Roman" charset="0"/>
              <a:cs typeface="Times New Roman" charset="0"/>
            </a:rPr>
            <a:t>akun</a:t>
          </a:r>
          <a:r>
            <a:rPr lang="en-US" sz="2000" baseline="0" dirty="0" smtClean="0">
              <a:latin typeface="Times New Roman" charset="0"/>
              <a:ea typeface="Times New Roman" charset="0"/>
              <a:cs typeface="Times New Roman" charset="0"/>
            </a:rPr>
            <a:t> </a:t>
          </a:r>
          <a:r>
            <a:rPr lang="en-US" sz="2000" baseline="0" dirty="0" err="1" smtClean="0">
              <a:latin typeface="Times New Roman" charset="0"/>
              <a:ea typeface="Times New Roman" charset="0"/>
              <a:cs typeface="Times New Roman" charset="0"/>
            </a:rPr>
            <a:t>tertentu</a:t>
          </a:r>
          <a:r>
            <a:rPr lang="en-US" sz="2000" baseline="0" dirty="0" smtClean="0">
              <a:latin typeface="Times New Roman" charset="0"/>
              <a:ea typeface="Times New Roman" charset="0"/>
              <a:cs typeface="Times New Roman" charset="0"/>
            </a:rPr>
            <a:t> yang </a:t>
          </a:r>
          <a:r>
            <a:rPr lang="en-US" sz="2000" baseline="0" dirty="0" err="1" smtClean="0">
              <a:latin typeface="Times New Roman" charset="0"/>
              <a:ea typeface="Times New Roman" charset="0"/>
              <a:cs typeface="Times New Roman" charset="0"/>
            </a:rPr>
            <a:t>menjelaskan</a:t>
          </a:r>
          <a:r>
            <a:rPr lang="en-US" sz="2000" baseline="0" dirty="0" smtClean="0">
              <a:latin typeface="Times New Roman" charset="0"/>
              <a:ea typeface="Times New Roman" charset="0"/>
              <a:cs typeface="Times New Roman" charset="0"/>
            </a:rPr>
            <a:t> </a:t>
          </a:r>
          <a:r>
            <a:rPr lang="en-US" sz="2000" baseline="0" dirty="0" err="1" smtClean="0">
              <a:latin typeface="Times New Roman" charset="0"/>
              <a:ea typeface="Times New Roman" charset="0"/>
              <a:cs typeface="Times New Roman" charset="0"/>
            </a:rPr>
            <a:t>transaksi</a:t>
          </a:r>
          <a:r>
            <a:rPr lang="en-US" sz="2000" baseline="0" dirty="0" smtClean="0">
              <a:latin typeface="Times New Roman" charset="0"/>
              <a:ea typeface="Times New Roman" charset="0"/>
              <a:cs typeface="Times New Roman" charset="0"/>
            </a:rPr>
            <a:t> </a:t>
          </a:r>
          <a:r>
            <a:rPr lang="en-US" sz="2000" baseline="0" dirty="0" err="1" smtClean="0">
              <a:latin typeface="Times New Roman" charset="0"/>
              <a:ea typeface="Times New Roman" charset="0"/>
              <a:cs typeface="Times New Roman" charset="0"/>
            </a:rPr>
            <a:t>penting</a:t>
          </a:r>
          <a:r>
            <a:rPr lang="en-US" sz="2000" baseline="0" dirty="0" smtClean="0">
              <a:latin typeface="Times New Roman" charset="0"/>
              <a:ea typeface="Times New Roman" charset="0"/>
              <a:cs typeface="Times New Roman" charset="0"/>
            </a:rPr>
            <a:t> </a:t>
          </a:r>
          <a:r>
            <a:rPr lang="en-US" sz="2000" baseline="0" dirty="0" err="1" smtClean="0">
              <a:latin typeface="Times New Roman" charset="0"/>
              <a:ea typeface="Times New Roman" charset="0"/>
              <a:cs typeface="Times New Roman" charset="0"/>
            </a:rPr>
            <a:t>dan</a:t>
          </a:r>
          <a:r>
            <a:rPr lang="en-US" sz="2000" baseline="0" dirty="0" smtClean="0">
              <a:latin typeface="Times New Roman" charset="0"/>
              <a:ea typeface="Times New Roman" charset="0"/>
              <a:cs typeface="Times New Roman" charset="0"/>
            </a:rPr>
            <a:t> material.</a:t>
          </a:r>
          <a:endParaRPr lang="en-US" sz="2000" dirty="0">
            <a:latin typeface="Times New Roman" charset="0"/>
            <a:ea typeface="Times New Roman" charset="0"/>
            <a:cs typeface="Times New Roman" charset="0"/>
          </a:endParaRPr>
        </a:p>
      </dgm:t>
    </dgm:pt>
    <dgm:pt modelId="{06D55AD5-20EF-2043-9D07-74107FC73D66}" type="parTrans" cxnId="{7BDD6378-107A-BE40-8DE2-B0FC5C65DF56}">
      <dgm:prSet/>
      <dgm:spPr/>
      <dgm:t>
        <a:bodyPr/>
        <a:lstStyle/>
        <a:p>
          <a:endParaRPr lang="en-US">
            <a:latin typeface="Times New Roman" charset="0"/>
            <a:ea typeface="Times New Roman" charset="0"/>
            <a:cs typeface="Times New Roman" charset="0"/>
          </a:endParaRPr>
        </a:p>
      </dgm:t>
    </dgm:pt>
    <dgm:pt modelId="{5D95C791-664A-7A46-B37A-C777E22EEA24}" type="sibTrans" cxnId="{7BDD6378-107A-BE40-8DE2-B0FC5C65DF56}">
      <dgm:prSet/>
      <dgm:spPr/>
      <dgm:t>
        <a:bodyPr/>
        <a:lstStyle/>
        <a:p>
          <a:endParaRPr lang="en-US">
            <a:latin typeface="Times New Roman" charset="0"/>
            <a:ea typeface="Times New Roman" charset="0"/>
            <a:cs typeface="Times New Roman" charset="0"/>
          </a:endParaRPr>
        </a:p>
      </dgm:t>
    </dgm:pt>
    <dgm:pt modelId="{9C9FCA3A-E56D-E34A-A87F-80AC5F871203}">
      <dgm:prSet phldrT="[Text]" custT="1"/>
      <dgm:spPr/>
      <dgm:t>
        <a:bodyPr/>
        <a:lstStyle/>
        <a:p>
          <a:pPr algn="l"/>
          <a:r>
            <a:rPr lang="en-US" sz="2000" dirty="0" err="1" smtClean="0">
              <a:latin typeface="Times New Roman" charset="0"/>
              <a:ea typeface="Times New Roman" charset="0"/>
              <a:cs typeface="Times New Roman" charset="0"/>
            </a:rPr>
            <a:t>Tidak</a:t>
          </a:r>
          <a:r>
            <a:rPr lang="en-US" sz="2000" dirty="0" smtClean="0">
              <a:latin typeface="Times New Roman" charset="0"/>
              <a:ea typeface="Times New Roman" charset="0"/>
              <a:cs typeface="Times New Roman" charset="0"/>
            </a:rPr>
            <a:t> </a:t>
          </a:r>
          <a:r>
            <a:rPr lang="en-US" sz="2000" dirty="0" err="1" smtClean="0">
              <a:latin typeface="Times New Roman" charset="0"/>
              <a:ea typeface="Times New Roman" charset="0"/>
              <a:cs typeface="Times New Roman" charset="0"/>
            </a:rPr>
            <a:t>ada</a:t>
          </a:r>
          <a:r>
            <a:rPr lang="en-US" sz="2000" dirty="0" smtClean="0">
              <a:latin typeface="Times New Roman" charset="0"/>
              <a:ea typeface="Times New Roman" charset="0"/>
              <a:cs typeface="Times New Roman" charset="0"/>
            </a:rPr>
            <a:t> </a:t>
          </a:r>
          <a:r>
            <a:rPr lang="en-US" sz="2000" dirty="0" err="1" smtClean="0">
              <a:latin typeface="Times New Roman" charset="0"/>
              <a:ea typeface="Times New Roman" charset="0"/>
              <a:cs typeface="Times New Roman" charset="0"/>
            </a:rPr>
            <a:t>ketentuan</a:t>
          </a:r>
          <a:r>
            <a:rPr lang="en-US" sz="2000" dirty="0" smtClean="0">
              <a:latin typeface="Times New Roman" charset="0"/>
              <a:ea typeface="Times New Roman" charset="0"/>
              <a:cs typeface="Times New Roman" charset="0"/>
            </a:rPr>
            <a:t> </a:t>
          </a:r>
          <a:r>
            <a:rPr lang="en-US" sz="2000" dirty="0" err="1" smtClean="0">
              <a:latin typeface="Times New Roman" charset="0"/>
              <a:ea typeface="Times New Roman" charset="0"/>
              <a:cs typeface="Times New Roman" charset="0"/>
            </a:rPr>
            <a:t>tentang</a:t>
          </a:r>
          <a:r>
            <a:rPr lang="en-US" sz="2000" dirty="0" smtClean="0">
              <a:latin typeface="Times New Roman" charset="0"/>
              <a:ea typeface="Times New Roman" charset="0"/>
              <a:cs typeface="Times New Roman" charset="0"/>
            </a:rPr>
            <a:t> format </a:t>
          </a:r>
          <a:r>
            <a:rPr lang="en-US" sz="2000" dirty="0" err="1" smtClean="0">
              <a:latin typeface="Times New Roman" charset="0"/>
              <a:ea typeface="Times New Roman" charset="0"/>
              <a:cs typeface="Times New Roman" charset="0"/>
            </a:rPr>
            <a:t>atau</a:t>
          </a:r>
          <a:r>
            <a:rPr lang="en-US" sz="2000" dirty="0" smtClean="0">
              <a:latin typeface="Times New Roman" charset="0"/>
              <a:ea typeface="Times New Roman" charset="0"/>
              <a:cs typeface="Times New Roman" charset="0"/>
            </a:rPr>
            <a:t> </a:t>
          </a:r>
          <a:r>
            <a:rPr lang="en-US" sz="2000" dirty="0" err="1" smtClean="0">
              <a:latin typeface="Times New Roman" charset="0"/>
              <a:ea typeface="Times New Roman" charset="0"/>
              <a:cs typeface="Times New Roman" charset="0"/>
            </a:rPr>
            <a:t>urutan</a:t>
          </a:r>
          <a:r>
            <a:rPr lang="en-US" sz="2000" baseline="0" dirty="0" smtClean="0">
              <a:latin typeface="Times New Roman" charset="0"/>
              <a:ea typeface="Times New Roman" charset="0"/>
              <a:cs typeface="Times New Roman" charset="0"/>
            </a:rPr>
            <a:t> </a:t>
          </a:r>
          <a:r>
            <a:rPr lang="en-US" sz="2000" baseline="0" dirty="0" err="1" smtClean="0">
              <a:latin typeface="Times New Roman" charset="0"/>
              <a:ea typeface="Times New Roman" charset="0"/>
              <a:cs typeface="Times New Roman" charset="0"/>
            </a:rPr>
            <a:t>penyajian</a:t>
          </a:r>
          <a:r>
            <a:rPr lang="en-US" sz="2000" baseline="0" dirty="0" smtClean="0">
              <a:latin typeface="Times New Roman" charset="0"/>
              <a:ea typeface="Times New Roman" charset="0"/>
              <a:cs typeface="Times New Roman" charset="0"/>
            </a:rPr>
            <a:t> </a:t>
          </a:r>
          <a:r>
            <a:rPr lang="en-US" sz="2000" baseline="0" dirty="0" err="1" smtClean="0">
              <a:latin typeface="Times New Roman" charset="0"/>
              <a:ea typeface="Times New Roman" charset="0"/>
              <a:cs typeface="Times New Roman" charset="0"/>
            </a:rPr>
            <a:t>akun</a:t>
          </a:r>
          <a:r>
            <a:rPr lang="en-US" sz="2000" baseline="0" dirty="0" smtClean="0">
              <a:latin typeface="Times New Roman" charset="0"/>
              <a:ea typeface="Times New Roman" charset="0"/>
              <a:cs typeface="Times New Roman" charset="0"/>
            </a:rPr>
            <a:t>.</a:t>
          </a:r>
        </a:p>
      </dgm:t>
    </dgm:pt>
    <dgm:pt modelId="{F2191805-8813-2A43-A94D-C54453876950}" type="sibTrans" cxnId="{01BA0873-EEEF-2547-B683-C70FA433754C}">
      <dgm:prSet/>
      <dgm:spPr/>
      <dgm:t>
        <a:bodyPr/>
        <a:lstStyle/>
        <a:p>
          <a:endParaRPr lang="en-US">
            <a:latin typeface="Times New Roman" charset="0"/>
            <a:ea typeface="Times New Roman" charset="0"/>
            <a:cs typeface="Times New Roman" charset="0"/>
          </a:endParaRPr>
        </a:p>
      </dgm:t>
    </dgm:pt>
    <dgm:pt modelId="{4A880AFA-1AF5-4743-899B-BA96A03DD3A2}" type="parTrans" cxnId="{01BA0873-EEEF-2547-B683-C70FA433754C}">
      <dgm:prSet/>
      <dgm:spPr/>
      <dgm:t>
        <a:bodyPr/>
        <a:lstStyle/>
        <a:p>
          <a:endParaRPr lang="en-US">
            <a:latin typeface="Times New Roman" charset="0"/>
            <a:ea typeface="Times New Roman" charset="0"/>
            <a:cs typeface="Times New Roman" charset="0"/>
          </a:endParaRPr>
        </a:p>
      </dgm:t>
    </dgm:pt>
    <dgm:pt modelId="{2E9A6F94-789F-7F4A-B1D0-35D7C34A15E8}">
      <dgm:prSet custT="1"/>
      <dgm:spPr/>
      <dgm:t>
        <a:bodyPr/>
        <a:lstStyle/>
        <a:p>
          <a:pPr algn="l"/>
          <a:r>
            <a:rPr lang="en-US" sz="2000" dirty="0" err="1" smtClean="0">
              <a:latin typeface="Times New Roman" charset="0"/>
              <a:ea typeface="Times New Roman" charset="0"/>
              <a:cs typeface="Times New Roman" charset="0"/>
            </a:rPr>
            <a:t>Dapat</a:t>
          </a:r>
          <a:r>
            <a:rPr lang="en-US" sz="2000" dirty="0" smtClean="0">
              <a:latin typeface="Times New Roman" charset="0"/>
              <a:ea typeface="Times New Roman" charset="0"/>
              <a:cs typeface="Times New Roman" charset="0"/>
            </a:rPr>
            <a:t> </a:t>
          </a:r>
          <a:r>
            <a:rPr lang="en-US" sz="2000" dirty="0" err="1" smtClean="0">
              <a:latin typeface="Times New Roman" charset="0"/>
              <a:ea typeface="Times New Roman" charset="0"/>
              <a:cs typeface="Times New Roman" charset="0"/>
            </a:rPr>
            <a:t>menyajikan</a:t>
          </a:r>
          <a:r>
            <a:rPr lang="en-US" sz="2000" dirty="0" smtClean="0">
              <a:latin typeface="Times New Roman" charset="0"/>
              <a:ea typeface="Times New Roman" charset="0"/>
              <a:cs typeface="Times New Roman" charset="0"/>
            </a:rPr>
            <a:t> </a:t>
          </a:r>
          <a:r>
            <a:rPr lang="en-US" sz="2000" dirty="0" err="1" smtClean="0">
              <a:latin typeface="Times New Roman" charset="0"/>
              <a:ea typeface="Times New Roman" charset="0"/>
              <a:cs typeface="Times New Roman" charset="0"/>
            </a:rPr>
            <a:t>aset</a:t>
          </a:r>
          <a:r>
            <a:rPr lang="en-US" sz="2000" dirty="0" smtClean="0">
              <a:latin typeface="Times New Roman" charset="0"/>
              <a:ea typeface="Times New Roman" charset="0"/>
              <a:cs typeface="Times New Roman" charset="0"/>
            </a:rPr>
            <a:t> </a:t>
          </a:r>
          <a:r>
            <a:rPr lang="en-US" sz="2000" dirty="0" err="1" smtClean="0">
              <a:latin typeface="Times New Roman" charset="0"/>
              <a:ea typeface="Times New Roman" charset="0"/>
              <a:cs typeface="Times New Roman" charset="0"/>
            </a:rPr>
            <a:t>lancar</a:t>
          </a:r>
          <a:r>
            <a:rPr lang="en-US" sz="2000" dirty="0" smtClean="0">
              <a:latin typeface="Times New Roman" charset="0"/>
              <a:ea typeface="Times New Roman" charset="0"/>
              <a:cs typeface="Times New Roman" charset="0"/>
            </a:rPr>
            <a:t> </a:t>
          </a:r>
          <a:r>
            <a:rPr lang="en-US" sz="2000" dirty="0" err="1" smtClean="0">
              <a:latin typeface="Times New Roman" charset="0"/>
              <a:ea typeface="Times New Roman" charset="0"/>
              <a:cs typeface="Times New Roman" charset="0"/>
            </a:rPr>
            <a:t>dan</a:t>
          </a:r>
          <a:r>
            <a:rPr lang="en-US" sz="2000" dirty="0" smtClean="0">
              <a:latin typeface="Times New Roman" charset="0"/>
              <a:ea typeface="Times New Roman" charset="0"/>
              <a:cs typeface="Times New Roman" charset="0"/>
            </a:rPr>
            <a:t> </a:t>
          </a:r>
          <a:r>
            <a:rPr lang="en-US" sz="2000" dirty="0" err="1" smtClean="0">
              <a:latin typeface="Times New Roman" charset="0"/>
              <a:ea typeface="Times New Roman" charset="0"/>
              <a:cs typeface="Times New Roman" charset="0"/>
            </a:rPr>
            <a:t>aset</a:t>
          </a:r>
          <a:r>
            <a:rPr lang="en-US" sz="2000" dirty="0" smtClean="0">
              <a:latin typeface="Times New Roman" charset="0"/>
              <a:ea typeface="Times New Roman" charset="0"/>
              <a:cs typeface="Times New Roman" charset="0"/>
            </a:rPr>
            <a:t> </a:t>
          </a:r>
          <a:r>
            <a:rPr lang="en-US" sz="2000" dirty="0" err="1" smtClean="0">
              <a:latin typeface="Times New Roman" charset="0"/>
              <a:ea typeface="Times New Roman" charset="0"/>
              <a:cs typeface="Times New Roman" charset="0"/>
            </a:rPr>
            <a:t>tidak</a:t>
          </a:r>
          <a:r>
            <a:rPr lang="en-US" sz="2000" dirty="0" smtClean="0">
              <a:latin typeface="Times New Roman" charset="0"/>
              <a:ea typeface="Times New Roman" charset="0"/>
              <a:cs typeface="Times New Roman" charset="0"/>
            </a:rPr>
            <a:t> </a:t>
          </a:r>
          <a:r>
            <a:rPr lang="en-US" sz="2000" dirty="0" err="1" smtClean="0">
              <a:latin typeface="Times New Roman" charset="0"/>
              <a:ea typeface="Times New Roman" charset="0"/>
              <a:cs typeface="Times New Roman" charset="0"/>
            </a:rPr>
            <a:t>lancar</a:t>
          </a:r>
          <a:r>
            <a:rPr lang="en-US" sz="2000" dirty="0" smtClean="0">
              <a:latin typeface="Times New Roman" charset="0"/>
              <a:ea typeface="Times New Roman" charset="0"/>
              <a:cs typeface="Times New Roman" charset="0"/>
            </a:rPr>
            <a:t>, </a:t>
          </a:r>
          <a:r>
            <a:rPr lang="en-US" sz="2000" dirty="0" err="1" smtClean="0">
              <a:latin typeface="Times New Roman" charset="0"/>
              <a:ea typeface="Times New Roman" charset="0"/>
              <a:cs typeface="Times New Roman" charset="0"/>
            </a:rPr>
            <a:t>serta</a:t>
          </a:r>
          <a:r>
            <a:rPr lang="en-US" sz="2000" dirty="0" smtClean="0">
              <a:latin typeface="Times New Roman" charset="0"/>
              <a:ea typeface="Times New Roman" charset="0"/>
              <a:cs typeface="Times New Roman" charset="0"/>
            </a:rPr>
            <a:t> </a:t>
          </a:r>
          <a:r>
            <a:rPr lang="en-US" sz="2000" dirty="0" err="1" smtClean="0">
              <a:latin typeface="Times New Roman" charset="0"/>
              <a:ea typeface="Times New Roman" charset="0"/>
              <a:cs typeface="Times New Roman" charset="0"/>
            </a:rPr>
            <a:t>liabilitas</a:t>
          </a:r>
          <a:r>
            <a:rPr lang="en-US" sz="2000" dirty="0" smtClean="0">
              <a:latin typeface="Times New Roman" charset="0"/>
              <a:ea typeface="Times New Roman" charset="0"/>
              <a:cs typeface="Times New Roman" charset="0"/>
            </a:rPr>
            <a:t> </a:t>
          </a:r>
          <a:r>
            <a:rPr lang="en-US" sz="2000" dirty="0" err="1" smtClean="0">
              <a:latin typeface="Times New Roman" charset="0"/>
              <a:ea typeface="Times New Roman" charset="0"/>
              <a:cs typeface="Times New Roman" charset="0"/>
            </a:rPr>
            <a:t>jangka</a:t>
          </a:r>
          <a:r>
            <a:rPr lang="en-US" sz="2000" dirty="0" smtClean="0">
              <a:latin typeface="Times New Roman" charset="0"/>
              <a:ea typeface="Times New Roman" charset="0"/>
              <a:cs typeface="Times New Roman" charset="0"/>
            </a:rPr>
            <a:t> </a:t>
          </a:r>
          <a:r>
            <a:rPr lang="en-US" sz="2000" dirty="0" err="1" smtClean="0">
              <a:latin typeface="Times New Roman" charset="0"/>
              <a:ea typeface="Times New Roman" charset="0"/>
              <a:cs typeface="Times New Roman" charset="0"/>
            </a:rPr>
            <a:t>pendek</a:t>
          </a:r>
          <a:r>
            <a:rPr lang="en-US" sz="2000" dirty="0" smtClean="0">
              <a:latin typeface="Times New Roman" charset="0"/>
              <a:ea typeface="Times New Roman" charset="0"/>
              <a:cs typeface="Times New Roman" charset="0"/>
            </a:rPr>
            <a:t> </a:t>
          </a:r>
          <a:r>
            <a:rPr lang="en-US" sz="2000" dirty="0" err="1" smtClean="0">
              <a:latin typeface="Times New Roman" charset="0"/>
              <a:ea typeface="Times New Roman" charset="0"/>
              <a:cs typeface="Times New Roman" charset="0"/>
            </a:rPr>
            <a:t>dan</a:t>
          </a:r>
          <a:r>
            <a:rPr lang="en-US" sz="2000" dirty="0" smtClean="0">
              <a:latin typeface="Times New Roman" charset="0"/>
              <a:ea typeface="Times New Roman" charset="0"/>
              <a:cs typeface="Times New Roman" charset="0"/>
            </a:rPr>
            <a:t> </a:t>
          </a:r>
          <a:r>
            <a:rPr lang="en-US" sz="2000" dirty="0" err="1" smtClean="0">
              <a:latin typeface="Times New Roman" charset="0"/>
              <a:ea typeface="Times New Roman" charset="0"/>
              <a:cs typeface="Times New Roman" charset="0"/>
            </a:rPr>
            <a:t>liabilitas</a:t>
          </a:r>
          <a:r>
            <a:rPr lang="en-US" sz="2000" dirty="0" smtClean="0">
              <a:latin typeface="Times New Roman" charset="0"/>
              <a:ea typeface="Times New Roman" charset="0"/>
              <a:cs typeface="Times New Roman" charset="0"/>
            </a:rPr>
            <a:t> </a:t>
          </a:r>
          <a:r>
            <a:rPr lang="en-US" sz="2000" dirty="0" err="1" smtClean="0">
              <a:latin typeface="Times New Roman" charset="0"/>
              <a:ea typeface="Times New Roman" charset="0"/>
              <a:cs typeface="Times New Roman" charset="0"/>
            </a:rPr>
            <a:t>jangka</a:t>
          </a:r>
          <a:r>
            <a:rPr lang="en-US" sz="2000" dirty="0" smtClean="0">
              <a:latin typeface="Times New Roman" charset="0"/>
              <a:ea typeface="Times New Roman" charset="0"/>
              <a:cs typeface="Times New Roman" charset="0"/>
            </a:rPr>
            <a:t> </a:t>
          </a:r>
          <a:r>
            <a:rPr lang="en-US" sz="2000" dirty="0" err="1" smtClean="0">
              <a:latin typeface="Times New Roman" charset="0"/>
              <a:ea typeface="Times New Roman" charset="0"/>
              <a:cs typeface="Times New Roman" charset="0"/>
            </a:rPr>
            <a:t>panjang</a:t>
          </a:r>
          <a:r>
            <a:rPr lang="en-US" sz="2000" dirty="0" smtClean="0">
              <a:latin typeface="Times New Roman" charset="0"/>
              <a:ea typeface="Times New Roman" charset="0"/>
              <a:cs typeface="Times New Roman" charset="0"/>
            </a:rPr>
            <a:t>.</a:t>
          </a:r>
          <a:endParaRPr lang="en-US" sz="2000" dirty="0">
            <a:latin typeface="Times New Roman" charset="0"/>
            <a:ea typeface="Times New Roman" charset="0"/>
            <a:cs typeface="Times New Roman" charset="0"/>
          </a:endParaRPr>
        </a:p>
      </dgm:t>
    </dgm:pt>
    <dgm:pt modelId="{C6849655-B5BC-B840-9249-D61979792F79}" type="parTrans" cxnId="{B5573DC0-2335-A748-835F-F0B423A0F064}">
      <dgm:prSet/>
      <dgm:spPr/>
      <dgm:t>
        <a:bodyPr/>
        <a:lstStyle/>
        <a:p>
          <a:endParaRPr lang="en-US"/>
        </a:p>
      </dgm:t>
    </dgm:pt>
    <dgm:pt modelId="{0F296960-DC5A-6B45-A18C-D4DFF5B06D49}" type="sibTrans" cxnId="{B5573DC0-2335-A748-835F-F0B423A0F064}">
      <dgm:prSet/>
      <dgm:spPr/>
      <dgm:t>
        <a:bodyPr/>
        <a:lstStyle/>
        <a:p>
          <a:endParaRPr lang="en-US"/>
        </a:p>
      </dgm:t>
    </dgm:pt>
    <dgm:pt modelId="{ED9826B6-875F-F14F-8199-C5C710B3FAF4}" type="pres">
      <dgm:prSet presAssocID="{DBA78D85-A40A-A34E-BFE1-BE288C69AB5D}" presName="Name0" presStyleCnt="0">
        <dgm:presLayoutVars>
          <dgm:dir/>
          <dgm:animLvl val="lvl"/>
          <dgm:resizeHandles val="exact"/>
        </dgm:presLayoutVars>
      </dgm:prSet>
      <dgm:spPr/>
      <dgm:t>
        <a:bodyPr/>
        <a:lstStyle/>
        <a:p>
          <a:endParaRPr lang="en-US"/>
        </a:p>
      </dgm:t>
    </dgm:pt>
    <dgm:pt modelId="{36463EBF-F78F-384D-ACD5-03FA52A06121}" type="pres">
      <dgm:prSet presAssocID="{9487833A-BD30-8746-BC9D-3E754AD799FA}" presName="composite" presStyleCnt="0"/>
      <dgm:spPr/>
      <dgm:t>
        <a:bodyPr/>
        <a:lstStyle/>
        <a:p>
          <a:endParaRPr lang="en-US"/>
        </a:p>
      </dgm:t>
    </dgm:pt>
    <dgm:pt modelId="{94F2E888-BA13-6E44-BFCB-A96C2FC73B77}" type="pres">
      <dgm:prSet presAssocID="{9487833A-BD30-8746-BC9D-3E754AD799FA}" presName="parTx" presStyleLbl="alignNode1" presStyleIdx="0" presStyleCnt="3" custLinFactNeighborY="-3984">
        <dgm:presLayoutVars>
          <dgm:chMax val="0"/>
          <dgm:chPref val="0"/>
          <dgm:bulletEnabled val="1"/>
        </dgm:presLayoutVars>
      </dgm:prSet>
      <dgm:spPr/>
      <dgm:t>
        <a:bodyPr/>
        <a:lstStyle/>
        <a:p>
          <a:endParaRPr lang="en-US"/>
        </a:p>
      </dgm:t>
    </dgm:pt>
    <dgm:pt modelId="{BB00CD71-5AFC-0B4A-B6CF-69907A437895}" type="pres">
      <dgm:prSet presAssocID="{9487833A-BD30-8746-BC9D-3E754AD799FA}" presName="desTx" presStyleLbl="alignAccFollowNode1" presStyleIdx="0" presStyleCnt="3" custScaleY="100000" custLinFactNeighborY="378">
        <dgm:presLayoutVars>
          <dgm:bulletEnabled val="1"/>
        </dgm:presLayoutVars>
      </dgm:prSet>
      <dgm:spPr/>
      <dgm:t>
        <a:bodyPr/>
        <a:lstStyle/>
        <a:p>
          <a:endParaRPr lang="en-US"/>
        </a:p>
      </dgm:t>
    </dgm:pt>
    <dgm:pt modelId="{F151E1B8-6726-B64D-8136-F821E5A904E7}" type="pres">
      <dgm:prSet presAssocID="{E6F145DF-09BB-B246-AEA8-1D244B77CFC1}" presName="space" presStyleCnt="0"/>
      <dgm:spPr/>
      <dgm:t>
        <a:bodyPr/>
        <a:lstStyle/>
        <a:p>
          <a:endParaRPr lang="en-US"/>
        </a:p>
      </dgm:t>
    </dgm:pt>
    <dgm:pt modelId="{3ECD1A5A-6C5C-C341-8F50-C64D28D3E3EC}" type="pres">
      <dgm:prSet presAssocID="{E8CF526F-B1E5-0F4E-8B40-D3BDCDAE5813}" presName="composite" presStyleCnt="0"/>
      <dgm:spPr/>
      <dgm:t>
        <a:bodyPr/>
        <a:lstStyle/>
        <a:p>
          <a:endParaRPr lang="en-US"/>
        </a:p>
      </dgm:t>
    </dgm:pt>
    <dgm:pt modelId="{6B3728D9-4549-0045-A347-60B00E2DAF8B}" type="pres">
      <dgm:prSet presAssocID="{E8CF526F-B1E5-0F4E-8B40-D3BDCDAE5813}" presName="parTx" presStyleLbl="alignNode1" presStyleIdx="1" presStyleCnt="3">
        <dgm:presLayoutVars>
          <dgm:chMax val="0"/>
          <dgm:chPref val="0"/>
          <dgm:bulletEnabled val="1"/>
        </dgm:presLayoutVars>
      </dgm:prSet>
      <dgm:spPr/>
      <dgm:t>
        <a:bodyPr/>
        <a:lstStyle/>
        <a:p>
          <a:endParaRPr lang="en-US"/>
        </a:p>
      </dgm:t>
    </dgm:pt>
    <dgm:pt modelId="{EF51C6FE-48E4-2641-B5E7-7869D5954CF0}" type="pres">
      <dgm:prSet presAssocID="{E8CF526F-B1E5-0F4E-8B40-D3BDCDAE5813}" presName="desTx" presStyleLbl="alignAccFollowNode1" presStyleIdx="1" presStyleCnt="3" custLinFactNeighborY="378">
        <dgm:presLayoutVars>
          <dgm:bulletEnabled val="1"/>
        </dgm:presLayoutVars>
      </dgm:prSet>
      <dgm:spPr/>
      <dgm:t>
        <a:bodyPr/>
        <a:lstStyle/>
        <a:p>
          <a:endParaRPr lang="en-US"/>
        </a:p>
      </dgm:t>
    </dgm:pt>
    <dgm:pt modelId="{072D9FB9-BCAD-E14A-8C76-E775F3B15CB3}" type="pres">
      <dgm:prSet presAssocID="{8DEF1BFF-C68D-B145-A73A-48D64D3B2DFD}" presName="space" presStyleCnt="0"/>
      <dgm:spPr/>
      <dgm:t>
        <a:bodyPr/>
        <a:lstStyle/>
        <a:p>
          <a:endParaRPr lang="en-US"/>
        </a:p>
      </dgm:t>
    </dgm:pt>
    <dgm:pt modelId="{455D6B32-1F7F-FB46-8ADD-F8A8C44A9734}" type="pres">
      <dgm:prSet presAssocID="{AA703C72-3D84-4142-BDCE-44B3E48E3037}" presName="composite" presStyleCnt="0"/>
      <dgm:spPr/>
      <dgm:t>
        <a:bodyPr/>
        <a:lstStyle/>
        <a:p>
          <a:endParaRPr lang="en-US"/>
        </a:p>
      </dgm:t>
    </dgm:pt>
    <dgm:pt modelId="{7A42758D-9D2F-D149-9A75-DD2BA11F1CFF}" type="pres">
      <dgm:prSet presAssocID="{AA703C72-3D84-4142-BDCE-44B3E48E3037}" presName="parTx" presStyleLbl="alignNode1" presStyleIdx="2" presStyleCnt="3">
        <dgm:presLayoutVars>
          <dgm:chMax val="0"/>
          <dgm:chPref val="0"/>
          <dgm:bulletEnabled val="1"/>
        </dgm:presLayoutVars>
      </dgm:prSet>
      <dgm:spPr/>
      <dgm:t>
        <a:bodyPr/>
        <a:lstStyle/>
        <a:p>
          <a:endParaRPr lang="en-US"/>
        </a:p>
      </dgm:t>
    </dgm:pt>
    <dgm:pt modelId="{4E2E0821-40A8-164E-B014-8E26FCF2395F}" type="pres">
      <dgm:prSet presAssocID="{AA703C72-3D84-4142-BDCE-44B3E48E3037}" presName="desTx" presStyleLbl="alignAccFollowNode1" presStyleIdx="2" presStyleCnt="3" custLinFactNeighborY="378">
        <dgm:presLayoutVars>
          <dgm:bulletEnabled val="1"/>
        </dgm:presLayoutVars>
      </dgm:prSet>
      <dgm:spPr/>
      <dgm:t>
        <a:bodyPr/>
        <a:lstStyle/>
        <a:p>
          <a:endParaRPr lang="en-US"/>
        </a:p>
      </dgm:t>
    </dgm:pt>
  </dgm:ptLst>
  <dgm:cxnLst>
    <dgm:cxn modelId="{9D22C407-4D96-D44D-8752-2A8DABFD207C}" srcId="{DBA78D85-A40A-A34E-BFE1-BE288C69AB5D}" destId="{AA703C72-3D84-4142-BDCE-44B3E48E3037}" srcOrd="2" destOrd="0" parTransId="{A505642A-144E-9A49-AC72-456239C490DD}" sibTransId="{38EB59C5-FD48-7E4D-B1C7-1B17FB6CE4AA}"/>
    <dgm:cxn modelId="{B5573DC0-2335-A748-835F-F0B423A0F064}" srcId="{9487833A-BD30-8746-BC9D-3E754AD799FA}" destId="{2E9A6F94-789F-7F4A-B1D0-35D7C34A15E8}" srcOrd="2" destOrd="0" parTransId="{C6849655-B5BC-B840-9249-D61979792F79}" sibTransId="{0F296960-DC5A-6B45-A18C-D4DFF5B06D49}"/>
    <dgm:cxn modelId="{E26FA595-827F-A444-BDD5-6C328D0E7D88}" srcId="{DBA78D85-A40A-A34E-BFE1-BE288C69AB5D}" destId="{E8CF526F-B1E5-0F4E-8B40-D3BDCDAE5813}" srcOrd="1" destOrd="0" parTransId="{BC2D7C26-FCCA-DF4D-845D-591F2CE121F8}" sibTransId="{8DEF1BFF-C68D-B145-A73A-48D64D3B2DFD}"/>
    <dgm:cxn modelId="{A072FBD8-548B-BA4E-B1B2-346178B05EB7}" srcId="{E8CF526F-B1E5-0F4E-8B40-D3BDCDAE5813}" destId="{DA45C13E-7584-D94D-88AC-D464E999218C}" srcOrd="0" destOrd="0" parTransId="{24802205-67A5-6E4D-A4AD-C216D78319D8}" sibTransId="{8F301FEE-4C53-7F4E-8D4F-F5E0BC59CF8C}"/>
    <dgm:cxn modelId="{EC7287F9-42CD-BC40-A800-9AA0DFBFA76B}" type="presOf" srcId="{DBA78D85-A40A-A34E-BFE1-BE288C69AB5D}" destId="{ED9826B6-875F-F14F-8199-C5C710B3FAF4}" srcOrd="0" destOrd="0" presId="urn:microsoft.com/office/officeart/2005/8/layout/hList1"/>
    <dgm:cxn modelId="{A1E8C54E-FE80-D54C-8145-F38CE5CF8901}" type="presOf" srcId="{DA45C13E-7584-D94D-88AC-D464E999218C}" destId="{EF51C6FE-48E4-2641-B5E7-7869D5954CF0}" srcOrd="0" destOrd="0" presId="urn:microsoft.com/office/officeart/2005/8/layout/hList1"/>
    <dgm:cxn modelId="{9FC7F3CA-390C-DE43-89BE-5998AF87F57B}" type="presOf" srcId="{9C9FCA3A-E56D-E34A-A87F-80AC5F871203}" destId="{BB00CD71-5AFC-0B4A-B6CF-69907A437895}" srcOrd="0" destOrd="1" presId="urn:microsoft.com/office/officeart/2005/8/layout/hList1"/>
    <dgm:cxn modelId="{01BA0873-EEEF-2547-B683-C70FA433754C}" srcId="{9487833A-BD30-8746-BC9D-3E754AD799FA}" destId="{9C9FCA3A-E56D-E34A-A87F-80AC5F871203}" srcOrd="1" destOrd="0" parTransId="{4A880AFA-1AF5-4743-899B-BA96A03DD3A2}" sibTransId="{F2191805-8813-2A43-A94D-C54453876950}"/>
    <dgm:cxn modelId="{8D6688C3-C7E3-954D-B8F2-DC76A84A3CBB}" type="presOf" srcId="{2E9A6F94-789F-7F4A-B1D0-35D7C34A15E8}" destId="{BB00CD71-5AFC-0B4A-B6CF-69907A437895}" srcOrd="0" destOrd="2" presId="urn:microsoft.com/office/officeart/2005/8/layout/hList1"/>
    <dgm:cxn modelId="{1879CDB7-E0D7-FA48-BFC2-C5747BCBA25D}" type="presOf" srcId="{05E4D805-DD2D-5A4C-808D-3ED47121B161}" destId="{BB00CD71-5AFC-0B4A-B6CF-69907A437895}" srcOrd="0" destOrd="0" presId="urn:microsoft.com/office/officeart/2005/8/layout/hList1"/>
    <dgm:cxn modelId="{97A7B368-B0D0-0D47-8647-176B37EF6307}" type="presOf" srcId="{9487833A-BD30-8746-BC9D-3E754AD799FA}" destId="{94F2E888-BA13-6E44-BFCB-A96C2FC73B77}" srcOrd="0" destOrd="0" presId="urn:microsoft.com/office/officeart/2005/8/layout/hList1"/>
    <dgm:cxn modelId="{FB194D17-9687-A94D-8892-59D02E2CFCBE}" type="presOf" srcId="{AA703C72-3D84-4142-BDCE-44B3E48E3037}" destId="{7A42758D-9D2F-D149-9A75-DD2BA11F1CFF}" srcOrd="0" destOrd="0" presId="urn:microsoft.com/office/officeart/2005/8/layout/hList1"/>
    <dgm:cxn modelId="{D6A6FBF5-4182-5F46-A409-BBBC7E216E27}" type="presOf" srcId="{E8CF526F-B1E5-0F4E-8B40-D3BDCDAE5813}" destId="{6B3728D9-4549-0045-A347-60B00E2DAF8B}" srcOrd="0" destOrd="0" presId="urn:microsoft.com/office/officeart/2005/8/layout/hList1"/>
    <dgm:cxn modelId="{5F3B8EEA-FE6B-8645-B832-E0D2F70D435C}" type="presOf" srcId="{89C57564-1161-4046-882A-C53B67FD735C}" destId="{4E2E0821-40A8-164E-B014-8E26FCF2395F}" srcOrd="0" destOrd="0" presId="urn:microsoft.com/office/officeart/2005/8/layout/hList1"/>
    <dgm:cxn modelId="{74A4C83D-EA7D-7648-8A0B-16877D1EF382}" srcId="{9487833A-BD30-8746-BC9D-3E754AD799FA}" destId="{05E4D805-DD2D-5A4C-808D-3ED47121B161}" srcOrd="0" destOrd="0" parTransId="{23DCD0A0-D883-D345-A438-06C31E0483B9}" sibTransId="{DA6BEBD7-74A8-BD42-9A94-A1BA125A644F}"/>
    <dgm:cxn modelId="{7BDD6378-107A-BE40-8DE2-B0FC5C65DF56}" srcId="{AA703C72-3D84-4142-BDCE-44B3E48E3037}" destId="{89C57564-1161-4046-882A-C53B67FD735C}" srcOrd="0" destOrd="0" parTransId="{06D55AD5-20EF-2043-9D07-74107FC73D66}" sibTransId="{5D95C791-664A-7A46-B37A-C777E22EEA24}"/>
    <dgm:cxn modelId="{9D5CAD48-ED69-334D-BA24-0F556B9BC121}" srcId="{DBA78D85-A40A-A34E-BFE1-BE288C69AB5D}" destId="{9487833A-BD30-8746-BC9D-3E754AD799FA}" srcOrd="0" destOrd="0" parTransId="{0ADB2F47-C8DA-CF4D-B9D7-745BF90D6E11}" sibTransId="{E6F145DF-09BB-B246-AEA8-1D244B77CFC1}"/>
    <dgm:cxn modelId="{BFC587E1-1CDE-EB42-8FDB-878863F2208F}" type="presParOf" srcId="{ED9826B6-875F-F14F-8199-C5C710B3FAF4}" destId="{36463EBF-F78F-384D-ACD5-03FA52A06121}" srcOrd="0" destOrd="0" presId="urn:microsoft.com/office/officeart/2005/8/layout/hList1"/>
    <dgm:cxn modelId="{4652E1AF-D798-504F-9A5E-CED67684F2A2}" type="presParOf" srcId="{36463EBF-F78F-384D-ACD5-03FA52A06121}" destId="{94F2E888-BA13-6E44-BFCB-A96C2FC73B77}" srcOrd="0" destOrd="0" presId="urn:microsoft.com/office/officeart/2005/8/layout/hList1"/>
    <dgm:cxn modelId="{0C2FB216-2AB9-3846-B66D-432FBBE0DDE4}" type="presParOf" srcId="{36463EBF-F78F-384D-ACD5-03FA52A06121}" destId="{BB00CD71-5AFC-0B4A-B6CF-69907A437895}" srcOrd="1" destOrd="0" presId="urn:microsoft.com/office/officeart/2005/8/layout/hList1"/>
    <dgm:cxn modelId="{8FAC6E03-0BA7-0B4D-BE63-C61F2EC20DCC}" type="presParOf" srcId="{ED9826B6-875F-F14F-8199-C5C710B3FAF4}" destId="{F151E1B8-6726-B64D-8136-F821E5A904E7}" srcOrd="1" destOrd="0" presId="urn:microsoft.com/office/officeart/2005/8/layout/hList1"/>
    <dgm:cxn modelId="{96FE9FBF-FC0D-0842-9169-B072C2CC16C7}" type="presParOf" srcId="{ED9826B6-875F-F14F-8199-C5C710B3FAF4}" destId="{3ECD1A5A-6C5C-C341-8F50-C64D28D3E3EC}" srcOrd="2" destOrd="0" presId="urn:microsoft.com/office/officeart/2005/8/layout/hList1"/>
    <dgm:cxn modelId="{5A864F95-F7EB-624E-B23C-24AEC1E3DD33}" type="presParOf" srcId="{3ECD1A5A-6C5C-C341-8F50-C64D28D3E3EC}" destId="{6B3728D9-4549-0045-A347-60B00E2DAF8B}" srcOrd="0" destOrd="0" presId="urn:microsoft.com/office/officeart/2005/8/layout/hList1"/>
    <dgm:cxn modelId="{A1666C4D-9456-AA4C-9A3F-6B8A87191A64}" type="presParOf" srcId="{3ECD1A5A-6C5C-C341-8F50-C64D28D3E3EC}" destId="{EF51C6FE-48E4-2641-B5E7-7869D5954CF0}" srcOrd="1" destOrd="0" presId="urn:microsoft.com/office/officeart/2005/8/layout/hList1"/>
    <dgm:cxn modelId="{24E6B569-723D-C641-B7CC-655F25499B0A}" type="presParOf" srcId="{ED9826B6-875F-F14F-8199-C5C710B3FAF4}" destId="{072D9FB9-BCAD-E14A-8C76-E775F3B15CB3}" srcOrd="3" destOrd="0" presId="urn:microsoft.com/office/officeart/2005/8/layout/hList1"/>
    <dgm:cxn modelId="{7362C194-BFA5-2A49-960C-6DF1716C2BBC}" type="presParOf" srcId="{ED9826B6-875F-F14F-8199-C5C710B3FAF4}" destId="{455D6B32-1F7F-FB46-8ADD-F8A8C44A9734}" srcOrd="4" destOrd="0" presId="urn:microsoft.com/office/officeart/2005/8/layout/hList1"/>
    <dgm:cxn modelId="{441B6AF3-D4BB-AB41-9532-41E55DD31701}" type="presParOf" srcId="{455D6B32-1F7F-FB46-8ADD-F8A8C44A9734}" destId="{7A42758D-9D2F-D149-9A75-DD2BA11F1CFF}" srcOrd="0" destOrd="0" presId="urn:microsoft.com/office/officeart/2005/8/layout/hList1"/>
    <dgm:cxn modelId="{C62C3ABD-618F-D546-881E-1F3294C3EA59}" type="presParOf" srcId="{455D6B32-1F7F-FB46-8ADD-F8A8C44A9734}" destId="{4E2E0821-40A8-164E-B014-8E26FCF2395F}" srcOrd="1" destOrd="0" presId="urn:microsoft.com/office/officeart/2005/8/layout/h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4B5AF05B-D27A-664D-8BDD-7A8323510135}" type="doc">
      <dgm:prSet loTypeId="urn:microsoft.com/office/officeart/2005/8/layout/pyramid2" loCatId="" qsTypeId="urn:microsoft.com/office/officeart/2005/8/quickstyle/3D2" qsCatId="3D" csTypeId="urn:microsoft.com/office/officeart/2005/8/colors/accent0_3" csCatId="mainScheme" phldr="1"/>
      <dgm:spPr/>
    </dgm:pt>
    <dgm:pt modelId="{2D7CE55A-77B6-094D-B5A7-A6B7A5C09DC7}">
      <dgm:prSet phldrT="[Text]" custT="1"/>
      <dgm:spPr/>
      <dgm:t>
        <a:bodyPr/>
        <a:lstStyle/>
        <a:p>
          <a:r>
            <a:rPr lang="en-US" sz="2400" b="1" dirty="0" err="1" smtClean="0">
              <a:solidFill>
                <a:schemeClr val="tx2"/>
              </a:solidFill>
              <a:latin typeface="Times New Roman" charset="0"/>
              <a:ea typeface="Times New Roman" charset="0"/>
              <a:cs typeface="Times New Roman" charset="0"/>
            </a:rPr>
            <a:t>Ruang</a:t>
          </a:r>
          <a:r>
            <a:rPr lang="en-US" sz="2400" b="1" dirty="0" smtClean="0">
              <a:solidFill>
                <a:schemeClr val="tx2"/>
              </a:solidFill>
              <a:latin typeface="Times New Roman" charset="0"/>
              <a:ea typeface="Times New Roman" charset="0"/>
              <a:cs typeface="Times New Roman" charset="0"/>
            </a:rPr>
            <a:t> </a:t>
          </a:r>
          <a:r>
            <a:rPr lang="en-US" sz="2400" b="1" dirty="0" err="1" smtClean="0">
              <a:solidFill>
                <a:schemeClr val="tx2"/>
              </a:solidFill>
              <a:latin typeface="Times New Roman" charset="0"/>
              <a:ea typeface="Times New Roman" charset="0"/>
              <a:cs typeface="Times New Roman" charset="0"/>
            </a:rPr>
            <a:t>Lingkup</a:t>
          </a:r>
          <a:endParaRPr lang="en-US" sz="2400" b="1" dirty="0">
            <a:solidFill>
              <a:schemeClr val="tx2"/>
            </a:solidFill>
            <a:latin typeface="Times New Roman" charset="0"/>
            <a:ea typeface="Times New Roman" charset="0"/>
            <a:cs typeface="Times New Roman" charset="0"/>
          </a:endParaRPr>
        </a:p>
      </dgm:t>
    </dgm:pt>
    <dgm:pt modelId="{C2217CFA-3703-A142-82C1-5BCC2EECEFDF}" type="parTrans" cxnId="{A51C02A2-1015-6E49-821D-EC4B095C9CEE}">
      <dgm:prSet/>
      <dgm:spPr/>
      <dgm:t>
        <a:bodyPr/>
        <a:lstStyle/>
        <a:p>
          <a:endParaRPr lang="en-US">
            <a:latin typeface="Times New Roman" charset="0"/>
            <a:ea typeface="Times New Roman" charset="0"/>
            <a:cs typeface="Times New Roman" charset="0"/>
          </a:endParaRPr>
        </a:p>
      </dgm:t>
    </dgm:pt>
    <dgm:pt modelId="{FDB580FD-35F0-264E-8791-A3E23C371790}" type="sibTrans" cxnId="{A51C02A2-1015-6E49-821D-EC4B095C9CEE}">
      <dgm:prSet/>
      <dgm:spPr/>
      <dgm:t>
        <a:bodyPr/>
        <a:lstStyle/>
        <a:p>
          <a:endParaRPr lang="en-US">
            <a:latin typeface="Times New Roman" charset="0"/>
            <a:ea typeface="Times New Roman" charset="0"/>
            <a:cs typeface="Times New Roman" charset="0"/>
          </a:endParaRPr>
        </a:p>
      </dgm:t>
    </dgm:pt>
    <dgm:pt modelId="{4313BB70-A98B-2148-A62F-82FBCA39D449}">
      <dgm:prSet phldrT="[Text]" custT="1"/>
      <dgm:spPr/>
      <dgm:t>
        <a:bodyPr/>
        <a:lstStyle/>
        <a:p>
          <a:r>
            <a:rPr lang="en-US" sz="2400" b="1" dirty="0" err="1" smtClean="0">
              <a:solidFill>
                <a:schemeClr val="tx2"/>
              </a:solidFill>
              <a:latin typeface="Times New Roman" charset="0"/>
              <a:ea typeface="Times New Roman" charset="0"/>
              <a:cs typeface="Times New Roman" charset="0"/>
            </a:rPr>
            <a:t>Pengakuan</a:t>
          </a:r>
          <a:r>
            <a:rPr lang="en-US" sz="2400" dirty="0" smtClean="0">
              <a:latin typeface="Times New Roman" charset="0"/>
              <a:ea typeface="Times New Roman" charset="0"/>
              <a:cs typeface="Times New Roman" charset="0"/>
            </a:rPr>
            <a:t>: </a:t>
          </a:r>
          <a:r>
            <a:rPr lang="en-US" sz="2400" dirty="0" err="1" smtClean="0">
              <a:latin typeface="Times New Roman" charset="0"/>
              <a:ea typeface="Times New Roman" charset="0"/>
              <a:cs typeface="Times New Roman" charset="0"/>
            </a:rPr>
            <a:t>ketika</a:t>
          </a:r>
          <a:r>
            <a:rPr lang="en-US" sz="2400" dirty="0" smtClean="0">
              <a:latin typeface="Times New Roman" charset="0"/>
              <a:ea typeface="Times New Roman" charset="0"/>
              <a:cs typeface="Times New Roman" charset="0"/>
            </a:rPr>
            <a:t> </a:t>
          </a:r>
          <a:r>
            <a:rPr lang="en-US" sz="2400" dirty="0" err="1" smtClean="0">
              <a:latin typeface="Times New Roman" charset="0"/>
              <a:ea typeface="Times New Roman" charset="0"/>
              <a:cs typeface="Times New Roman" charset="0"/>
            </a:rPr>
            <a:t>persediaan</a:t>
          </a:r>
          <a:r>
            <a:rPr lang="en-US" sz="2400" baseline="0" dirty="0" smtClean="0">
              <a:latin typeface="Times New Roman" charset="0"/>
              <a:ea typeface="Times New Roman" charset="0"/>
              <a:cs typeface="Times New Roman" charset="0"/>
            </a:rPr>
            <a:t> </a:t>
          </a:r>
          <a:r>
            <a:rPr lang="en-US" sz="2400" baseline="0" dirty="0" err="1" smtClean="0">
              <a:latin typeface="Times New Roman" charset="0"/>
              <a:ea typeface="Times New Roman" charset="0"/>
              <a:cs typeface="Times New Roman" charset="0"/>
            </a:rPr>
            <a:t>diperoleh</a:t>
          </a:r>
          <a:endParaRPr lang="en-US" sz="2400" dirty="0">
            <a:latin typeface="Times New Roman" charset="0"/>
            <a:ea typeface="Times New Roman" charset="0"/>
            <a:cs typeface="Times New Roman" charset="0"/>
          </a:endParaRPr>
        </a:p>
      </dgm:t>
    </dgm:pt>
    <dgm:pt modelId="{6CD01806-5C9A-6F45-9A0B-4EB3B26D2613}" type="parTrans" cxnId="{77A03735-2774-5B41-891F-52C22086FBD7}">
      <dgm:prSet/>
      <dgm:spPr/>
      <dgm:t>
        <a:bodyPr/>
        <a:lstStyle/>
        <a:p>
          <a:endParaRPr lang="en-US">
            <a:latin typeface="Times New Roman" charset="0"/>
            <a:ea typeface="Times New Roman" charset="0"/>
            <a:cs typeface="Times New Roman" charset="0"/>
          </a:endParaRPr>
        </a:p>
      </dgm:t>
    </dgm:pt>
    <dgm:pt modelId="{C30D9BAB-785F-B84B-A592-CD31502F64FB}" type="sibTrans" cxnId="{77A03735-2774-5B41-891F-52C22086FBD7}">
      <dgm:prSet/>
      <dgm:spPr/>
      <dgm:t>
        <a:bodyPr/>
        <a:lstStyle/>
        <a:p>
          <a:endParaRPr lang="en-US">
            <a:latin typeface="Times New Roman" charset="0"/>
            <a:ea typeface="Times New Roman" charset="0"/>
            <a:cs typeface="Times New Roman" charset="0"/>
          </a:endParaRPr>
        </a:p>
      </dgm:t>
    </dgm:pt>
    <dgm:pt modelId="{B7FF7E65-1BC6-854B-9586-23DFF47DB1E2}">
      <dgm:prSet phldrT="[Text]" custT="1"/>
      <dgm:spPr/>
      <dgm:t>
        <a:bodyPr/>
        <a:lstStyle/>
        <a:p>
          <a:r>
            <a:rPr lang="en-US" sz="2400" b="1" dirty="0" err="1" smtClean="0">
              <a:solidFill>
                <a:schemeClr val="tx2"/>
              </a:solidFill>
              <a:latin typeface="Times New Roman" charset="0"/>
              <a:ea typeface="Times New Roman" charset="0"/>
              <a:cs typeface="Times New Roman" charset="0"/>
            </a:rPr>
            <a:t>Teknik</a:t>
          </a:r>
          <a:r>
            <a:rPr lang="en-US" sz="2400" b="1" baseline="0" dirty="0" smtClean="0">
              <a:solidFill>
                <a:schemeClr val="tx2"/>
              </a:solidFill>
              <a:latin typeface="Times New Roman" charset="0"/>
              <a:ea typeface="Times New Roman" charset="0"/>
              <a:cs typeface="Times New Roman" charset="0"/>
            </a:rPr>
            <a:t> </a:t>
          </a:r>
          <a:r>
            <a:rPr lang="en-US" sz="2400" b="1" baseline="0" dirty="0" err="1" smtClean="0">
              <a:solidFill>
                <a:schemeClr val="tx2"/>
              </a:solidFill>
              <a:latin typeface="Times New Roman" charset="0"/>
              <a:ea typeface="Times New Roman" charset="0"/>
              <a:cs typeface="Times New Roman" charset="0"/>
            </a:rPr>
            <a:t>pengukuran</a:t>
          </a:r>
          <a:r>
            <a:rPr lang="en-US" sz="2400" baseline="0" dirty="0" smtClean="0">
              <a:latin typeface="Times New Roman" charset="0"/>
              <a:ea typeface="Times New Roman" charset="0"/>
              <a:cs typeface="Times New Roman" charset="0"/>
            </a:rPr>
            <a:t> </a:t>
          </a:r>
          <a:r>
            <a:rPr lang="en-US" sz="2400" baseline="0" dirty="0" err="1" smtClean="0">
              <a:latin typeface="Times New Roman" charset="0"/>
              <a:ea typeface="Times New Roman" charset="0"/>
              <a:cs typeface="Times New Roman" charset="0"/>
            </a:rPr>
            <a:t>biaya</a:t>
          </a:r>
          <a:r>
            <a:rPr lang="en-US" sz="2400" baseline="0" dirty="0" smtClean="0">
              <a:latin typeface="Times New Roman" charset="0"/>
              <a:ea typeface="Times New Roman" charset="0"/>
              <a:cs typeface="Times New Roman" charset="0"/>
            </a:rPr>
            <a:t> </a:t>
          </a:r>
          <a:r>
            <a:rPr lang="en-US" sz="2400" baseline="0" dirty="0" err="1" smtClean="0">
              <a:latin typeface="Times New Roman" charset="0"/>
              <a:ea typeface="Times New Roman" charset="0"/>
              <a:cs typeface="Times New Roman" charset="0"/>
            </a:rPr>
            <a:t>persediaan</a:t>
          </a:r>
          <a:r>
            <a:rPr lang="en-US" sz="2400" baseline="0" dirty="0" smtClean="0">
              <a:latin typeface="Times New Roman" charset="0"/>
              <a:ea typeface="Times New Roman" charset="0"/>
              <a:cs typeface="Times New Roman" charset="0"/>
            </a:rPr>
            <a:t>: </a:t>
          </a:r>
          <a:r>
            <a:rPr lang="en-US" sz="2400" baseline="0" dirty="0" err="1" smtClean="0">
              <a:latin typeface="Times New Roman" charset="0"/>
              <a:ea typeface="Times New Roman" charset="0"/>
              <a:cs typeface="Times New Roman" charset="0"/>
            </a:rPr>
            <a:t>biaya</a:t>
          </a:r>
          <a:r>
            <a:rPr lang="en-US" sz="2400" baseline="0" dirty="0" smtClean="0">
              <a:latin typeface="Times New Roman" charset="0"/>
              <a:ea typeface="Times New Roman" charset="0"/>
              <a:cs typeface="Times New Roman" charset="0"/>
            </a:rPr>
            <a:t> </a:t>
          </a:r>
          <a:r>
            <a:rPr lang="en-US" sz="2400" baseline="0" dirty="0" err="1" smtClean="0">
              <a:latin typeface="Times New Roman" charset="0"/>
              <a:ea typeface="Times New Roman" charset="0"/>
              <a:cs typeface="Times New Roman" charset="0"/>
            </a:rPr>
            <a:t>standar</a:t>
          </a:r>
          <a:r>
            <a:rPr lang="en-US" sz="2400" baseline="0" dirty="0" smtClean="0">
              <a:latin typeface="Times New Roman" charset="0"/>
              <a:ea typeface="Times New Roman" charset="0"/>
              <a:cs typeface="Times New Roman" charset="0"/>
            </a:rPr>
            <a:t> </a:t>
          </a:r>
          <a:r>
            <a:rPr lang="en-US" sz="2400" baseline="0" dirty="0" err="1" smtClean="0">
              <a:latin typeface="Times New Roman" charset="0"/>
              <a:ea typeface="Times New Roman" charset="0"/>
              <a:cs typeface="Times New Roman" charset="0"/>
            </a:rPr>
            <a:t>atau</a:t>
          </a:r>
          <a:r>
            <a:rPr lang="en-US" sz="2400" baseline="0" dirty="0" smtClean="0">
              <a:latin typeface="Times New Roman" charset="0"/>
              <a:ea typeface="Times New Roman" charset="0"/>
              <a:cs typeface="Times New Roman" charset="0"/>
            </a:rPr>
            <a:t> </a:t>
          </a:r>
          <a:r>
            <a:rPr lang="en-US" sz="2400" baseline="0" dirty="0" err="1" smtClean="0">
              <a:latin typeface="Times New Roman" charset="0"/>
              <a:ea typeface="Times New Roman" charset="0"/>
              <a:cs typeface="Times New Roman" charset="0"/>
            </a:rPr>
            <a:t>metode</a:t>
          </a:r>
          <a:r>
            <a:rPr lang="en-US" sz="2400" baseline="0" dirty="0" smtClean="0">
              <a:latin typeface="Times New Roman" charset="0"/>
              <a:ea typeface="Times New Roman" charset="0"/>
              <a:cs typeface="Times New Roman" charset="0"/>
            </a:rPr>
            <a:t> </a:t>
          </a:r>
          <a:r>
            <a:rPr lang="en-US" sz="2400" baseline="0" dirty="0" err="1" smtClean="0">
              <a:latin typeface="Times New Roman" charset="0"/>
              <a:ea typeface="Times New Roman" charset="0"/>
              <a:cs typeface="Times New Roman" charset="0"/>
            </a:rPr>
            <a:t>eceran</a:t>
          </a:r>
          <a:endParaRPr lang="en-US" sz="2400" dirty="0">
            <a:latin typeface="Times New Roman" charset="0"/>
            <a:ea typeface="Times New Roman" charset="0"/>
            <a:cs typeface="Times New Roman" charset="0"/>
          </a:endParaRPr>
        </a:p>
      </dgm:t>
    </dgm:pt>
    <dgm:pt modelId="{337376EE-31E1-8B40-902C-F07036363EF5}" type="parTrans" cxnId="{F324564C-3EB9-AB46-9669-3249FFD73F09}">
      <dgm:prSet/>
      <dgm:spPr/>
      <dgm:t>
        <a:bodyPr/>
        <a:lstStyle/>
        <a:p>
          <a:endParaRPr lang="en-US">
            <a:latin typeface="Times New Roman" charset="0"/>
            <a:ea typeface="Times New Roman" charset="0"/>
            <a:cs typeface="Times New Roman" charset="0"/>
          </a:endParaRPr>
        </a:p>
      </dgm:t>
    </dgm:pt>
    <dgm:pt modelId="{B44AFD67-C049-0F44-9D52-BFCD68A31856}" type="sibTrans" cxnId="{F324564C-3EB9-AB46-9669-3249FFD73F09}">
      <dgm:prSet/>
      <dgm:spPr/>
      <dgm:t>
        <a:bodyPr/>
        <a:lstStyle/>
        <a:p>
          <a:endParaRPr lang="en-US">
            <a:latin typeface="Times New Roman" charset="0"/>
            <a:ea typeface="Times New Roman" charset="0"/>
            <a:cs typeface="Times New Roman" charset="0"/>
          </a:endParaRPr>
        </a:p>
      </dgm:t>
    </dgm:pt>
    <dgm:pt modelId="{555BBC94-F15C-D543-BC29-1FD9B8CA3EAA}">
      <dgm:prSet custT="1"/>
      <dgm:spPr/>
      <dgm:t>
        <a:bodyPr/>
        <a:lstStyle/>
        <a:p>
          <a:r>
            <a:rPr lang="en-US" sz="2400" b="1" dirty="0" err="1" smtClean="0">
              <a:solidFill>
                <a:schemeClr val="tx2"/>
              </a:solidFill>
              <a:latin typeface="Times New Roman" charset="0"/>
              <a:ea typeface="Times New Roman" charset="0"/>
              <a:cs typeface="Times New Roman" charset="0"/>
            </a:rPr>
            <a:t>Biaya</a:t>
          </a:r>
          <a:r>
            <a:rPr lang="en-US" sz="2400" b="1" dirty="0" smtClean="0">
              <a:solidFill>
                <a:schemeClr val="tx2"/>
              </a:solidFill>
              <a:latin typeface="Times New Roman" charset="0"/>
              <a:ea typeface="Times New Roman" charset="0"/>
              <a:cs typeface="Times New Roman" charset="0"/>
            </a:rPr>
            <a:t> </a:t>
          </a:r>
          <a:r>
            <a:rPr lang="en-US" sz="2400" b="1" dirty="0" err="1" smtClean="0">
              <a:solidFill>
                <a:schemeClr val="tx2"/>
              </a:solidFill>
              <a:latin typeface="Times New Roman" charset="0"/>
              <a:ea typeface="Times New Roman" charset="0"/>
              <a:cs typeface="Times New Roman" charset="0"/>
            </a:rPr>
            <a:t>perolehan</a:t>
          </a:r>
          <a:r>
            <a:rPr lang="en-US" sz="2400" dirty="0" smtClean="0">
              <a:latin typeface="Times New Roman" charset="0"/>
              <a:ea typeface="Times New Roman" charset="0"/>
              <a:cs typeface="Times New Roman" charset="0"/>
            </a:rPr>
            <a:t> </a:t>
          </a:r>
          <a:r>
            <a:rPr lang="en-US" sz="2400" dirty="0" err="1" smtClean="0">
              <a:latin typeface="Times New Roman" charset="0"/>
              <a:ea typeface="Times New Roman" charset="0"/>
              <a:cs typeface="Times New Roman" charset="0"/>
            </a:rPr>
            <a:t>persediaan</a:t>
          </a:r>
          <a:r>
            <a:rPr lang="en-US" sz="2400" dirty="0" smtClean="0">
              <a:latin typeface="Times New Roman" charset="0"/>
              <a:ea typeface="Times New Roman" charset="0"/>
              <a:cs typeface="Times New Roman" charset="0"/>
            </a:rPr>
            <a:t>: </a:t>
          </a:r>
          <a:r>
            <a:rPr lang="en-US" sz="2400" dirty="0" err="1" smtClean="0">
              <a:latin typeface="Times New Roman" charset="0"/>
              <a:ea typeface="Times New Roman" charset="0"/>
              <a:cs typeface="Times New Roman" charset="0"/>
            </a:rPr>
            <a:t>rumus</a:t>
          </a:r>
          <a:r>
            <a:rPr lang="en-US" sz="2400" dirty="0" smtClean="0">
              <a:latin typeface="Times New Roman" charset="0"/>
              <a:ea typeface="Times New Roman" charset="0"/>
              <a:cs typeface="Times New Roman" charset="0"/>
            </a:rPr>
            <a:t> </a:t>
          </a:r>
          <a:r>
            <a:rPr lang="en-US" sz="2400" dirty="0" err="1" smtClean="0">
              <a:latin typeface="Times New Roman" charset="0"/>
              <a:ea typeface="Times New Roman" charset="0"/>
              <a:cs typeface="Times New Roman" charset="0"/>
            </a:rPr>
            <a:t>biaya</a:t>
          </a:r>
          <a:r>
            <a:rPr lang="en-US" sz="2400" dirty="0" smtClean="0">
              <a:latin typeface="Times New Roman" charset="0"/>
              <a:ea typeface="Times New Roman" charset="0"/>
              <a:cs typeface="Times New Roman" charset="0"/>
            </a:rPr>
            <a:t> </a:t>
          </a:r>
          <a:r>
            <a:rPr lang="en-US" sz="2400" err="1" smtClean="0">
              <a:latin typeface="Times New Roman" charset="0"/>
              <a:ea typeface="Times New Roman" charset="0"/>
              <a:cs typeface="Times New Roman" charset="0"/>
            </a:rPr>
            <a:t>masuk-pertama</a:t>
          </a:r>
          <a:r>
            <a:rPr lang="en-US" sz="2400" smtClean="0">
              <a:latin typeface="Times New Roman" charset="0"/>
              <a:ea typeface="Times New Roman" charset="0"/>
              <a:cs typeface="Times New Roman" charset="0"/>
            </a:rPr>
            <a:t> keluar</a:t>
          </a:r>
          <a:r>
            <a:rPr lang="id-ID" sz="2400" smtClean="0">
              <a:latin typeface="Times New Roman" charset="0"/>
              <a:ea typeface="Times New Roman" charset="0"/>
              <a:cs typeface="Times New Roman" charset="0"/>
            </a:rPr>
            <a:t>-</a:t>
          </a:r>
          <a:r>
            <a:rPr lang="en-US" sz="2400" smtClean="0">
              <a:latin typeface="Times New Roman" charset="0"/>
              <a:ea typeface="Times New Roman" charset="0"/>
              <a:cs typeface="Times New Roman" charset="0"/>
            </a:rPr>
            <a:t>pertama </a:t>
          </a:r>
          <a:r>
            <a:rPr lang="en-US" sz="2400" b="1" dirty="0" smtClean="0">
              <a:solidFill>
                <a:schemeClr val="tx2"/>
              </a:solidFill>
              <a:latin typeface="Times New Roman" charset="0"/>
              <a:ea typeface="Times New Roman" charset="0"/>
              <a:cs typeface="Times New Roman" charset="0"/>
            </a:rPr>
            <a:t>(FIFO) </a:t>
          </a:r>
          <a:r>
            <a:rPr lang="en-US" sz="2400" b="1" dirty="0" err="1" smtClean="0">
              <a:solidFill>
                <a:schemeClr val="tx2"/>
              </a:solidFill>
              <a:latin typeface="Times New Roman" charset="0"/>
              <a:ea typeface="Times New Roman" charset="0"/>
              <a:cs typeface="Times New Roman" charset="0"/>
            </a:rPr>
            <a:t>atau</a:t>
          </a:r>
          <a:r>
            <a:rPr lang="en-US" sz="2400" b="1" dirty="0" smtClean="0">
              <a:solidFill>
                <a:schemeClr val="tx2"/>
              </a:solidFill>
              <a:latin typeface="Times New Roman" charset="0"/>
              <a:ea typeface="Times New Roman" charset="0"/>
              <a:cs typeface="Times New Roman" charset="0"/>
            </a:rPr>
            <a:t> rata-rata </a:t>
          </a:r>
          <a:r>
            <a:rPr lang="en-US" sz="2400" b="1" dirty="0" err="1" smtClean="0">
              <a:solidFill>
                <a:schemeClr val="tx2"/>
              </a:solidFill>
              <a:latin typeface="Times New Roman" charset="0"/>
              <a:ea typeface="Times New Roman" charset="0"/>
              <a:cs typeface="Times New Roman" charset="0"/>
            </a:rPr>
            <a:t>tertimbang</a:t>
          </a:r>
          <a:endParaRPr lang="en-US" sz="2400" b="1" dirty="0">
            <a:solidFill>
              <a:schemeClr val="tx2"/>
            </a:solidFill>
            <a:latin typeface="Times New Roman" charset="0"/>
            <a:ea typeface="Times New Roman" charset="0"/>
            <a:cs typeface="Times New Roman" charset="0"/>
          </a:endParaRPr>
        </a:p>
      </dgm:t>
    </dgm:pt>
    <dgm:pt modelId="{C6ACF1D4-D166-5B45-9DC6-FA1424C5FAE3}" type="parTrans" cxnId="{7981BCC1-3E69-3F45-8DDB-D20262C304AE}">
      <dgm:prSet/>
      <dgm:spPr/>
      <dgm:t>
        <a:bodyPr/>
        <a:lstStyle/>
        <a:p>
          <a:endParaRPr lang="en-US">
            <a:latin typeface="Times New Roman" charset="0"/>
            <a:ea typeface="Times New Roman" charset="0"/>
            <a:cs typeface="Times New Roman" charset="0"/>
          </a:endParaRPr>
        </a:p>
      </dgm:t>
    </dgm:pt>
    <dgm:pt modelId="{1607AB5C-7782-E143-B9C0-385C8E6044FC}" type="sibTrans" cxnId="{7981BCC1-3E69-3F45-8DDB-D20262C304AE}">
      <dgm:prSet/>
      <dgm:spPr/>
      <dgm:t>
        <a:bodyPr/>
        <a:lstStyle/>
        <a:p>
          <a:endParaRPr lang="en-US">
            <a:latin typeface="Times New Roman" charset="0"/>
            <a:ea typeface="Times New Roman" charset="0"/>
            <a:cs typeface="Times New Roman" charset="0"/>
          </a:endParaRPr>
        </a:p>
      </dgm:t>
    </dgm:pt>
    <dgm:pt modelId="{A74D6CC4-77C0-564B-B9CB-FD62265762EE}" type="pres">
      <dgm:prSet presAssocID="{4B5AF05B-D27A-664D-8BDD-7A8323510135}" presName="compositeShape" presStyleCnt="0">
        <dgm:presLayoutVars>
          <dgm:dir/>
          <dgm:resizeHandles/>
        </dgm:presLayoutVars>
      </dgm:prSet>
      <dgm:spPr/>
    </dgm:pt>
    <dgm:pt modelId="{F1BE966D-7B54-4A4D-8DE9-168CE76C71AB}" type="pres">
      <dgm:prSet presAssocID="{4B5AF05B-D27A-664D-8BDD-7A8323510135}" presName="pyramid" presStyleLbl="node1" presStyleIdx="0" presStyleCnt="1"/>
      <dgm:spPr/>
    </dgm:pt>
    <dgm:pt modelId="{1C5E2F6F-4C4D-B548-A356-8FB7AA6EDFA8}" type="pres">
      <dgm:prSet presAssocID="{4B5AF05B-D27A-664D-8BDD-7A8323510135}" presName="theList" presStyleCnt="0"/>
      <dgm:spPr/>
    </dgm:pt>
    <dgm:pt modelId="{4E6F0C47-55C5-8945-B373-5B37BA5A5539}" type="pres">
      <dgm:prSet presAssocID="{2D7CE55A-77B6-094D-B5A7-A6B7A5C09DC7}" presName="aNode" presStyleLbl="fgAcc1" presStyleIdx="0" presStyleCnt="4" custScaleX="168958" custLinFactNeighborX="33631" custLinFactNeighborY="-25918">
        <dgm:presLayoutVars>
          <dgm:bulletEnabled val="1"/>
        </dgm:presLayoutVars>
      </dgm:prSet>
      <dgm:spPr/>
      <dgm:t>
        <a:bodyPr/>
        <a:lstStyle/>
        <a:p>
          <a:endParaRPr lang="en-US"/>
        </a:p>
      </dgm:t>
    </dgm:pt>
    <dgm:pt modelId="{ED7B9903-34DB-1E49-9B7C-0E77C0FA0162}" type="pres">
      <dgm:prSet presAssocID="{2D7CE55A-77B6-094D-B5A7-A6B7A5C09DC7}" presName="aSpace" presStyleCnt="0"/>
      <dgm:spPr/>
    </dgm:pt>
    <dgm:pt modelId="{47782D4C-EE3B-E949-9C7D-4519A37AE9F4}" type="pres">
      <dgm:prSet presAssocID="{4313BB70-A98B-2148-A62F-82FBCA39D449}" presName="aNode" presStyleLbl="fgAcc1" presStyleIdx="1" presStyleCnt="4" custScaleX="170653" custLinFactNeighborX="34476" custLinFactNeighborY="-25918">
        <dgm:presLayoutVars>
          <dgm:bulletEnabled val="1"/>
        </dgm:presLayoutVars>
      </dgm:prSet>
      <dgm:spPr/>
      <dgm:t>
        <a:bodyPr/>
        <a:lstStyle/>
        <a:p>
          <a:endParaRPr lang="en-US"/>
        </a:p>
      </dgm:t>
    </dgm:pt>
    <dgm:pt modelId="{A396F469-7C47-8E45-BCC5-25D15232575E}" type="pres">
      <dgm:prSet presAssocID="{4313BB70-A98B-2148-A62F-82FBCA39D449}" presName="aSpace" presStyleCnt="0"/>
      <dgm:spPr/>
    </dgm:pt>
    <dgm:pt modelId="{DA5A288F-7400-724B-945D-3A47A099DAC5}" type="pres">
      <dgm:prSet presAssocID="{B7FF7E65-1BC6-854B-9586-23DFF47DB1E2}" presName="aNode" presStyleLbl="fgAcc1" presStyleIdx="2" presStyleCnt="4" custScaleX="173984" custScaleY="181564" custLinFactNeighborX="35107">
        <dgm:presLayoutVars>
          <dgm:bulletEnabled val="1"/>
        </dgm:presLayoutVars>
      </dgm:prSet>
      <dgm:spPr/>
      <dgm:t>
        <a:bodyPr/>
        <a:lstStyle/>
        <a:p>
          <a:endParaRPr lang="en-US"/>
        </a:p>
      </dgm:t>
    </dgm:pt>
    <dgm:pt modelId="{2042DD71-EDCC-634B-9FE7-6D02E0F48635}" type="pres">
      <dgm:prSet presAssocID="{B7FF7E65-1BC6-854B-9586-23DFF47DB1E2}" presName="aSpace" presStyleCnt="0"/>
      <dgm:spPr/>
    </dgm:pt>
    <dgm:pt modelId="{1B290D2E-6E36-6341-A882-D0FD5515B52E}" type="pres">
      <dgm:prSet presAssocID="{555BBC94-F15C-D543-BC29-1FD9B8CA3EAA}" presName="aNode" presStyleLbl="fgAcc1" presStyleIdx="3" presStyleCnt="4" custScaleX="173167" custScaleY="157707" custLinFactNeighborX="35515">
        <dgm:presLayoutVars>
          <dgm:bulletEnabled val="1"/>
        </dgm:presLayoutVars>
      </dgm:prSet>
      <dgm:spPr/>
      <dgm:t>
        <a:bodyPr/>
        <a:lstStyle/>
        <a:p>
          <a:endParaRPr lang="en-US"/>
        </a:p>
      </dgm:t>
    </dgm:pt>
    <dgm:pt modelId="{EAA5E594-FB3D-C841-9A53-7A8A7ABC9267}" type="pres">
      <dgm:prSet presAssocID="{555BBC94-F15C-D543-BC29-1FD9B8CA3EAA}" presName="aSpace" presStyleCnt="0"/>
      <dgm:spPr/>
    </dgm:pt>
  </dgm:ptLst>
  <dgm:cxnLst>
    <dgm:cxn modelId="{76D03F6D-0D5A-4E48-AA5F-6574E2699B2F}" type="presOf" srcId="{555BBC94-F15C-D543-BC29-1FD9B8CA3EAA}" destId="{1B290D2E-6E36-6341-A882-D0FD5515B52E}" srcOrd="0" destOrd="0" presId="urn:microsoft.com/office/officeart/2005/8/layout/pyramid2"/>
    <dgm:cxn modelId="{8583F93A-E303-0344-A48F-C33AE0B5B3E0}" type="presOf" srcId="{B7FF7E65-1BC6-854B-9586-23DFF47DB1E2}" destId="{DA5A288F-7400-724B-945D-3A47A099DAC5}" srcOrd="0" destOrd="0" presId="urn:microsoft.com/office/officeart/2005/8/layout/pyramid2"/>
    <dgm:cxn modelId="{7981BCC1-3E69-3F45-8DDB-D20262C304AE}" srcId="{4B5AF05B-D27A-664D-8BDD-7A8323510135}" destId="{555BBC94-F15C-D543-BC29-1FD9B8CA3EAA}" srcOrd="3" destOrd="0" parTransId="{C6ACF1D4-D166-5B45-9DC6-FA1424C5FAE3}" sibTransId="{1607AB5C-7782-E143-B9C0-385C8E6044FC}"/>
    <dgm:cxn modelId="{77A03735-2774-5B41-891F-52C22086FBD7}" srcId="{4B5AF05B-D27A-664D-8BDD-7A8323510135}" destId="{4313BB70-A98B-2148-A62F-82FBCA39D449}" srcOrd="1" destOrd="0" parTransId="{6CD01806-5C9A-6F45-9A0B-4EB3B26D2613}" sibTransId="{C30D9BAB-785F-B84B-A592-CD31502F64FB}"/>
    <dgm:cxn modelId="{ACA5C48A-8105-7E4D-8DA3-4BAAB60F6AB9}" type="presOf" srcId="{2D7CE55A-77B6-094D-B5A7-A6B7A5C09DC7}" destId="{4E6F0C47-55C5-8945-B373-5B37BA5A5539}" srcOrd="0" destOrd="0" presId="urn:microsoft.com/office/officeart/2005/8/layout/pyramid2"/>
    <dgm:cxn modelId="{A51C02A2-1015-6E49-821D-EC4B095C9CEE}" srcId="{4B5AF05B-D27A-664D-8BDD-7A8323510135}" destId="{2D7CE55A-77B6-094D-B5A7-A6B7A5C09DC7}" srcOrd="0" destOrd="0" parTransId="{C2217CFA-3703-A142-82C1-5BCC2EECEFDF}" sibTransId="{FDB580FD-35F0-264E-8791-A3E23C371790}"/>
    <dgm:cxn modelId="{E5024437-D91A-4B47-B6AA-7B89FDE00CF2}" type="presOf" srcId="{4313BB70-A98B-2148-A62F-82FBCA39D449}" destId="{47782D4C-EE3B-E949-9C7D-4519A37AE9F4}" srcOrd="0" destOrd="0" presId="urn:microsoft.com/office/officeart/2005/8/layout/pyramid2"/>
    <dgm:cxn modelId="{57F0F783-4BFA-AA48-8687-B6B28051CA72}" type="presOf" srcId="{4B5AF05B-D27A-664D-8BDD-7A8323510135}" destId="{A74D6CC4-77C0-564B-B9CB-FD62265762EE}" srcOrd="0" destOrd="0" presId="urn:microsoft.com/office/officeart/2005/8/layout/pyramid2"/>
    <dgm:cxn modelId="{F324564C-3EB9-AB46-9669-3249FFD73F09}" srcId="{4B5AF05B-D27A-664D-8BDD-7A8323510135}" destId="{B7FF7E65-1BC6-854B-9586-23DFF47DB1E2}" srcOrd="2" destOrd="0" parTransId="{337376EE-31E1-8B40-902C-F07036363EF5}" sibTransId="{B44AFD67-C049-0F44-9D52-BFCD68A31856}"/>
    <dgm:cxn modelId="{CD90F1FF-020E-4541-A763-D413A22356D8}" type="presParOf" srcId="{A74D6CC4-77C0-564B-B9CB-FD62265762EE}" destId="{F1BE966D-7B54-4A4D-8DE9-168CE76C71AB}" srcOrd="0" destOrd="0" presId="urn:microsoft.com/office/officeart/2005/8/layout/pyramid2"/>
    <dgm:cxn modelId="{D252A889-3FC3-E94A-BA36-879BC383024B}" type="presParOf" srcId="{A74D6CC4-77C0-564B-B9CB-FD62265762EE}" destId="{1C5E2F6F-4C4D-B548-A356-8FB7AA6EDFA8}" srcOrd="1" destOrd="0" presId="urn:microsoft.com/office/officeart/2005/8/layout/pyramid2"/>
    <dgm:cxn modelId="{8B1F4A4D-1F52-184E-A5E5-C4E6E846E13C}" type="presParOf" srcId="{1C5E2F6F-4C4D-B548-A356-8FB7AA6EDFA8}" destId="{4E6F0C47-55C5-8945-B373-5B37BA5A5539}" srcOrd="0" destOrd="0" presId="urn:microsoft.com/office/officeart/2005/8/layout/pyramid2"/>
    <dgm:cxn modelId="{6F17E78F-60A2-3E49-8262-1D1A4B445ACB}" type="presParOf" srcId="{1C5E2F6F-4C4D-B548-A356-8FB7AA6EDFA8}" destId="{ED7B9903-34DB-1E49-9B7C-0E77C0FA0162}" srcOrd="1" destOrd="0" presId="urn:microsoft.com/office/officeart/2005/8/layout/pyramid2"/>
    <dgm:cxn modelId="{7325010A-43B1-6D42-A5E0-31FE608386CD}" type="presParOf" srcId="{1C5E2F6F-4C4D-B548-A356-8FB7AA6EDFA8}" destId="{47782D4C-EE3B-E949-9C7D-4519A37AE9F4}" srcOrd="2" destOrd="0" presId="urn:microsoft.com/office/officeart/2005/8/layout/pyramid2"/>
    <dgm:cxn modelId="{4E7F13E5-ED48-1D4D-8A4F-F1D1B63E6173}" type="presParOf" srcId="{1C5E2F6F-4C4D-B548-A356-8FB7AA6EDFA8}" destId="{A396F469-7C47-8E45-BCC5-25D15232575E}" srcOrd="3" destOrd="0" presId="urn:microsoft.com/office/officeart/2005/8/layout/pyramid2"/>
    <dgm:cxn modelId="{98BF17E6-AEF7-754E-8967-598FC3A73C9E}" type="presParOf" srcId="{1C5E2F6F-4C4D-B548-A356-8FB7AA6EDFA8}" destId="{DA5A288F-7400-724B-945D-3A47A099DAC5}" srcOrd="4" destOrd="0" presId="urn:microsoft.com/office/officeart/2005/8/layout/pyramid2"/>
    <dgm:cxn modelId="{0DE8A3BB-44FF-3C4A-872C-D885D404D5AC}" type="presParOf" srcId="{1C5E2F6F-4C4D-B548-A356-8FB7AA6EDFA8}" destId="{2042DD71-EDCC-634B-9FE7-6D02E0F48635}" srcOrd="5" destOrd="0" presId="urn:microsoft.com/office/officeart/2005/8/layout/pyramid2"/>
    <dgm:cxn modelId="{2AC5DB12-33CA-864F-AF5D-5CE0C44EECDA}" type="presParOf" srcId="{1C5E2F6F-4C4D-B548-A356-8FB7AA6EDFA8}" destId="{1B290D2E-6E36-6341-A882-D0FD5515B52E}" srcOrd="6" destOrd="0" presId="urn:microsoft.com/office/officeart/2005/8/layout/pyramid2"/>
    <dgm:cxn modelId="{5F8EE770-8A01-1B48-878C-6090A3CD90DF}" type="presParOf" srcId="{1C5E2F6F-4C4D-B548-A356-8FB7AA6EDFA8}" destId="{EAA5E594-FB3D-C841-9A53-7A8A7ABC9267}" srcOrd="7" destOrd="0" presId="urn:microsoft.com/office/officeart/2005/8/layout/pyramid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25933A62-4A41-A444-8883-8B9F997EA6E6}" type="doc">
      <dgm:prSet loTypeId="urn:microsoft.com/office/officeart/2005/8/layout/arrow2" loCatId="" qsTypeId="urn:microsoft.com/office/officeart/2005/8/quickstyle/simple4" qsCatId="simple" csTypeId="urn:microsoft.com/office/officeart/2005/8/colors/accent1_2" csCatId="accent1" phldr="1"/>
      <dgm:spPr/>
      <dgm:t>
        <a:bodyPr/>
        <a:lstStyle/>
        <a:p>
          <a:endParaRPr lang="en-US"/>
        </a:p>
      </dgm:t>
    </dgm:pt>
    <dgm:pt modelId="{5FCC7A12-5160-0A42-8419-E0F6FD5C9EE5}">
      <dgm:prSet phldrT="[Text]" custT="1"/>
      <dgm:spPr/>
      <dgm:t>
        <a:bodyPr/>
        <a:lstStyle/>
        <a:p>
          <a:r>
            <a:rPr lang="en-US" sz="2000" b="1" dirty="0" err="1" smtClean="0">
              <a:solidFill>
                <a:schemeClr val="tx2"/>
              </a:solidFill>
              <a:latin typeface="Times New Roman" charset="0"/>
              <a:ea typeface="Times New Roman" charset="0"/>
              <a:cs typeface="Times New Roman" charset="0"/>
            </a:rPr>
            <a:t>Pengukuran</a:t>
          </a:r>
          <a:r>
            <a:rPr lang="en-US" sz="2000" dirty="0" smtClean="0">
              <a:latin typeface="Times New Roman" charset="0"/>
              <a:ea typeface="Times New Roman" charset="0"/>
              <a:cs typeface="Times New Roman" charset="0"/>
            </a:rPr>
            <a:t>: </a:t>
          </a:r>
          <a:r>
            <a:rPr lang="en-US" sz="2000" b="1" dirty="0" err="1" smtClean="0">
              <a:solidFill>
                <a:schemeClr val="tx2"/>
              </a:solidFill>
              <a:latin typeface="Times New Roman" charset="0"/>
              <a:ea typeface="Times New Roman" charset="0"/>
              <a:cs typeface="Times New Roman" charset="0"/>
            </a:rPr>
            <a:t>biaya</a:t>
          </a:r>
          <a:r>
            <a:rPr lang="en-US" sz="2000" b="1" baseline="0" dirty="0" smtClean="0">
              <a:solidFill>
                <a:schemeClr val="tx2"/>
              </a:solidFill>
              <a:latin typeface="Times New Roman" charset="0"/>
              <a:ea typeface="Times New Roman" charset="0"/>
              <a:cs typeface="Times New Roman" charset="0"/>
            </a:rPr>
            <a:t> </a:t>
          </a:r>
          <a:r>
            <a:rPr lang="en-US" sz="2000" b="1" baseline="0" dirty="0" err="1" smtClean="0">
              <a:solidFill>
                <a:schemeClr val="accent1">
                  <a:lumMod val="50000"/>
                </a:schemeClr>
              </a:solidFill>
              <a:latin typeface="Times New Roman" charset="0"/>
              <a:ea typeface="Times New Roman" charset="0"/>
              <a:cs typeface="Times New Roman" charset="0"/>
            </a:rPr>
            <a:t>perolehan</a:t>
          </a:r>
          <a:r>
            <a:rPr lang="en-US" sz="2000" baseline="0" dirty="0" smtClean="0">
              <a:latin typeface="Times New Roman" charset="0"/>
              <a:ea typeface="Times New Roman" charset="0"/>
              <a:cs typeface="Times New Roman" charset="0"/>
            </a:rPr>
            <a:t> </a:t>
          </a:r>
          <a:r>
            <a:rPr lang="en-US" sz="2000" baseline="0" dirty="0" err="1" smtClean="0">
              <a:latin typeface="Times New Roman" charset="0"/>
              <a:ea typeface="Times New Roman" charset="0"/>
              <a:cs typeface="Times New Roman" charset="0"/>
            </a:rPr>
            <a:t>dan</a:t>
          </a:r>
          <a:r>
            <a:rPr lang="en-US" sz="2000" baseline="0" dirty="0" smtClean="0">
              <a:latin typeface="Times New Roman" charset="0"/>
              <a:ea typeface="Times New Roman" charset="0"/>
              <a:cs typeface="Times New Roman" charset="0"/>
            </a:rPr>
            <a:t> </a:t>
          </a:r>
          <a:r>
            <a:rPr lang="en-US" sz="2000" b="1" baseline="0" dirty="0" err="1" smtClean="0">
              <a:solidFill>
                <a:schemeClr val="tx2"/>
              </a:solidFill>
              <a:latin typeface="Times New Roman" charset="0"/>
              <a:ea typeface="Times New Roman" charset="0"/>
              <a:cs typeface="Times New Roman" charset="0"/>
            </a:rPr>
            <a:t>tidak</a:t>
          </a:r>
          <a:r>
            <a:rPr lang="en-US" sz="2000" b="1" baseline="0" dirty="0" smtClean="0">
              <a:solidFill>
                <a:schemeClr val="tx2"/>
              </a:solidFill>
              <a:latin typeface="Times New Roman" charset="0"/>
              <a:ea typeface="Times New Roman" charset="0"/>
              <a:cs typeface="Times New Roman" charset="0"/>
            </a:rPr>
            <a:t> </a:t>
          </a:r>
          <a:r>
            <a:rPr lang="en-US" sz="2000" b="1" baseline="0" dirty="0" err="1" smtClean="0">
              <a:solidFill>
                <a:schemeClr val="tx2"/>
              </a:solidFill>
              <a:latin typeface="Times New Roman" charset="0"/>
              <a:ea typeface="Times New Roman" charset="0"/>
              <a:cs typeface="Times New Roman" charset="0"/>
            </a:rPr>
            <a:t>mengakui</a:t>
          </a:r>
          <a:r>
            <a:rPr lang="en-US" sz="2000" b="1" baseline="0" dirty="0" smtClean="0">
              <a:solidFill>
                <a:schemeClr val="tx2"/>
              </a:solidFill>
              <a:latin typeface="Times New Roman" charset="0"/>
              <a:ea typeface="Times New Roman" charset="0"/>
              <a:cs typeface="Times New Roman" charset="0"/>
            </a:rPr>
            <a:t> </a:t>
          </a:r>
          <a:r>
            <a:rPr lang="en-US" sz="2000" b="1" baseline="0" dirty="0" err="1" smtClean="0">
              <a:solidFill>
                <a:schemeClr val="tx2"/>
              </a:solidFill>
              <a:latin typeface="Times New Roman" charset="0"/>
              <a:ea typeface="Times New Roman" charset="0"/>
              <a:cs typeface="Times New Roman" charset="0"/>
            </a:rPr>
            <a:t>penurunan</a:t>
          </a:r>
          <a:r>
            <a:rPr lang="en-US" sz="2000" b="1" baseline="0" dirty="0" smtClean="0">
              <a:solidFill>
                <a:schemeClr val="tx2"/>
              </a:solidFill>
              <a:latin typeface="Times New Roman" charset="0"/>
              <a:ea typeface="Times New Roman" charset="0"/>
              <a:cs typeface="Times New Roman" charset="0"/>
            </a:rPr>
            <a:t> </a:t>
          </a:r>
          <a:r>
            <a:rPr lang="en-US" sz="2000" b="1" baseline="0" dirty="0" err="1" smtClean="0">
              <a:solidFill>
                <a:schemeClr val="accent1">
                  <a:lumMod val="50000"/>
                </a:schemeClr>
              </a:solidFill>
              <a:latin typeface="Times New Roman" charset="0"/>
              <a:ea typeface="Times New Roman" charset="0"/>
              <a:cs typeface="Times New Roman" charset="0"/>
            </a:rPr>
            <a:t>nilai</a:t>
          </a:r>
          <a:endParaRPr lang="en-US" sz="2000" b="1" dirty="0">
            <a:solidFill>
              <a:schemeClr val="accent1">
                <a:lumMod val="50000"/>
              </a:schemeClr>
            </a:solidFill>
            <a:latin typeface="Times New Roman" charset="0"/>
            <a:ea typeface="Times New Roman" charset="0"/>
            <a:cs typeface="Times New Roman" charset="0"/>
          </a:endParaRPr>
        </a:p>
      </dgm:t>
    </dgm:pt>
    <dgm:pt modelId="{42D6BA72-39D7-9A4D-8529-F4D7C264D558}" type="parTrans" cxnId="{57509215-DF67-234A-BDC2-6BB3586E7EEC}">
      <dgm:prSet/>
      <dgm:spPr/>
      <dgm:t>
        <a:bodyPr/>
        <a:lstStyle/>
        <a:p>
          <a:endParaRPr lang="en-US">
            <a:latin typeface="Times New Roman" charset="0"/>
            <a:ea typeface="Times New Roman" charset="0"/>
            <a:cs typeface="Times New Roman" charset="0"/>
          </a:endParaRPr>
        </a:p>
      </dgm:t>
    </dgm:pt>
    <dgm:pt modelId="{8ADDB4A5-FC17-2B4E-A096-DD5D2D38F593}" type="sibTrans" cxnId="{57509215-DF67-234A-BDC2-6BB3586E7EEC}">
      <dgm:prSet/>
      <dgm:spPr/>
      <dgm:t>
        <a:bodyPr/>
        <a:lstStyle/>
        <a:p>
          <a:endParaRPr lang="en-US">
            <a:latin typeface="Times New Roman" charset="0"/>
            <a:ea typeface="Times New Roman" charset="0"/>
            <a:cs typeface="Times New Roman" charset="0"/>
          </a:endParaRPr>
        </a:p>
      </dgm:t>
    </dgm:pt>
    <dgm:pt modelId="{A2D337FE-C6BC-EF43-A5B7-EEEED8B66F0B}">
      <dgm:prSet phldrT="[Text]" custT="1"/>
      <dgm:spPr/>
      <dgm:t>
        <a:bodyPr/>
        <a:lstStyle/>
        <a:p>
          <a:r>
            <a:rPr lang="en-US" sz="2000" b="1" dirty="0" err="1" smtClean="0">
              <a:solidFill>
                <a:schemeClr val="tx2"/>
              </a:solidFill>
              <a:latin typeface="Times New Roman" charset="0"/>
              <a:ea typeface="Times New Roman" charset="0"/>
              <a:cs typeface="Times New Roman" charset="0"/>
            </a:rPr>
            <a:t>Definisi</a:t>
          </a:r>
          <a:r>
            <a:rPr lang="en-US" sz="2000" baseline="0" dirty="0" smtClean="0">
              <a:latin typeface="Times New Roman" charset="0"/>
              <a:ea typeface="Times New Roman" charset="0"/>
              <a:cs typeface="Times New Roman" charset="0"/>
            </a:rPr>
            <a:t> </a:t>
          </a:r>
          <a:r>
            <a:rPr lang="en-US" sz="2000" baseline="0" dirty="0" err="1" smtClean="0">
              <a:latin typeface="Times New Roman" charset="0"/>
              <a:ea typeface="Times New Roman" charset="0"/>
              <a:cs typeface="Times New Roman" charset="0"/>
            </a:rPr>
            <a:t>ventura</a:t>
          </a:r>
          <a:r>
            <a:rPr lang="en-US" sz="2000" baseline="0" dirty="0" smtClean="0">
              <a:latin typeface="Times New Roman" charset="0"/>
              <a:ea typeface="Times New Roman" charset="0"/>
              <a:cs typeface="Times New Roman" charset="0"/>
            </a:rPr>
            <a:t> </a:t>
          </a:r>
          <a:r>
            <a:rPr lang="en-US" sz="2000" baseline="0" dirty="0" err="1" smtClean="0">
              <a:latin typeface="Times New Roman" charset="0"/>
              <a:ea typeface="Times New Roman" charset="0"/>
              <a:cs typeface="Times New Roman" charset="0"/>
            </a:rPr>
            <a:t>bersama</a:t>
          </a:r>
          <a:r>
            <a:rPr lang="en-US" sz="2000" baseline="0" dirty="0" smtClean="0">
              <a:latin typeface="Times New Roman" charset="0"/>
              <a:ea typeface="Times New Roman" charset="0"/>
              <a:cs typeface="Times New Roman" charset="0"/>
            </a:rPr>
            <a:t>: </a:t>
          </a:r>
          <a:r>
            <a:rPr lang="en-US" sz="2000" b="1" baseline="0" dirty="0" err="1" smtClean="0">
              <a:solidFill>
                <a:schemeClr val="tx2"/>
              </a:solidFill>
              <a:latin typeface="Times New Roman" charset="0"/>
              <a:ea typeface="Times New Roman" charset="0"/>
              <a:cs typeface="Times New Roman" charset="0"/>
            </a:rPr>
            <a:t>pengendalian</a:t>
          </a:r>
          <a:r>
            <a:rPr lang="en-US" sz="2000" b="1" baseline="0" dirty="0" smtClean="0">
              <a:solidFill>
                <a:schemeClr val="tx2"/>
              </a:solidFill>
              <a:latin typeface="Times New Roman" charset="0"/>
              <a:ea typeface="Times New Roman" charset="0"/>
              <a:cs typeface="Times New Roman" charset="0"/>
            </a:rPr>
            <a:t> </a:t>
          </a:r>
          <a:r>
            <a:rPr lang="en-US" sz="2000" b="1" baseline="0" dirty="0" err="1" smtClean="0">
              <a:solidFill>
                <a:schemeClr val="tx2"/>
              </a:solidFill>
              <a:latin typeface="Times New Roman" charset="0"/>
              <a:ea typeface="Times New Roman" charset="0"/>
              <a:cs typeface="Times New Roman" charset="0"/>
            </a:rPr>
            <a:t>bersama</a:t>
          </a:r>
          <a:r>
            <a:rPr lang="en-US" sz="2000" baseline="0" dirty="0" smtClean="0">
              <a:latin typeface="Times New Roman" charset="0"/>
              <a:ea typeface="Times New Roman" charset="0"/>
              <a:cs typeface="Times New Roman" charset="0"/>
            </a:rPr>
            <a:t>, </a:t>
          </a:r>
          <a:r>
            <a:rPr lang="en-US" sz="2000" baseline="0" dirty="0" err="1" smtClean="0">
              <a:latin typeface="Times New Roman" charset="0"/>
              <a:ea typeface="Times New Roman" charset="0"/>
              <a:cs typeface="Times New Roman" charset="0"/>
            </a:rPr>
            <a:t>memiliki</a:t>
          </a:r>
          <a:r>
            <a:rPr lang="en-US" sz="2000" baseline="0" dirty="0" smtClean="0">
              <a:latin typeface="Times New Roman" charset="0"/>
              <a:ea typeface="Times New Roman" charset="0"/>
              <a:cs typeface="Times New Roman" charset="0"/>
            </a:rPr>
            <a:t> </a:t>
          </a:r>
          <a:r>
            <a:rPr lang="en-US" sz="2000" b="1" baseline="0" dirty="0" err="1" smtClean="0">
              <a:solidFill>
                <a:schemeClr val="tx2"/>
              </a:solidFill>
              <a:latin typeface="Times New Roman" charset="0"/>
              <a:ea typeface="Times New Roman" charset="0"/>
              <a:cs typeface="Times New Roman" charset="0"/>
            </a:rPr>
            <a:t>hak</a:t>
          </a:r>
          <a:r>
            <a:rPr lang="en-US" sz="2000" b="1" baseline="0" dirty="0" smtClean="0">
              <a:solidFill>
                <a:schemeClr val="tx2"/>
              </a:solidFill>
              <a:latin typeface="Times New Roman" charset="0"/>
              <a:ea typeface="Times New Roman" charset="0"/>
              <a:cs typeface="Times New Roman" charset="0"/>
            </a:rPr>
            <a:t> </a:t>
          </a:r>
          <a:r>
            <a:rPr lang="en-US" sz="2000" b="1" baseline="0" dirty="0" err="1" smtClean="0">
              <a:solidFill>
                <a:schemeClr val="tx2"/>
              </a:solidFill>
              <a:latin typeface="Times New Roman" charset="0"/>
              <a:ea typeface="Times New Roman" charset="0"/>
              <a:cs typeface="Times New Roman" charset="0"/>
            </a:rPr>
            <a:t>atas</a:t>
          </a:r>
          <a:r>
            <a:rPr lang="en-US" sz="2000" b="1" baseline="0" dirty="0" smtClean="0">
              <a:solidFill>
                <a:schemeClr val="tx2"/>
              </a:solidFill>
              <a:latin typeface="Times New Roman" charset="0"/>
              <a:ea typeface="Times New Roman" charset="0"/>
              <a:cs typeface="Times New Roman" charset="0"/>
            </a:rPr>
            <a:t> </a:t>
          </a:r>
          <a:r>
            <a:rPr lang="en-US" sz="2000" b="1" baseline="0" dirty="0" err="1" smtClean="0">
              <a:solidFill>
                <a:schemeClr val="tx2"/>
              </a:solidFill>
              <a:latin typeface="Times New Roman" charset="0"/>
              <a:ea typeface="Times New Roman" charset="0"/>
              <a:cs typeface="Times New Roman" charset="0"/>
            </a:rPr>
            <a:t>aset</a:t>
          </a:r>
          <a:r>
            <a:rPr lang="en-US" sz="2000" b="1" baseline="0" dirty="0" smtClean="0">
              <a:solidFill>
                <a:schemeClr val="tx2"/>
              </a:solidFill>
              <a:latin typeface="Times New Roman" charset="0"/>
              <a:ea typeface="Times New Roman" charset="0"/>
              <a:cs typeface="Times New Roman" charset="0"/>
            </a:rPr>
            <a:t> </a:t>
          </a:r>
          <a:r>
            <a:rPr lang="en-US" sz="2000" b="1" baseline="0" dirty="0" err="1" smtClean="0">
              <a:solidFill>
                <a:schemeClr val="tx2"/>
              </a:solidFill>
              <a:latin typeface="Times New Roman" charset="0"/>
              <a:ea typeface="Times New Roman" charset="0"/>
              <a:cs typeface="Times New Roman" charset="0"/>
            </a:rPr>
            <a:t>neto</a:t>
          </a:r>
          <a:r>
            <a:rPr lang="en-US" sz="2000" baseline="0" dirty="0" smtClean="0">
              <a:latin typeface="Times New Roman" charset="0"/>
              <a:ea typeface="Times New Roman" charset="0"/>
              <a:cs typeface="Times New Roman" charset="0"/>
            </a:rPr>
            <a:t> </a:t>
          </a:r>
          <a:r>
            <a:rPr lang="en-US" sz="2000" baseline="0" dirty="0" err="1" smtClean="0">
              <a:latin typeface="Times New Roman" charset="0"/>
              <a:ea typeface="Times New Roman" charset="0"/>
              <a:cs typeface="Times New Roman" charset="0"/>
            </a:rPr>
            <a:t>pengaturan</a:t>
          </a:r>
          <a:r>
            <a:rPr lang="en-US" sz="2000" baseline="0" dirty="0" smtClean="0">
              <a:latin typeface="Times New Roman" charset="0"/>
              <a:ea typeface="Times New Roman" charset="0"/>
              <a:cs typeface="Times New Roman" charset="0"/>
            </a:rPr>
            <a:t> </a:t>
          </a:r>
          <a:r>
            <a:rPr lang="en-US" sz="2000" baseline="0" dirty="0" err="1" smtClean="0">
              <a:latin typeface="Times New Roman" charset="0"/>
              <a:ea typeface="Times New Roman" charset="0"/>
              <a:cs typeface="Times New Roman" charset="0"/>
            </a:rPr>
            <a:t>bersama</a:t>
          </a:r>
          <a:r>
            <a:rPr lang="en-US" sz="2000" baseline="0" dirty="0" smtClean="0">
              <a:latin typeface="Times New Roman" charset="0"/>
              <a:ea typeface="Times New Roman" charset="0"/>
              <a:cs typeface="Times New Roman" charset="0"/>
            </a:rPr>
            <a:t> </a:t>
          </a:r>
          <a:r>
            <a:rPr lang="en-US" sz="2000" baseline="0" dirty="0" err="1" smtClean="0">
              <a:latin typeface="Times New Roman" charset="0"/>
              <a:ea typeface="Times New Roman" charset="0"/>
              <a:cs typeface="Times New Roman" charset="0"/>
            </a:rPr>
            <a:t>tersebut</a:t>
          </a:r>
          <a:endParaRPr lang="en-US" sz="2000" dirty="0">
            <a:latin typeface="Times New Roman" charset="0"/>
            <a:ea typeface="Times New Roman" charset="0"/>
            <a:cs typeface="Times New Roman" charset="0"/>
          </a:endParaRPr>
        </a:p>
      </dgm:t>
    </dgm:pt>
    <dgm:pt modelId="{7716BBB1-F84C-A742-BE73-292037DE76BA}" type="sibTrans" cxnId="{F0C49FBD-67B7-9941-96F7-427003C89420}">
      <dgm:prSet/>
      <dgm:spPr/>
      <dgm:t>
        <a:bodyPr/>
        <a:lstStyle/>
        <a:p>
          <a:endParaRPr lang="en-US">
            <a:latin typeface="Times New Roman" charset="0"/>
            <a:ea typeface="Times New Roman" charset="0"/>
            <a:cs typeface="Times New Roman" charset="0"/>
          </a:endParaRPr>
        </a:p>
      </dgm:t>
    </dgm:pt>
    <dgm:pt modelId="{85CC3839-011A-BA46-AD20-C0B4F99CF6F5}" type="parTrans" cxnId="{F0C49FBD-67B7-9941-96F7-427003C89420}">
      <dgm:prSet/>
      <dgm:spPr/>
      <dgm:t>
        <a:bodyPr/>
        <a:lstStyle/>
        <a:p>
          <a:endParaRPr lang="en-US">
            <a:latin typeface="Times New Roman" charset="0"/>
            <a:ea typeface="Times New Roman" charset="0"/>
            <a:cs typeface="Times New Roman" charset="0"/>
          </a:endParaRPr>
        </a:p>
      </dgm:t>
    </dgm:pt>
    <dgm:pt modelId="{3FB01C92-4720-0247-8ED7-7B33DFB84B1B}">
      <dgm:prSet custT="1"/>
      <dgm:spPr/>
      <dgm:t>
        <a:bodyPr/>
        <a:lstStyle/>
        <a:p>
          <a:r>
            <a:rPr lang="en-US" sz="2000" b="1" dirty="0" err="1" smtClean="0">
              <a:solidFill>
                <a:schemeClr val="tx2"/>
              </a:solidFill>
              <a:latin typeface="Times New Roman" charset="0"/>
              <a:ea typeface="Times New Roman" charset="0"/>
              <a:cs typeface="Times New Roman" charset="0"/>
            </a:rPr>
            <a:t>Latar</a:t>
          </a:r>
          <a:r>
            <a:rPr lang="en-US" sz="2000" b="1" dirty="0" smtClean="0">
              <a:solidFill>
                <a:schemeClr val="tx2"/>
              </a:solidFill>
              <a:latin typeface="Times New Roman" charset="0"/>
              <a:ea typeface="Times New Roman" charset="0"/>
              <a:cs typeface="Times New Roman" charset="0"/>
            </a:rPr>
            <a:t> </a:t>
          </a:r>
          <a:r>
            <a:rPr lang="en-US" sz="2000" b="1" dirty="0" err="1" smtClean="0">
              <a:solidFill>
                <a:schemeClr val="tx2"/>
              </a:solidFill>
              <a:latin typeface="Times New Roman" charset="0"/>
              <a:ea typeface="Times New Roman" charset="0"/>
              <a:cs typeface="Times New Roman" charset="0"/>
            </a:rPr>
            <a:t>belakang</a:t>
          </a:r>
          <a:r>
            <a:rPr lang="en-US" sz="2000" dirty="0" smtClean="0">
              <a:latin typeface="Times New Roman" charset="0"/>
              <a:ea typeface="Times New Roman" charset="0"/>
              <a:cs typeface="Times New Roman" charset="0"/>
            </a:rPr>
            <a:t>: </a:t>
          </a:r>
          <a:r>
            <a:rPr lang="en-US" sz="2000" dirty="0" err="1" smtClean="0">
              <a:latin typeface="Times New Roman" charset="0"/>
              <a:ea typeface="Times New Roman" charset="0"/>
              <a:cs typeface="Times New Roman" charset="0"/>
            </a:rPr>
            <a:t>Pasal</a:t>
          </a:r>
          <a:r>
            <a:rPr lang="en-US" sz="2000" dirty="0" smtClean="0">
              <a:latin typeface="Times New Roman" charset="0"/>
              <a:ea typeface="Times New Roman" charset="0"/>
              <a:cs typeface="Times New Roman" charset="0"/>
            </a:rPr>
            <a:t> 32 UU UMKM</a:t>
          </a:r>
          <a:endParaRPr lang="en-US" sz="2000" dirty="0">
            <a:latin typeface="Times New Roman" charset="0"/>
            <a:ea typeface="Times New Roman" charset="0"/>
            <a:cs typeface="Times New Roman" charset="0"/>
          </a:endParaRPr>
        </a:p>
      </dgm:t>
    </dgm:pt>
    <dgm:pt modelId="{A3C72036-EA4B-8F4F-B085-1598D9916BFB}" type="parTrans" cxnId="{21100F62-7CCD-6A44-BFAE-809FDD815581}">
      <dgm:prSet/>
      <dgm:spPr/>
      <dgm:t>
        <a:bodyPr/>
        <a:lstStyle/>
        <a:p>
          <a:endParaRPr lang="en-US"/>
        </a:p>
      </dgm:t>
    </dgm:pt>
    <dgm:pt modelId="{7BB3FFB6-5EE2-0148-9F12-A02C7A64352A}" type="sibTrans" cxnId="{21100F62-7CCD-6A44-BFAE-809FDD815581}">
      <dgm:prSet/>
      <dgm:spPr/>
      <dgm:t>
        <a:bodyPr/>
        <a:lstStyle/>
        <a:p>
          <a:endParaRPr lang="en-US"/>
        </a:p>
      </dgm:t>
    </dgm:pt>
    <dgm:pt modelId="{14677425-485B-DF44-BB71-5CEF47413257}" type="pres">
      <dgm:prSet presAssocID="{25933A62-4A41-A444-8883-8B9F997EA6E6}" presName="arrowDiagram" presStyleCnt="0">
        <dgm:presLayoutVars>
          <dgm:chMax val="5"/>
          <dgm:dir/>
          <dgm:resizeHandles val="exact"/>
        </dgm:presLayoutVars>
      </dgm:prSet>
      <dgm:spPr/>
      <dgm:t>
        <a:bodyPr/>
        <a:lstStyle/>
        <a:p>
          <a:endParaRPr lang="en-US"/>
        </a:p>
      </dgm:t>
    </dgm:pt>
    <dgm:pt modelId="{06A5BB07-7F1A-2544-B2C1-2006A177F47B}" type="pres">
      <dgm:prSet presAssocID="{25933A62-4A41-A444-8883-8B9F997EA6E6}" presName="arrow" presStyleLbl="bgShp" presStyleIdx="0" presStyleCnt="1"/>
      <dgm:spPr/>
    </dgm:pt>
    <dgm:pt modelId="{FE4D0620-721A-3643-A09C-E42E96AA214C}" type="pres">
      <dgm:prSet presAssocID="{25933A62-4A41-A444-8883-8B9F997EA6E6}" presName="arrowDiagram3" presStyleCnt="0"/>
      <dgm:spPr/>
    </dgm:pt>
    <dgm:pt modelId="{BC872719-34AF-3445-8291-ED3171D72ABB}" type="pres">
      <dgm:prSet presAssocID="{3FB01C92-4720-0247-8ED7-7B33DFB84B1B}" presName="bullet3a" presStyleLbl="node1" presStyleIdx="0" presStyleCnt="3"/>
      <dgm:spPr/>
    </dgm:pt>
    <dgm:pt modelId="{E2F4BDF0-DDD0-AD41-8006-AF08A4D8F162}" type="pres">
      <dgm:prSet presAssocID="{3FB01C92-4720-0247-8ED7-7B33DFB84B1B}" presName="textBox3a" presStyleLbl="revTx" presStyleIdx="0" presStyleCnt="3">
        <dgm:presLayoutVars>
          <dgm:bulletEnabled val="1"/>
        </dgm:presLayoutVars>
      </dgm:prSet>
      <dgm:spPr/>
      <dgm:t>
        <a:bodyPr/>
        <a:lstStyle/>
        <a:p>
          <a:endParaRPr lang="en-US"/>
        </a:p>
      </dgm:t>
    </dgm:pt>
    <dgm:pt modelId="{D8EE7BB0-E31E-2349-B2C8-491831CF5574}" type="pres">
      <dgm:prSet presAssocID="{A2D337FE-C6BC-EF43-A5B7-EEEED8B66F0B}" presName="bullet3b" presStyleLbl="node1" presStyleIdx="1" presStyleCnt="3"/>
      <dgm:spPr/>
    </dgm:pt>
    <dgm:pt modelId="{C3B9D698-A693-C548-BC4D-ECE6EEE5CF0F}" type="pres">
      <dgm:prSet presAssocID="{A2D337FE-C6BC-EF43-A5B7-EEEED8B66F0B}" presName="textBox3b" presStyleLbl="revTx" presStyleIdx="1" presStyleCnt="3" custScaleX="129486" custLinFactNeighborX="13873">
        <dgm:presLayoutVars>
          <dgm:bulletEnabled val="1"/>
        </dgm:presLayoutVars>
      </dgm:prSet>
      <dgm:spPr/>
      <dgm:t>
        <a:bodyPr/>
        <a:lstStyle/>
        <a:p>
          <a:endParaRPr lang="en-US"/>
        </a:p>
      </dgm:t>
    </dgm:pt>
    <dgm:pt modelId="{1543DA25-1896-3D44-B69A-988F04E28D4C}" type="pres">
      <dgm:prSet presAssocID="{5FCC7A12-5160-0A42-8419-E0F6FD5C9EE5}" presName="bullet3c" presStyleLbl="node1" presStyleIdx="2" presStyleCnt="3"/>
      <dgm:spPr/>
    </dgm:pt>
    <dgm:pt modelId="{DE864A36-F3AA-4A43-A57B-477794B1F723}" type="pres">
      <dgm:prSet presAssocID="{5FCC7A12-5160-0A42-8419-E0F6FD5C9EE5}" presName="textBox3c" presStyleLbl="revTx" presStyleIdx="2" presStyleCnt="3">
        <dgm:presLayoutVars>
          <dgm:bulletEnabled val="1"/>
        </dgm:presLayoutVars>
      </dgm:prSet>
      <dgm:spPr/>
      <dgm:t>
        <a:bodyPr/>
        <a:lstStyle/>
        <a:p>
          <a:endParaRPr lang="en-US"/>
        </a:p>
      </dgm:t>
    </dgm:pt>
  </dgm:ptLst>
  <dgm:cxnLst>
    <dgm:cxn modelId="{F22A149B-876F-E240-9E35-49FC3353BDC3}" type="presOf" srcId="{5FCC7A12-5160-0A42-8419-E0F6FD5C9EE5}" destId="{DE864A36-F3AA-4A43-A57B-477794B1F723}" srcOrd="0" destOrd="0" presId="urn:microsoft.com/office/officeart/2005/8/layout/arrow2"/>
    <dgm:cxn modelId="{CC7FEF7F-219A-0441-B786-BA49137CEB3A}" type="presOf" srcId="{3FB01C92-4720-0247-8ED7-7B33DFB84B1B}" destId="{E2F4BDF0-DDD0-AD41-8006-AF08A4D8F162}" srcOrd="0" destOrd="0" presId="urn:microsoft.com/office/officeart/2005/8/layout/arrow2"/>
    <dgm:cxn modelId="{21100F62-7CCD-6A44-BFAE-809FDD815581}" srcId="{25933A62-4A41-A444-8883-8B9F997EA6E6}" destId="{3FB01C92-4720-0247-8ED7-7B33DFB84B1B}" srcOrd="0" destOrd="0" parTransId="{A3C72036-EA4B-8F4F-B085-1598D9916BFB}" sibTransId="{7BB3FFB6-5EE2-0148-9F12-A02C7A64352A}"/>
    <dgm:cxn modelId="{57509215-DF67-234A-BDC2-6BB3586E7EEC}" srcId="{25933A62-4A41-A444-8883-8B9F997EA6E6}" destId="{5FCC7A12-5160-0A42-8419-E0F6FD5C9EE5}" srcOrd="2" destOrd="0" parTransId="{42D6BA72-39D7-9A4D-8529-F4D7C264D558}" sibTransId="{8ADDB4A5-FC17-2B4E-A096-DD5D2D38F593}"/>
    <dgm:cxn modelId="{1D695191-EA83-B84D-A0FD-C9B11235CD36}" type="presOf" srcId="{25933A62-4A41-A444-8883-8B9F997EA6E6}" destId="{14677425-485B-DF44-BB71-5CEF47413257}" srcOrd="0" destOrd="0" presId="urn:microsoft.com/office/officeart/2005/8/layout/arrow2"/>
    <dgm:cxn modelId="{F0C49FBD-67B7-9941-96F7-427003C89420}" srcId="{25933A62-4A41-A444-8883-8B9F997EA6E6}" destId="{A2D337FE-C6BC-EF43-A5B7-EEEED8B66F0B}" srcOrd="1" destOrd="0" parTransId="{85CC3839-011A-BA46-AD20-C0B4F99CF6F5}" sibTransId="{7716BBB1-F84C-A742-BE73-292037DE76BA}"/>
    <dgm:cxn modelId="{6CA726C6-DE81-4F4D-9649-F5F5D669F5A5}" type="presOf" srcId="{A2D337FE-C6BC-EF43-A5B7-EEEED8B66F0B}" destId="{C3B9D698-A693-C548-BC4D-ECE6EEE5CF0F}" srcOrd="0" destOrd="0" presId="urn:microsoft.com/office/officeart/2005/8/layout/arrow2"/>
    <dgm:cxn modelId="{4CCB04D3-6BD4-5F49-ABC5-270F00FE7C00}" type="presParOf" srcId="{14677425-485B-DF44-BB71-5CEF47413257}" destId="{06A5BB07-7F1A-2544-B2C1-2006A177F47B}" srcOrd="0" destOrd="0" presId="urn:microsoft.com/office/officeart/2005/8/layout/arrow2"/>
    <dgm:cxn modelId="{E76D9E7D-C8B6-FE4C-9091-D1B8FB68BD47}" type="presParOf" srcId="{14677425-485B-DF44-BB71-5CEF47413257}" destId="{FE4D0620-721A-3643-A09C-E42E96AA214C}" srcOrd="1" destOrd="0" presId="urn:microsoft.com/office/officeart/2005/8/layout/arrow2"/>
    <dgm:cxn modelId="{A17C6A89-AFB7-4445-A8F8-1E755D7EFE33}" type="presParOf" srcId="{FE4D0620-721A-3643-A09C-E42E96AA214C}" destId="{BC872719-34AF-3445-8291-ED3171D72ABB}" srcOrd="0" destOrd="0" presId="urn:microsoft.com/office/officeart/2005/8/layout/arrow2"/>
    <dgm:cxn modelId="{9152385E-2E2F-074A-B6A9-F8709C36FD3C}" type="presParOf" srcId="{FE4D0620-721A-3643-A09C-E42E96AA214C}" destId="{E2F4BDF0-DDD0-AD41-8006-AF08A4D8F162}" srcOrd="1" destOrd="0" presId="urn:microsoft.com/office/officeart/2005/8/layout/arrow2"/>
    <dgm:cxn modelId="{26D74683-6182-CD48-A723-A8CECE9FFCA3}" type="presParOf" srcId="{FE4D0620-721A-3643-A09C-E42E96AA214C}" destId="{D8EE7BB0-E31E-2349-B2C8-491831CF5574}" srcOrd="2" destOrd="0" presId="urn:microsoft.com/office/officeart/2005/8/layout/arrow2"/>
    <dgm:cxn modelId="{BF227FDF-17D1-C048-AD2D-A7AE37B8FB1A}" type="presParOf" srcId="{FE4D0620-721A-3643-A09C-E42E96AA214C}" destId="{C3B9D698-A693-C548-BC4D-ECE6EEE5CF0F}" srcOrd="3" destOrd="0" presId="urn:microsoft.com/office/officeart/2005/8/layout/arrow2"/>
    <dgm:cxn modelId="{BC84D01C-4F96-8043-B95E-E373A3BDBF88}" type="presParOf" srcId="{FE4D0620-721A-3643-A09C-E42E96AA214C}" destId="{1543DA25-1896-3D44-B69A-988F04E28D4C}" srcOrd="4" destOrd="0" presId="urn:microsoft.com/office/officeart/2005/8/layout/arrow2"/>
    <dgm:cxn modelId="{3CD25814-0058-444C-A13F-2526223E2A55}" type="presParOf" srcId="{FE4D0620-721A-3643-A09C-E42E96AA214C}" destId="{DE864A36-F3AA-4A43-A57B-477794B1F723}" srcOrd="5" destOrd="0" presId="urn:microsoft.com/office/officeart/2005/8/layout/arrow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533DFEE8-6A4A-DE42-BBA5-15779F4E4A42}" type="doc">
      <dgm:prSet loTypeId="urn:microsoft.com/office/officeart/2005/8/layout/arrow6" loCatId="" qsTypeId="urn:microsoft.com/office/officeart/2005/8/quickstyle/simple4" qsCatId="simple" csTypeId="urn:microsoft.com/office/officeart/2005/8/colors/accent2_3" csCatId="accent2" phldr="1"/>
      <dgm:spPr/>
      <dgm:t>
        <a:bodyPr/>
        <a:lstStyle/>
        <a:p>
          <a:endParaRPr lang="en-US"/>
        </a:p>
      </dgm:t>
    </dgm:pt>
    <dgm:pt modelId="{BDACE191-7875-724D-B3E2-B3D735B45891}">
      <dgm:prSet phldrT="[Text]" custT="1"/>
      <dgm:spPr/>
      <dgm:t>
        <a:bodyPr/>
        <a:lstStyle/>
        <a:p>
          <a:r>
            <a:rPr lang="en-US" sz="2100" b="1" dirty="0" err="1" smtClean="0">
              <a:latin typeface="Times New Roman" charset="0"/>
              <a:ea typeface="Times New Roman" charset="0"/>
              <a:cs typeface="Times New Roman" charset="0"/>
            </a:rPr>
            <a:t>Susun</a:t>
          </a:r>
          <a:r>
            <a:rPr lang="en-US" sz="2100" b="1" dirty="0" smtClean="0">
              <a:latin typeface="Times New Roman" charset="0"/>
              <a:ea typeface="Times New Roman" charset="0"/>
              <a:cs typeface="Times New Roman" charset="0"/>
            </a:rPr>
            <a:t> </a:t>
          </a:r>
          <a:r>
            <a:rPr lang="en-US" sz="2100" b="1" dirty="0" err="1" smtClean="0">
              <a:latin typeface="Times New Roman" charset="0"/>
              <a:ea typeface="Times New Roman" charset="0"/>
              <a:cs typeface="Times New Roman" charset="0"/>
            </a:rPr>
            <a:t>sesuai</a:t>
          </a:r>
          <a:r>
            <a:rPr lang="en-US" sz="2100" b="1" dirty="0" smtClean="0">
              <a:latin typeface="Times New Roman" charset="0"/>
              <a:ea typeface="Times New Roman" charset="0"/>
              <a:cs typeface="Times New Roman" charset="0"/>
            </a:rPr>
            <a:t> </a:t>
          </a:r>
          <a:r>
            <a:rPr lang="en-US" sz="2100" b="1" dirty="0" err="1" smtClean="0">
              <a:latin typeface="Times New Roman" charset="0"/>
              <a:ea typeface="Times New Roman" charset="0"/>
              <a:cs typeface="Times New Roman" charset="0"/>
            </a:rPr>
            <a:t>dengan</a:t>
          </a:r>
          <a:r>
            <a:rPr lang="en-US" sz="2100" b="1" dirty="0" smtClean="0">
              <a:latin typeface="Times New Roman" charset="0"/>
              <a:ea typeface="Times New Roman" charset="0"/>
              <a:cs typeface="Times New Roman" charset="0"/>
            </a:rPr>
            <a:t> ED SAK EMKM</a:t>
          </a:r>
          <a:endParaRPr lang="en-US" sz="2100" b="1" dirty="0">
            <a:latin typeface="Times New Roman" charset="0"/>
            <a:ea typeface="Times New Roman" charset="0"/>
            <a:cs typeface="Times New Roman" charset="0"/>
          </a:endParaRPr>
        </a:p>
      </dgm:t>
    </dgm:pt>
    <dgm:pt modelId="{D06BB10E-88B7-424A-9D9D-7C1709D1B97D}" type="parTrans" cxnId="{06B6B9CB-B08E-5848-A3DD-F641C95DEDDD}">
      <dgm:prSet/>
      <dgm:spPr/>
      <dgm:t>
        <a:bodyPr/>
        <a:lstStyle/>
        <a:p>
          <a:endParaRPr lang="en-US">
            <a:latin typeface="Times New Roman" charset="0"/>
            <a:ea typeface="Times New Roman" charset="0"/>
            <a:cs typeface="Times New Roman" charset="0"/>
          </a:endParaRPr>
        </a:p>
      </dgm:t>
    </dgm:pt>
    <dgm:pt modelId="{53D05A96-8AA1-BA48-ABFF-1C2CBD219F1C}" type="sibTrans" cxnId="{06B6B9CB-B08E-5848-A3DD-F641C95DEDDD}">
      <dgm:prSet/>
      <dgm:spPr/>
      <dgm:t>
        <a:bodyPr/>
        <a:lstStyle/>
        <a:p>
          <a:endParaRPr lang="en-US">
            <a:latin typeface="Times New Roman" charset="0"/>
            <a:ea typeface="Times New Roman" charset="0"/>
            <a:cs typeface="Times New Roman" charset="0"/>
          </a:endParaRPr>
        </a:p>
      </dgm:t>
    </dgm:pt>
    <dgm:pt modelId="{62BE2532-1E66-FE40-8D9C-F834925B88B5}">
      <dgm:prSet phldrT="[Text]" custT="1"/>
      <dgm:spPr/>
      <dgm:t>
        <a:bodyPr/>
        <a:lstStyle/>
        <a:p>
          <a:r>
            <a:rPr lang="en-US" sz="2100" b="1" dirty="0" err="1" smtClean="0">
              <a:latin typeface="Times New Roman" charset="0"/>
              <a:ea typeface="Times New Roman" charset="0"/>
              <a:cs typeface="Times New Roman" charset="0"/>
            </a:rPr>
            <a:t>Susun</a:t>
          </a:r>
          <a:r>
            <a:rPr lang="en-US" sz="2100" b="1" dirty="0" smtClean="0">
              <a:latin typeface="Times New Roman" charset="0"/>
              <a:ea typeface="Times New Roman" charset="0"/>
              <a:cs typeface="Times New Roman" charset="0"/>
            </a:rPr>
            <a:t> </a:t>
          </a:r>
          <a:r>
            <a:rPr lang="en-US" sz="2100" b="1" dirty="0" err="1" smtClean="0">
              <a:latin typeface="Times New Roman" charset="0"/>
              <a:ea typeface="Times New Roman" charset="0"/>
              <a:cs typeface="Times New Roman" charset="0"/>
            </a:rPr>
            <a:t>menggunakan</a:t>
          </a:r>
          <a:r>
            <a:rPr lang="en-US" sz="2100" b="1" baseline="0" dirty="0" smtClean="0">
              <a:latin typeface="Times New Roman" charset="0"/>
              <a:ea typeface="Times New Roman" charset="0"/>
              <a:cs typeface="Times New Roman" charset="0"/>
            </a:rPr>
            <a:t> </a:t>
          </a:r>
        </a:p>
        <a:p>
          <a:r>
            <a:rPr lang="en-US" sz="2100" b="1" baseline="0" dirty="0" smtClean="0">
              <a:latin typeface="Times New Roman" charset="0"/>
              <a:ea typeface="Times New Roman" charset="0"/>
              <a:cs typeface="Times New Roman" charset="0"/>
            </a:rPr>
            <a:t>SAK </a:t>
          </a:r>
          <a:r>
            <a:rPr lang="en-US" sz="2100" b="1" baseline="0" smtClean="0">
              <a:latin typeface="Times New Roman" charset="0"/>
              <a:ea typeface="Times New Roman" charset="0"/>
              <a:cs typeface="Times New Roman" charset="0"/>
            </a:rPr>
            <a:t>lain </a:t>
          </a:r>
          <a:endParaRPr lang="en-US" sz="2100" b="1" dirty="0">
            <a:latin typeface="Times New Roman" charset="0"/>
            <a:ea typeface="Times New Roman" charset="0"/>
            <a:cs typeface="Times New Roman" charset="0"/>
          </a:endParaRPr>
        </a:p>
      </dgm:t>
    </dgm:pt>
    <dgm:pt modelId="{3F5AF603-1109-F545-B825-2C783D58B6CA}" type="parTrans" cxnId="{17F18926-B773-C549-B18A-B924C1C549FB}">
      <dgm:prSet/>
      <dgm:spPr/>
      <dgm:t>
        <a:bodyPr/>
        <a:lstStyle/>
        <a:p>
          <a:endParaRPr lang="en-US">
            <a:latin typeface="Times New Roman" charset="0"/>
            <a:ea typeface="Times New Roman" charset="0"/>
            <a:cs typeface="Times New Roman" charset="0"/>
          </a:endParaRPr>
        </a:p>
      </dgm:t>
    </dgm:pt>
    <dgm:pt modelId="{7E4F6785-61AE-414D-8884-C9CE8DAEEA31}" type="sibTrans" cxnId="{17F18926-B773-C549-B18A-B924C1C549FB}">
      <dgm:prSet/>
      <dgm:spPr/>
      <dgm:t>
        <a:bodyPr/>
        <a:lstStyle/>
        <a:p>
          <a:endParaRPr lang="en-US">
            <a:latin typeface="Times New Roman" charset="0"/>
            <a:ea typeface="Times New Roman" charset="0"/>
            <a:cs typeface="Times New Roman" charset="0"/>
          </a:endParaRPr>
        </a:p>
      </dgm:t>
    </dgm:pt>
    <dgm:pt modelId="{E8692044-541F-ED40-87C7-C8C28D886A70}" type="pres">
      <dgm:prSet presAssocID="{533DFEE8-6A4A-DE42-BBA5-15779F4E4A42}" presName="compositeShape" presStyleCnt="0">
        <dgm:presLayoutVars>
          <dgm:chMax val="2"/>
          <dgm:dir/>
          <dgm:resizeHandles val="exact"/>
        </dgm:presLayoutVars>
      </dgm:prSet>
      <dgm:spPr/>
      <dgm:t>
        <a:bodyPr/>
        <a:lstStyle/>
        <a:p>
          <a:endParaRPr lang="en-US"/>
        </a:p>
      </dgm:t>
    </dgm:pt>
    <dgm:pt modelId="{3DA999DE-5DE7-E649-B795-4304324FCC12}" type="pres">
      <dgm:prSet presAssocID="{533DFEE8-6A4A-DE42-BBA5-15779F4E4A42}" presName="ribbon" presStyleLbl="node1" presStyleIdx="0" presStyleCnt="1" custScaleX="143417"/>
      <dgm:spPr>
        <a:solidFill>
          <a:srgbClr val="C00000"/>
        </a:solidFill>
      </dgm:spPr>
      <dgm:t>
        <a:bodyPr/>
        <a:lstStyle/>
        <a:p>
          <a:endParaRPr lang="en-US"/>
        </a:p>
      </dgm:t>
    </dgm:pt>
    <dgm:pt modelId="{07C64CB8-0701-974D-9B17-E14BC1911C15}" type="pres">
      <dgm:prSet presAssocID="{533DFEE8-6A4A-DE42-BBA5-15779F4E4A42}" presName="leftArrowText" presStyleLbl="node1" presStyleIdx="0" presStyleCnt="1" custScaleX="141321" custLinFactNeighborX="-27239">
        <dgm:presLayoutVars>
          <dgm:chMax val="0"/>
          <dgm:bulletEnabled val="1"/>
        </dgm:presLayoutVars>
      </dgm:prSet>
      <dgm:spPr/>
      <dgm:t>
        <a:bodyPr/>
        <a:lstStyle/>
        <a:p>
          <a:endParaRPr lang="en-US"/>
        </a:p>
      </dgm:t>
    </dgm:pt>
    <dgm:pt modelId="{BDCF72B9-EF8E-2244-854B-8306B0ABE231}" type="pres">
      <dgm:prSet presAssocID="{533DFEE8-6A4A-DE42-BBA5-15779F4E4A42}" presName="rightArrowText" presStyleLbl="node1" presStyleIdx="0" presStyleCnt="1" custScaleX="139029" custLinFactNeighborX="32173">
        <dgm:presLayoutVars>
          <dgm:chMax val="0"/>
          <dgm:bulletEnabled val="1"/>
        </dgm:presLayoutVars>
      </dgm:prSet>
      <dgm:spPr/>
      <dgm:t>
        <a:bodyPr/>
        <a:lstStyle/>
        <a:p>
          <a:endParaRPr lang="en-US"/>
        </a:p>
      </dgm:t>
    </dgm:pt>
  </dgm:ptLst>
  <dgm:cxnLst>
    <dgm:cxn modelId="{11FAF8CA-CF03-E94B-A7AE-2375340C4560}" type="presOf" srcId="{533DFEE8-6A4A-DE42-BBA5-15779F4E4A42}" destId="{E8692044-541F-ED40-87C7-C8C28D886A70}" srcOrd="0" destOrd="0" presId="urn:microsoft.com/office/officeart/2005/8/layout/arrow6"/>
    <dgm:cxn modelId="{06B6B9CB-B08E-5848-A3DD-F641C95DEDDD}" srcId="{533DFEE8-6A4A-DE42-BBA5-15779F4E4A42}" destId="{BDACE191-7875-724D-B3E2-B3D735B45891}" srcOrd="0" destOrd="0" parTransId="{D06BB10E-88B7-424A-9D9D-7C1709D1B97D}" sibTransId="{53D05A96-8AA1-BA48-ABFF-1C2CBD219F1C}"/>
    <dgm:cxn modelId="{DD183FE9-9ABC-5643-8EAC-C284E2A59039}" type="presOf" srcId="{62BE2532-1E66-FE40-8D9C-F834925B88B5}" destId="{BDCF72B9-EF8E-2244-854B-8306B0ABE231}" srcOrd="0" destOrd="0" presId="urn:microsoft.com/office/officeart/2005/8/layout/arrow6"/>
    <dgm:cxn modelId="{E326061D-DA82-124B-8485-95B52810498E}" type="presOf" srcId="{BDACE191-7875-724D-B3E2-B3D735B45891}" destId="{07C64CB8-0701-974D-9B17-E14BC1911C15}" srcOrd="0" destOrd="0" presId="urn:microsoft.com/office/officeart/2005/8/layout/arrow6"/>
    <dgm:cxn modelId="{17F18926-B773-C549-B18A-B924C1C549FB}" srcId="{533DFEE8-6A4A-DE42-BBA5-15779F4E4A42}" destId="{62BE2532-1E66-FE40-8D9C-F834925B88B5}" srcOrd="1" destOrd="0" parTransId="{3F5AF603-1109-F545-B825-2C783D58B6CA}" sibTransId="{7E4F6785-61AE-414D-8884-C9CE8DAEEA31}"/>
    <dgm:cxn modelId="{5DF063BE-57C0-F74B-82C3-D63FE1478EAB}" type="presParOf" srcId="{E8692044-541F-ED40-87C7-C8C28D886A70}" destId="{3DA999DE-5DE7-E649-B795-4304324FCC12}" srcOrd="0" destOrd="0" presId="urn:microsoft.com/office/officeart/2005/8/layout/arrow6"/>
    <dgm:cxn modelId="{622E1D24-7965-074E-B800-DBC1967CC6E7}" type="presParOf" srcId="{E8692044-541F-ED40-87C7-C8C28D886A70}" destId="{07C64CB8-0701-974D-9B17-E14BC1911C15}" srcOrd="1" destOrd="0" presId="urn:microsoft.com/office/officeart/2005/8/layout/arrow6"/>
    <dgm:cxn modelId="{1196D3E3-825C-F441-BA6B-CFC425203D8A}" type="presParOf" srcId="{E8692044-541F-ED40-87C7-C8C28D886A70}" destId="{BDCF72B9-EF8E-2244-854B-8306B0ABE231}" srcOrd="2" destOrd="0" presId="urn:microsoft.com/office/officeart/2005/8/layout/arrow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E22D2436-2B4D-134D-8F53-5BEC5022A41D}" type="doc">
      <dgm:prSet loTypeId="urn:microsoft.com/office/officeart/2005/8/layout/equation2" loCatId="" qsTypeId="urn:microsoft.com/office/officeart/2005/8/quickstyle/simple4" qsCatId="simple" csTypeId="urn:microsoft.com/office/officeart/2005/8/colors/accent1_2" csCatId="accent1" phldr="1"/>
      <dgm:spPr/>
    </dgm:pt>
    <dgm:pt modelId="{0A886375-32E0-1F42-A158-0DFC06B4DFCC}">
      <dgm:prSet phldrT="[Text]" custT="1"/>
      <dgm:spPr/>
      <dgm:t>
        <a:bodyPr/>
        <a:lstStyle/>
        <a:p>
          <a:r>
            <a:rPr lang="en-US" sz="2500" b="1" dirty="0" err="1" smtClean="0">
              <a:latin typeface="Times New Roman" charset="0"/>
              <a:ea typeface="Times New Roman" charset="0"/>
              <a:cs typeface="Times New Roman" charset="0"/>
            </a:rPr>
            <a:t>Definisi</a:t>
          </a:r>
          <a:r>
            <a:rPr lang="en-US" sz="2500" b="1" dirty="0" smtClean="0">
              <a:latin typeface="Times New Roman" charset="0"/>
              <a:ea typeface="Times New Roman" charset="0"/>
              <a:cs typeface="Times New Roman" charset="0"/>
            </a:rPr>
            <a:t> ETAP</a:t>
          </a:r>
          <a:endParaRPr lang="en-US" sz="2500" b="1" dirty="0">
            <a:latin typeface="Times New Roman" charset="0"/>
            <a:ea typeface="Times New Roman" charset="0"/>
            <a:cs typeface="Times New Roman" charset="0"/>
          </a:endParaRPr>
        </a:p>
      </dgm:t>
    </dgm:pt>
    <dgm:pt modelId="{BB7E7756-7C47-E848-89CB-8E456AEB43C7}" type="parTrans" cxnId="{2766326E-FCC3-2345-945A-AFED9C6024EB}">
      <dgm:prSet/>
      <dgm:spPr/>
      <dgm:t>
        <a:bodyPr/>
        <a:lstStyle/>
        <a:p>
          <a:endParaRPr lang="en-US">
            <a:latin typeface="Times New Roman" charset="0"/>
            <a:ea typeface="Times New Roman" charset="0"/>
            <a:cs typeface="Times New Roman" charset="0"/>
          </a:endParaRPr>
        </a:p>
      </dgm:t>
    </dgm:pt>
    <dgm:pt modelId="{62FB4587-A794-7E46-8AC1-100A4377BD55}" type="sibTrans" cxnId="{2766326E-FCC3-2345-945A-AFED9C6024EB}">
      <dgm:prSet/>
      <dgm:spPr/>
      <dgm:t>
        <a:bodyPr/>
        <a:lstStyle/>
        <a:p>
          <a:endParaRPr lang="en-US">
            <a:latin typeface="Times New Roman" charset="0"/>
            <a:ea typeface="Times New Roman" charset="0"/>
            <a:cs typeface="Times New Roman" charset="0"/>
          </a:endParaRPr>
        </a:p>
      </dgm:t>
    </dgm:pt>
    <dgm:pt modelId="{D648E0D0-D071-2746-B387-EDFFC6A4D7EE}">
      <dgm:prSet phldrT="[Text]" custT="1"/>
      <dgm:spPr>
        <a:solidFill>
          <a:srgbClr val="FFC000"/>
        </a:solidFill>
      </dgm:spPr>
      <dgm:t>
        <a:bodyPr/>
        <a:lstStyle/>
        <a:p>
          <a:r>
            <a:rPr lang="en-US" sz="2500" b="1" dirty="0" err="1" smtClean="0">
              <a:solidFill>
                <a:schemeClr val="tx1"/>
              </a:solidFill>
              <a:latin typeface="Times New Roman" charset="0"/>
              <a:ea typeface="Times New Roman" charset="0"/>
              <a:cs typeface="Times New Roman" charset="0"/>
            </a:rPr>
            <a:t>Kriteria</a:t>
          </a:r>
          <a:r>
            <a:rPr lang="en-US" sz="2500" b="1" baseline="0" dirty="0" smtClean="0">
              <a:solidFill>
                <a:schemeClr val="tx1"/>
              </a:solidFill>
              <a:latin typeface="Times New Roman" charset="0"/>
              <a:ea typeface="Times New Roman" charset="0"/>
              <a:cs typeface="Times New Roman" charset="0"/>
            </a:rPr>
            <a:t> UMKM  (UU No 20/2008)</a:t>
          </a:r>
          <a:endParaRPr lang="en-US" sz="2500" b="1" dirty="0">
            <a:solidFill>
              <a:schemeClr val="tx1"/>
            </a:solidFill>
            <a:latin typeface="Times New Roman" charset="0"/>
            <a:ea typeface="Times New Roman" charset="0"/>
            <a:cs typeface="Times New Roman" charset="0"/>
          </a:endParaRPr>
        </a:p>
      </dgm:t>
    </dgm:pt>
    <dgm:pt modelId="{6DE2AFF8-B5DB-404C-B474-8B2662B4EAB8}" type="parTrans" cxnId="{A933D5F2-3A79-3F42-BA04-FB16DBFE0F71}">
      <dgm:prSet/>
      <dgm:spPr/>
      <dgm:t>
        <a:bodyPr/>
        <a:lstStyle/>
        <a:p>
          <a:endParaRPr lang="en-US">
            <a:latin typeface="Times New Roman" charset="0"/>
            <a:ea typeface="Times New Roman" charset="0"/>
            <a:cs typeface="Times New Roman" charset="0"/>
          </a:endParaRPr>
        </a:p>
      </dgm:t>
    </dgm:pt>
    <dgm:pt modelId="{FD2FC577-C9DF-9E4E-8BF6-27BF60DB88E4}" type="sibTrans" cxnId="{A933D5F2-3A79-3F42-BA04-FB16DBFE0F71}">
      <dgm:prSet/>
      <dgm:spPr>
        <a:solidFill>
          <a:schemeClr val="tx2">
            <a:lumMod val="20000"/>
            <a:lumOff val="80000"/>
          </a:schemeClr>
        </a:solidFill>
      </dgm:spPr>
      <dgm:t>
        <a:bodyPr/>
        <a:lstStyle/>
        <a:p>
          <a:endParaRPr lang="en-US">
            <a:solidFill>
              <a:schemeClr val="tx1"/>
            </a:solidFill>
            <a:latin typeface="Times New Roman" charset="0"/>
            <a:ea typeface="Times New Roman" charset="0"/>
            <a:cs typeface="Times New Roman" charset="0"/>
          </a:endParaRPr>
        </a:p>
      </dgm:t>
    </dgm:pt>
    <dgm:pt modelId="{129754DF-EA61-194A-9348-2AB1F0C60C94}">
      <dgm:prSet phldrT="[Text]"/>
      <dgm:spPr>
        <a:gradFill flip="none" rotWithShape="1">
          <a:gsLst>
            <a:gs pos="21024">
              <a:srgbClr val="A0413E"/>
            </a:gs>
            <a:gs pos="0">
              <a:schemeClr val="accent2">
                <a:lumMod val="67000"/>
              </a:schemeClr>
            </a:gs>
            <a:gs pos="48000">
              <a:schemeClr val="accent2">
                <a:lumMod val="97000"/>
                <a:lumOff val="3000"/>
              </a:schemeClr>
            </a:gs>
            <a:gs pos="100000">
              <a:schemeClr val="accent2">
                <a:lumMod val="60000"/>
                <a:lumOff val="40000"/>
              </a:schemeClr>
            </a:gs>
          </a:gsLst>
          <a:lin ang="16200000" scaled="1"/>
          <a:tileRect/>
        </a:gradFill>
      </dgm:spPr>
      <dgm:t>
        <a:bodyPr/>
        <a:lstStyle/>
        <a:p>
          <a:r>
            <a:rPr lang="en-US" b="1" dirty="0" err="1" smtClean="0">
              <a:latin typeface="Times New Roman" charset="0"/>
              <a:ea typeface="Times New Roman" charset="0"/>
              <a:cs typeface="Times New Roman" charset="0"/>
            </a:rPr>
            <a:t>Entitas</a:t>
          </a:r>
          <a:r>
            <a:rPr lang="en-US" b="1" dirty="0" smtClean="0">
              <a:latin typeface="Times New Roman" charset="0"/>
              <a:ea typeface="Times New Roman" charset="0"/>
              <a:cs typeface="Times New Roman" charset="0"/>
            </a:rPr>
            <a:t> </a:t>
          </a:r>
          <a:r>
            <a:rPr lang="en-US" b="1" dirty="0" err="1" smtClean="0">
              <a:latin typeface="Times New Roman" charset="0"/>
              <a:ea typeface="Times New Roman" charset="0"/>
              <a:cs typeface="Times New Roman" charset="0"/>
            </a:rPr>
            <a:t>Mikro</a:t>
          </a:r>
          <a:r>
            <a:rPr lang="en-US" b="1" dirty="0" smtClean="0">
              <a:latin typeface="Times New Roman" charset="0"/>
              <a:ea typeface="Times New Roman" charset="0"/>
              <a:cs typeface="Times New Roman" charset="0"/>
            </a:rPr>
            <a:t>, Kecil, </a:t>
          </a:r>
          <a:r>
            <a:rPr lang="en-US" b="1" dirty="0" err="1" smtClean="0">
              <a:latin typeface="Times New Roman" charset="0"/>
              <a:ea typeface="Times New Roman" charset="0"/>
              <a:cs typeface="Times New Roman" charset="0"/>
            </a:rPr>
            <a:t>dan</a:t>
          </a:r>
          <a:r>
            <a:rPr lang="en-US" b="1" dirty="0" smtClean="0">
              <a:latin typeface="Times New Roman" charset="0"/>
              <a:ea typeface="Times New Roman" charset="0"/>
              <a:cs typeface="Times New Roman" charset="0"/>
            </a:rPr>
            <a:t> </a:t>
          </a:r>
          <a:r>
            <a:rPr lang="en-US" b="1" dirty="0" err="1" smtClean="0">
              <a:latin typeface="Times New Roman" charset="0"/>
              <a:ea typeface="Times New Roman" charset="0"/>
              <a:cs typeface="Times New Roman" charset="0"/>
            </a:rPr>
            <a:t>Menengah</a:t>
          </a:r>
          <a:endParaRPr lang="en-US" b="1" dirty="0">
            <a:latin typeface="Times New Roman" charset="0"/>
            <a:ea typeface="Times New Roman" charset="0"/>
            <a:cs typeface="Times New Roman" charset="0"/>
          </a:endParaRPr>
        </a:p>
      </dgm:t>
    </dgm:pt>
    <dgm:pt modelId="{0EF3D422-B38E-0840-9261-5731CF9EBAD8}" type="parTrans" cxnId="{F9ABEC7B-7B0C-D645-97A0-5D17F193506F}">
      <dgm:prSet/>
      <dgm:spPr/>
      <dgm:t>
        <a:bodyPr/>
        <a:lstStyle/>
        <a:p>
          <a:endParaRPr lang="en-US">
            <a:latin typeface="Times New Roman" charset="0"/>
            <a:ea typeface="Times New Roman" charset="0"/>
            <a:cs typeface="Times New Roman" charset="0"/>
          </a:endParaRPr>
        </a:p>
      </dgm:t>
    </dgm:pt>
    <dgm:pt modelId="{E35FA85F-4E85-224D-9E86-0A851DCD668F}" type="sibTrans" cxnId="{F9ABEC7B-7B0C-D645-97A0-5D17F193506F}">
      <dgm:prSet/>
      <dgm:spPr/>
      <dgm:t>
        <a:bodyPr/>
        <a:lstStyle/>
        <a:p>
          <a:endParaRPr lang="en-US">
            <a:latin typeface="Times New Roman" charset="0"/>
            <a:ea typeface="Times New Roman" charset="0"/>
            <a:cs typeface="Times New Roman" charset="0"/>
          </a:endParaRPr>
        </a:p>
      </dgm:t>
    </dgm:pt>
    <dgm:pt modelId="{EADD7243-A581-D94E-AFBA-7C9EDEF24AE4}" type="pres">
      <dgm:prSet presAssocID="{E22D2436-2B4D-134D-8F53-5BEC5022A41D}" presName="Name0" presStyleCnt="0">
        <dgm:presLayoutVars>
          <dgm:dir/>
          <dgm:resizeHandles val="exact"/>
        </dgm:presLayoutVars>
      </dgm:prSet>
      <dgm:spPr/>
    </dgm:pt>
    <dgm:pt modelId="{D8954D13-7BE8-C547-BA44-1A8DCC16E137}" type="pres">
      <dgm:prSet presAssocID="{E22D2436-2B4D-134D-8F53-5BEC5022A41D}" presName="vNodes" presStyleCnt="0"/>
      <dgm:spPr/>
    </dgm:pt>
    <dgm:pt modelId="{53404370-E771-5D4F-9B3B-B69BE9630958}" type="pres">
      <dgm:prSet presAssocID="{0A886375-32E0-1F42-A158-0DFC06B4DFCC}" presName="node" presStyleLbl="node1" presStyleIdx="0" presStyleCnt="3" custScaleX="129222" custLinFactNeighborX="-14816">
        <dgm:presLayoutVars>
          <dgm:bulletEnabled val="1"/>
        </dgm:presLayoutVars>
      </dgm:prSet>
      <dgm:spPr/>
      <dgm:t>
        <a:bodyPr/>
        <a:lstStyle/>
        <a:p>
          <a:endParaRPr lang="en-US"/>
        </a:p>
      </dgm:t>
    </dgm:pt>
    <dgm:pt modelId="{051461A9-1634-3E46-AF94-067D3420C2D2}" type="pres">
      <dgm:prSet presAssocID="{62FB4587-A794-7E46-8AC1-100A4377BD55}" presName="spacerT" presStyleCnt="0"/>
      <dgm:spPr/>
    </dgm:pt>
    <dgm:pt modelId="{7119A460-52CA-4A4A-97D4-C11CBB0BEABE}" type="pres">
      <dgm:prSet presAssocID="{62FB4587-A794-7E46-8AC1-100A4377BD55}" presName="sibTrans" presStyleLbl="sibTrans2D1" presStyleIdx="0" presStyleCnt="2" custLinFactNeighborX="-27395"/>
      <dgm:spPr/>
      <dgm:t>
        <a:bodyPr/>
        <a:lstStyle/>
        <a:p>
          <a:endParaRPr lang="en-US"/>
        </a:p>
      </dgm:t>
    </dgm:pt>
    <dgm:pt modelId="{2BE73D11-513A-B748-960F-E5EFB90ED57B}" type="pres">
      <dgm:prSet presAssocID="{62FB4587-A794-7E46-8AC1-100A4377BD55}" presName="spacerB" presStyleCnt="0"/>
      <dgm:spPr/>
    </dgm:pt>
    <dgm:pt modelId="{0F1F9696-CED9-A248-99C0-3A9A7DF3A6C3}" type="pres">
      <dgm:prSet presAssocID="{D648E0D0-D071-2746-B387-EDFFC6A4D7EE}" presName="node" presStyleLbl="node1" presStyleIdx="1" presStyleCnt="3" custScaleX="133780" custLinFactNeighborX="-14816">
        <dgm:presLayoutVars>
          <dgm:bulletEnabled val="1"/>
        </dgm:presLayoutVars>
      </dgm:prSet>
      <dgm:spPr/>
      <dgm:t>
        <a:bodyPr/>
        <a:lstStyle/>
        <a:p>
          <a:endParaRPr lang="en-US"/>
        </a:p>
      </dgm:t>
    </dgm:pt>
    <dgm:pt modelId="{3FD27C7D-47CB-E94D-BF08-925302C1024B}" type="pres">
      <dgm:prSet presAssocID="{E22D2436-2B4D-134D-8F53-5BEC5022A41D}" presName="sibTransLast" presStyleLbl="sibTrans2D1" presStyleIdx="1" presStyleCnt="2" custScaleX="254874" custScaleY="449234"/>
      <dgm:spPr/>
      <dgm:t>
        <a:bodyPr/>
        <a:lstStyle/>
        <a:p>
          <a:endParaRPr lang="en-US"/>
        </a:p>
      </dgm:t>
    </dgm:pt>
    <dgm:pt modelId="{64038673-EB1E-AE48-8DA3-52DADB04614F}" type="pres">
      <dgm:prSet presAssocID="{E22D2436-2B4D-134D-8F53-5BEC5022A41D}" presName="connectorText" presStyleLbl="sibTrans2D1" presStyleIdx="1" presStyleCnt="2"/>
      <dgm:spPr/>
      <dgm:t>
        <a:bodyPr/>
        <a:lstStyle/>
        <a:p>
          <a:endParaRPr lang="en-US"/>
        </a:p>
      </dgm:t>
    </dgm:pt>
    <dgm:pt modelId="{48ED00A3-3FA6-A54B-B819-C8D4AFB06E8B}" type="pres">
      <dgm:prSet presAssocID="{E22D2436-2B4D-134D-8F53-5BEC5022A41D}" presName="lastNode" presStyleLbl="node1" presStyleIdx="2" presStyleCnt="3" custLinFactX="16106" custLinFactNeighborX="100000">
        <dgm:presLayoutVars>
          <dgm:bulletEnabled val="1"/>
        </dgm:presLayoutVars>
      </dgm:prSet>
      <dgm:spPr/>
      <dgm:t>
        <a:bodyPr/>
        <a:lstStyle/>
        <a:p>
          <a:endParaRPr lang="en-US"/>
        </a:p>
      </dgm:t>
    </dgm:pt>
  </dgm:ptLst>
  <dgm:cxnLst>
    <dgm:cxn modelId="{1EE6B214-6386-DE4A-A35F-153CE883BA18}" type="presOf" srcId="{E22D2436-2B4D-134D-8F53-5BEC5022A41D}" destId="{EADD7243-A581-D94E-AFBA-7C9EDEF24AE4}" srcOrd="0" destOrd="0" presId="urn:microsoft.com/office/officeart/2005/8/layout/equation2"/>
    <dgm:cxn modelId="{A933D5F2-3A79-3F42-BA04-FB16DBFE0F71}" srcId="{E22D2436-2B4D-134D-8F53-5BEC5022A41D}" destId="{D648E0D0-D071-2746-B387-EDFFC6A4D7EE}" srcOrd="1" destOrd="0" parTransId="{6DE2AFF8-B5DB-404C-B474-8B2662B4EAB8}" sibTransId="{FD2FC577-C9DF-9E4E-8BF6-27BF60DB88E4}"/>
    <dgm:cxn modelId="{798FEFE9-314E-A640-8930-9BE9D7D57C99}" type="presOf" srcId="{FD2FC577-C9DF-9E4E-8BF6-27BF60DB88E4}" destId="{3FD27C7D-47CB-E94D-BF08-925302C1024B}" srcOrd="0" destOrd="0" presId="urn:microsoft.com/office/officeart/2005/8/layout/equation2"/>
    <dgm:cxn modelId="{792D8479-6F9A-1C41-A1F3-9C9F4CCA37AB}" type="presOf" srcId="{FD2FC577-C9DF-9E4E-8BF6-27BF60DB88E4}" destId="{64038673-EB1E-AE48-8DA3-52DADB04614F}" srcOrd="1" destOrd="0" presId="urn:microsoft.com/office/officeart/2005/8/layout/equation2"/>
    <dgm:cxn modelId="{2766326E-FCC3-2345-945A-AFED9C6024EB}" srcId="{E22D2436-2B4D-134D-8F53-5BEC5022A41D}" destId="{0A886375-32E0-1F42-A158-0DFC06B4DFCC}" srcOrd="0" destOrd="0" parTransId="{BB7E7756-7C47-E848-89CB-8E456AEB43C7}" sibTransId="{62FB4587-A794-7E46-8AC1-100A4377BD55}"/>
    <dgm:cxn modelId="{F9ABEC7B-7B0C-D645-97A0-5D17F193506F}" srcId="{E22D2436-2B4D-134D-8F53-5BEC5022A41D}" destId="{129754DF-EA61-194A-9348-2AB1F0C60C94}" srcOrd="2" destOrd="0" parTransId="{0EF3D422-B38E-0840-9261-5731CF9EBAD8}" sibTransId="{E35FA85F-4E85-224D-9E86-0A851DCD668F}"/>
    <dgm:cxn modelId="{50B160BF-3B54-AC43-9851-C00BA85E6C6F}" type="presOf" srcId="{62FB4587-A794-7E46-8AC1-100A4377BD55}" destId="{7119A460-52CA-4A4A-97D4-C11CBB0BEABE}" srcOrd="0" destOrd="0" presId="urn:microsoft.com/office/officeart/2005/8/layout/equation2"/>
    <dgm:cxn modelId="{1088D19D-EA0C-CC47-A91A-87B670F6EBD6}" type="presOf" srcId="{D648E0D0-D071-2746-B387-EDFFC6A4D7EE}" destId="{0F1F9696-CED9-A248-99C0-3A9A7DF3A6C3}" srcOrd="0" destOrd="0" presId="urn:microsoft.com/office/officeart/2005/8/layout/equation2"/>
    <dgm:cxn modelId="{C499501A-168C-AF43-AB8C-5C297417B0CD}" type="presOf" srcId="{0A886375-32E0-1F42-A158-0DFC06B4DFCC}" destId="{53404370-E771-5D4F-9B3B-B69BE9630958}" srcOrd="0" destOrd="0" presId="urn:microsoft.com/office/officeart/2005/8/layout/equation2"/>
    <dgm:cxn modelId="{2F99ED0C-7AA6-7D41-AC0B-32A3DEBCE3A3}" type="presOf" srcId="{129754DF-EA61-194A-9348-2AB1F0C60C94}" destId="{48ED00A3-3FA6-A54B-B819-C8D4AFB06E8B}" srcOrd="0" destOrd="0" presId="urn:microsoft.com/office/officeart/2005/8/layout/equation2"/>
    <dgm:cxn modelId="{0FF9286D-FCD5-634A-A5E7-B3CCA1EB0AAF}" type="presParOf" srcId="{EADD7243-A581-D94E-AFBA-7C9EDEF24AE4}" destId="{D8954D13-7BE8-C547-BA44-1A8DCC16E137}" srcOrd="0" destOrd="0" presId="urn:microsoft.com/office/officeart/2005/8/layout/equation2"/>
    <dgm:cxn modelId="{D6F0933A-CEF2-4140-8000-5A16BA434120}" type="presParOf" srcId="{D8954D13-7BE8-C547-BA44-1A8DCC16E137}" destId="{53404370-E771-5D4F-9B3B-B69BE9630958}" srcOrd="0" destOrd="0" presId="urn:microsoft.com/office/officeart/2005/8/layout/equation2"/>
    <dgm:cxn modelId="{969DCA0A-294D-534E-89C3-3A3C8F29E649}" type="presParOf" srcId="{D8954D13-7BE8-C547-BA44-1A8DCC16E137}" destId="{051461A9-1634-3E46-AF94-067D3420C2D2}" srcOrd="1" destOrd="0" presId="urn:microsoft.com/office/officeart/2005/8/layout/equation2"/>
    <dgm:cxn modelId="{918CB32A-2393-934F-AC7E-68CDDD094695}" type="presParOf" srcId="{D8954D13-7BE8-C547-BA44-1A8DCC16E137}" destId="{7119A460-52CA-4A4A-97D4-C11CBB0BEABE}" srcOrd="2" destOrd="0" presId="urn:microsoft.com/office/officeart/2005/8/layout/equation2"/>
    <dgm:cxn modelId="{22D4E90C-FB43-3142-B2A0-61C42B51E774}" type="presParOf" srcId="{D8954D13-7BE8-C547-BA44-1A8DCC16E137}" destId="{2BE73D11-513A-B748-960F-E5EFB90ED57B}" srcOrd="3" destOrd="0" presId="urn:microsoft.com/office/officeart/2005/8/layout/equation2"/>
    <dgm:cxn modelId="{CBB6BFDE-706D-F949-9873-C3EC1D72DBB6}" type="presParOf" srcId="{D8954D13-7BE8-C547-BA44-1A8DCC16E137}" destId="{0F1F9696-CED9-A248-99C0-3A9A7DF3A6C3}" srcOrd="4" destOrd="0" presId="urn:microsoft.com/office/officeart/2005/8/layout/equation2"/>
    <dgm:cxn modelId="{FC010553-3636-834D-B278-492B91CF1F47}" type="presParOf" srcId="{EADD7243-A581-D94E-AFBA-7C9EDEF24AE4}" destId="{3FD27C7D-47CB-E94D-BF08-925302C1024B}" srcOrd="1" destOrd="0" presId="urn:microsoft.com/office/officeart/2005/8/layout/equation2"/>
    <dgm:cxn modelId="{869AF1CF-C760-4846-B051-FEEBA7B437F1}" type="presParOf" srcId="{3FD27C7D-47CB-E94D-BF08-925302C1024B}" destId="{64038673-EB1E-AE48-8DA3-52DADB04614F}" srcOrd="0" destOrd="0" presId="urn:microsoft.com/office/officeart/2005/8/layout/equation2"/>
    <dgm:cxn modelId="{C4C0CB84-CEB7-9C4D-B2A4-F571F44CC46D}" type="presParOf" srcId="{EADD7243-A581-D94E-AFBA-7C9EDEF24AE4}" destId="{48ED00A3-3FA6-A54B-B819-C8D4AFB06E8B}" srcOrd="2" destOrd="0" presId="urn:microsoft.com/office/officeart/2005/8/layout/equation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44167C8C-4FE1-F84A-AA81-CC3D46BA516C}" type="doc">
      <dgm:prSet loTypeId="urn:microsoft.com/office/officeart/2005/8/layout/hierarchy3" loCatId="" qsTypeId="urn:microsoft.com/office/officeart/2005/8/quickstyle/simple4" qsCatId="simple" csTypeId="urn:microsoft.com/office/officeart/2005/8/colors/accent1_2" csCatId="accent1" phldr="1"/>
      <dgm:spPr/>
      <dgm:t>
        <a:bodyPr/>
        <a:lstStyle/>
        <a:p>
          <a:endParaRPr lang="en-US"/>
        </a:p>
      </dgm:t>
    </dgm:pt>
    <dgm:pt modelId="{477CCEF5-AA3C-7246-978C-964433F523F0}">
      <dgm:prSet phldrT="[Text]" custT="1"/>
      <dgm:spPr/>
      <dgm:t>
        <a:bodyPr/>
        <a:lstStyle/>
        <a:p>
          <a:r>
            <a:rPr lang="en-US" sz="4800" b="1" dirty="0" smtClean="0">
              <a:latin typeface="Times New Roman" charset="0"/>
              <a:ea typeface="Times New Roman" charset="0"/>
              <a:cs typeface="Times New Roman" charset="0"/>
            </a:rPr>
            <a:t>ETAP</a:t>
          </a:r>
        </a:p>
      </dgm:t>
    </dgm:pt>
    <dgm:pt modelId="{7C82B1B0-87E9-694D-80E1-F04F272BC351}" type="parTrans" cxnId="{50893920-FEAA-D44D-9AF5-9934CEB29CB6}">
      <dgm:prSet/>
      <dgm:spPr/>
      <dgm:t>
        <a:bodyPr/>
        <a:lstStyle/>
        <a:p>
          <a:endParaRPr lang="en-US">
            <a:latin typeface="Times New Roman" charset="0"/>
            <a:ea typeface="Times New Roman" charset="0"/>
            <a:cs typeface="Times New Roman" charset="0"/>
          </a:endParaRPr>
        </a:p>
      </dgm:t>
    </dgm:pt>
    <dgm:pt modelId="{5604A9FF-C597-AE4F-9713-F51259F3C5A6}" type="sibTrans" cxnId="{50893920-FEAA-D44D-9AF5-9934CEB29CB6}">
      <dgm:prSet/>
      <dgm:spPr/>
      <dgm:t>
        <a:bodyPr/>
        <a:lstStyle/>
        <a:p>
          <a:endParaRPr lang="en-US">
            <a:latin typeface="Times New Roman" charset="0"/>
            <a:ea typeface="Times New Roman" charset="0"/>
            <a:cs typeface="Times New Roman" charset="0"/>
          </a:endParaRPr>
        </a:p>
      </dgm:t>
    </dgm:pt>
    <dgm:pt modelId="{F260CC1B-986F-6448-AA35-34D6D0BDED66}">
      <dgm:prSet phldrT="[Text]" custT="1"/>
      <dgm:spPr/>
      <dgm:t>
        <a:bodyPr lIns="0" rIns="0"/>
        <a:lstStyle/>
        <a:p>
          <a:r>
            <a:rPr lang="en-US" sz="1800" dirty="0" err="1" smtClean="0">
              <a:latin typeface="Times New Roman" charset="0"/>
              <a:ea typeface="Times New Roman" charset="0"/>
              <a:cs typeface="Times New Roman" charset="0"/>
            </a:rPr>
            <a:t>Entitas</a:t>
          </a:r>
          <a:r>
            <a:rPr lang="en-US" sz="1800" dirty="0" smtClean="0">
              <a:latin typeface="Times New Roman" charset="0"/>
              <a:ea typeface="Times New Roman" charset="0"/>
              <a:cs typeface="Times New Roman" charset="0"/>
            </a:rPr>
            <a:t> yang </a:t>
          </a:r>
          <a:r>
            <a:rPr lang="en-US" sz="1800" dirty="0" err="1" smtClean="0">
              <a:latin typeface="Times New Roman" charset="0"/>
              <a:ea typeface="Times New Roman" charset="0"/>
              <a:cs typeface="Times New Roman" charset="0"/>
            </a:rPr>
            <a:t>tidak</a:t>
          </a:r>
          <a:r>
            <a:rPr lang="en-US" sz="1800" dirty="0" smtClean="0">
              <a:latin typeface="Times New Roman" charset="0"/>
              <a:ea typeface="Times New Roman" charset="0"/>
              <a:cs typeface="Times New Roman" charset="0"/>
            </a:rPr>
            <a:t> </a:t>
          </a:r>
          <a:r>
            <a:rPr lang="en-US" sz="1800" dirty="0" err="1" smtClean="0">
              <a:latin typeface="Times New Roman" charset="0"/>
              <a:ea typeface="Times New Roman" charset="0"/>
              <a:cs typeface="Times New Roman" charset="0"/>
            </a:rPr>
            <a:t>memiliki</a:t>
          </a:r>
          <a:r>
            <a:rPr lang="en-US" sz="1800" dirty="0" smtClean="0">
              <a:latin typeface="Times New Roman" charset="0"/>
              <a:ea typeface="Times New Roman" charset="0"/>
              <a:cs typeface="Times New Roman" charset="0"/>
            </a:rPr>
            <a:t> </a:t>
          </a:r>
          <a:r>
            <a:rPr lang="en-US" sz="1800" dirty="0" err="1" smtClean="0">
              <a:latin typeface="Times New Roman" charset="0"/>
              <a:ea typeface="Times New Roman" charset="0"/>
              <a:cs typeface="Times New Roman" charset="0"/>
            </a:rPr>
            <a:t>akuntabilitas</a:t>
          </a:r>
          <a:r>
            <a:rPr lang="en-US" sz="1800" dirty="0" smtClean="0">
              <a:latin typeface="Times New Roman" charset="0"/>
              <a:ea typeface="Times New Roman" charset="0"/>
              <a:cs typeface="Times New Roman" charset="0"/>
            </a:rPr>
            <a:t> </a:t>
          </a:r>
          <a:r>
            <a:rPr lang="en-US" sz="1800" dirty="0" err="1" smtClean="0">
              <a:latin typeface="Times New Roman" charset="0"/>
              <a:ea typeface="Times New Roman" charset="0"/>
              <a:cs typeface="Times New Roman" charset="0"/>
            </a:rPr>
            <a:t>publik</a:t>
          </a:r>
          <a:r>
            <a:rPr lang="en-US" sz="1800" dirty="0" smtClean="0">
              <a:latin typeface="Times New Roman" charset="0"/>
              <a:ea typeface="Times New Roman" charset="0"/>
              <a:cs typeface="Times New Roman" charset="0"/>
            </a:rPr>
            <a:t> yang </a:t>
          </a:r>
          <a:r>
            <a:rPr lang="en-US" sz="1800" dirty="0" err="1" smtClean="0">
              <a:latin typeface="Times New Roman" charset="0"/>
              <a:ea typeface="Times New Roman" charset="0"/>
              <a:cs typeface="Times New Roman" charset="0"/>
            </a:rPr>
            <a:t>signifikan</a:t>
          </a:r>
          <a:r>
            <a:rPr lang="en-US" sz="1800" dirty="0" smtClean="0">
              <a:latin typeface="Times New Roman" charset="0"/>
              <a:ea typeface="Times New Roman" charset="0"/>
              <a:cs typeface="Times New Roman" charset="0"/>
            </a:rPr>
            <a:t>; </a:t>
          </a:r>
          <a:r>
            <a:rPr lang="en-US" sz="1800" dirty="0" err="1" smtClean="0">
              <a:latin typeface="Times New Roman" charset="0"/>
              <a:ea typeface="Times New Roman" charset="0"/>
              <a:cs typeface="Times New Roman" charset="0"/>
            </a:rPr>
            <a:t>dan</a:t>
          </a:r>
          <a:endParaRPr lang="en-US" sz="1800" dirty="0">
            <a:latin typeface="Times New Roman" charset="0"/>
            <a:ea typeface="Times New Roman" charset="0"/>
            <a:cs typeface="Times New Roman" charset="0"/>
          </a:endParaRPr>
        </a:p>
      </dgm:t>
    </dgm:pt>
    <dgm:pt modelId="{B28D3621-F89E-7A46-9FA1-6EEF07F40552}" type="parTrans" cxnId="{C69DE1CE-41B6-914E-92B1-8043C0217F19}">
      <dgm:prSet/>
      <dgm:spPr/>
      <dgm:t>
        <a:bodyPr/>
        <a:lstStyle/>
        <a:p>
          <a:endParaRPr lang="en-US">
            <a:latin typeface="Times New Roman" charset="0"/>
            <a:ea typeface="Times New Roman" charset="0"/>
            <a:cs typeface="Times New Roman" charset="0"/>
          </a:endParaRPr>
        </a:p>
      </dgm:t>
    </dgm:pt>
    <dgm:pt modelId="{F7562510-67DA-0448-B642-684F67E7DBD9}" type="sibTrans" cxnId="{C69DE1CE-41B6-914E-92B1-8043C0217F19}">
      <dgm:prSet/>
      <dgm:spPr/>
      <dgm:t>
        <a:bodyPr/>
        <a:lstStyle/>
        <a:p>
          <a:endParaRPr lang="en-US">
            <a:latin typeface="Times New Roman" charset="0"/>
            <a:ea typeface="Times New Roman" charset="0"/>
            <a:cs typeface="Times New Roman" charset="0"/>
          </a:endParaRPr>
        </a:p>
      </dgm:t>
    </dgm:pt>
    <dgm:pt modelId="{57083B1C-E7E4-9140-995F-703A45A29ABD}">
      <dgm:prSet phldrT="[Text]" custT="1"/>
      <dgm:spPr/>
      <dgm:t>
        <a:bodyPr lIns="0" rIns="0"/>
        <a:lstStyle/>
        <a:p>
          <a:r>
            <a:rPr lang="en-US" sz="1800" dirty="0" err="1" smtClean="0">
              <a:latin typeface="Times New Roman" charset="0"/>
              <a:ea typeface="Times New Roman" charset="0"/>
              <a:cs typeface="Times New Roman" charset="0"/>
            </a:rPr>
            <a:t>Menerbitkan</a:t>
          </a:r>
          <a:r>
            <a:rPr lang="en-US" sz="1800" dirty="0" smtClean="0">
              <a:latin typeface="Times New Roman" charset="0"/>
              <a:ea typeface="Times New Roman" charset="0"/>
              <a:cs typeface="Times New Roman" charset="0"/>
            </a:rPr>
            <a:t> </a:t>
          </a:r>
          <a:r>
            <a:rPr lang="en-US" sz="1800" dirty="0" err="1" smtClean="0">
              <a:latin typeface="Times New Roman" charset="0"/>
              <a:ea typeface="Times New Roman" charset="0"/>
              <a:cs typeface="Times New Roman" charset="0"/>
            </a:rPr>
            <a:t>laporan</a:t>
          </a:r>
          <a:r>
            <a:rPr lang="en-US" sz="1800" dirty="0" smtClean="0">
              <a:latin typeface="Times New Roman" charset="0"/>
              <a:ea typeface="Times New Roman" charset="0"/>
              <a:cs typeface="Times New Roman" charset="0"/>
            </a:rPr>
            <a:t> </a:t>
          </a:r>
          <a:r>
            <a:rPr lang="en-US" sz="1800" dirty="0" err="1" smtClean="0">
              <a:latin typeface="Times New Roman" charset="0"/>
              <a:ea typeface="Times New Roman" charset="0"/>
              <a:cs typeface="Times New Roman" charset="0"/>
            </a:rPr>
            <a:t>keuangan</a:t>
          </a:r>
          <a:r>
            <a:rPr lang="en-US" sz="1800" dirty="0" smtClean="0">
              <a:latin typeface="Times New Roman" charset="0"/>
              <a:ea typeface="Times New Roman" charset="0"/>
              <a:cs typeface="Times New Roman" charset="0"/>
            </a:rPr>
            <a:t> </a:t>
          </a:r>
          <a:r>
            <a:rPr lang="en-US" sz="1800" dirty="0" err="1" smtClean="0">
              <a:latin typeface="Times New Roman" charset="0"/>
              <a:ea typeface="Times New Roman" charset="0"/>
              <a:cs typeface="Times New Roman" charset="0"/>
            </a:rPr>
            <a:t>untuk</a:t>
          </a:r>
          <a:r>
            <a:rPr lang="en-US" sz="1800" dirty="0" smtClean="0">
              <a:latin typeface="Times New Roman" charset="0"/>
              <a:ea typeface="Times New Roman" charset="0"/>
              <a:cs typeface="Times New Roman" charset="0"/>
            </a:rPr>
            <a:t> </a:t>
          </a:r>
          <a:r>
            <a:rPr lang="en-US" sz="1800" dirty="0" err="1" smtClean="0">
              <a:latin typeface="Times New Roman" charset="0"/>
              <a:ea typeface="Times New Roman" charset="0"/>
              <a:cs typeface="Times New Roman" charset="0"/>
            </a:rPr>
            <a:t>tujuan</a:t>
          </a:r>
          <a:r>
            <a:rPr lang="en-US" sz="1800" dirty="0" smtClean="0">
              <a:latin typeface="Times New Roman" charset="0"/>
              <a:ea typeface="Times New Roman" charset="0"/>
              <a:cs typeface="Times New Roman" charset="0"/>
            </a:rPr>
            <a:t> </a:t>
          </a:r>
          <a:r>
            <a:rPr lang="en-US" sz="1800" dirty="0" err="1" smtClean="0">
              <a:latin typeface="Times New Roman" charset="0"/>
              <a:ea typeface="Times New Roman" charset="0"/>
              <a:cs typeface="Times New Roman" charset="0"/>
            </a:rPr>
            <a:t>umum</a:t>
          </a:r>
          <a:r>
            <a:rPr lang="en-US" sz="1800" dirty="0" smtClean="0">
              <a:latin typeface="Times New Roman" charset="0"/>
              <a:ea typeface="Times New Roman" charset="0"/>
              <a:cs typeface="Times New Roman" charset="0"/>
            </a:rPr>
            <a:t> </a:t>
          </a:r>
          <a:r>
            <a:rPr lang="en-US" sz="1800" dirty="0" err="1" smtClean="0">
              <a:latin typeface="Times New Roman" charset="0"/>
              <a:ea typeface="Times New Roman" charset="0"/>
              <a:cs typeface="Times New Roman" charset="0"/>
            </a:rPr>
            <a:t>bagi</a:t>
          </a:r>
          <a:r>
            <a:rPr lang="en-US" sz="1800" dirty="0" smtClean="0">
              <a:latin typeface="Times New Roman" charset="0"/>
              <a:ea typeface="Times New Roman" charset="0"/>
              <a:cs typeface="Times New Roman" charset="0"/>
            </a:rPr>
            <a:t> </a:t>
          </a:r>
          <a:r>
            <a:rPr lang="en-US" sz="1800" dirty="0" err="1" smtClean="0">
              <a:latin typeface="Times New Roman" charset="0"/>
              <a:ea typeface="Times New Roman" charset="0"/>
              <a:cs typeface="Times New Roman" charset="0"/>
            </a:rPr>
            <a:t>pengguna</a:t>
          </a:r>
          <a:r>
            <a:rPr lang="en-US" sz="1800" dirty="0" smtClean="0">
              <a:latin typeface="Times New Roman" charset="0"/>
              <a:ea typeface="Times New Roman" charset="0"/>
              <a:cs typeface="Times New Roman" charset="0"/>
            </a:rPr>
            <a:t> </a:t>
          </a:r>
          <a:r>
            <a:rPr lang="en-US" sz="1800" dirty="0" err="1" smtClean="0">
              <a:latin typeface="Times New Roman" charset="0"/>
              <a:ea typeface="Times New Roman" charset="0"/>
              <a:cs typeface="Times New Roman" charset="0"/>
            </a:rPr>
            <a:t>eksternal</a:t>
          </a:r>
          <a:endParaRPr lang="en-US" sz="1800" dirty="0">
            <a:latin typeface="Times New Roman" charset="0"/>
            <a:ea typeface="Times New Roman" charset="0"/>
            <a:cs typeface="Times New Roman" charset="0"/>
          </a:endParaRPr>
        </a:p>
      </dgm:t>
    </dgm:pt>
    <dgm:pt modelId="{C00E5E54-9088-5648-85C9-C8C967E589E6}" type="parTrans" cxnId="{2B5E62C7-6558-0642-B6DA-6FBC4E321E73}">
      <dgm:prSet/>
      <dgm:spPr/>
      <dgm:t>
        <a:bodyPr/>
        <a:lstStyle/>
        <a:p>
          <a:endParaRPr lang="en-US">
            <a:latin typeface="Times New Roman" charset="0"/>
            <a:ea typeface="Times New Roman" charset="0"/>
            <a:cs typeface="Times New Roman" charset="0"/>
          </a:endParaRPr>
        </a:p>
      </dgm:t>
    </dgm:pt>
    <dgm:pt modelId="{F716A3EE-684C-0D4A-AA9B-0EA1BCFD8FF2}" type="sibTrans" cxnId="{2B5E62C7-6558-0642-B6DA-6FBC4E321E73}">
      <dgm:prSet/>
      <dgm:spPr/>
      <dgm:t>
        <a:bodyPr/>
        <a:lstStyle/>
        <a:p>
          <a:endParaRPr lang="en-US">
            <a:latin typeface="Times New Roman" charset="0"/>
            <a:ea typeface="Times New Roman" charset="0"/>
            <a:cs typeface="Times New Roman" charset="0"/>
          </a:endParaRPr>
        </a:p>
      </dgm:t>
    </dgm:pt>
    <dgm:pt modelId="{6EF79179-9BC5-A640-92C0-247DE0FDFDF1}">
      <dgm:prSet phldrT="[Text]" custT="1"/>
      <dgm:spPr>
        <a:solidFill>
          <a:srgbClr val="FFC000"/>
        </a:solidFill>
      </dgm:spPr>
      <dgm:t>
        <a:bodyPr/>
        <a:lstStyle/>
        <a:p>
          <a:r>
            <a:rPr lang="en-US" sz="2800" b="1" dirty="0" err="1" smtClean="0">
              <a:solidFill>
                <a:schemeClr val="tx1"/>
              </a:solidFill>
              <a:latin typeface="Times New Roman" charset="0"/>
              <a:ea typeface="Times New Roman" charset="0"/>
              <a:cs typeface="Times New Roman" charset="0"/>
            </a:rPr>
            <a:t>Kriteria</a:t>
          </a:r>
          <a:r>
            <a:rPr lang="en-US" sz="2800" b="1" dirty="0" smtClean="0">
              <a:solidFill>
                <a:schemeClr val="tx1"/>
              </a:solidFill>
              <a:latin typeface="Times New Roman" charset="0"/>
              <a:ea typeface="Times New Roman" charset="0"/>
              <a:cs typeface="Times New Roman" charset="0"/>
            </a:rPr>
            <a:t> UMKM </a:t>
          </a:r>
          <a:r>
            <a:rPr lang="en-US" sz="2800" b="1" dirty="0" err="1" smtClean="0">
              <a:solidFill>
                <a:schemeClr val="tx1"/>
              </a:solidFill>
              <a:latin typeface="Times New Roman" charset="0"/>
              <a:ea typeface="Times New Roman" charset="0"/>
              <a:cs typeface="Times New Roman" charset="0"/>
            </a:rPr>
            <a:t>sesuai</a:t>
          </a:r>
          <a:r>
            <a:rPr lang="en-US" sz="2800" b="1" baseline="0" dirty="0" smtClean="0">
              <a:solidFill>
                <a:schemeClr val="tx1"/>
              </a:solidFill>
              <a:latin typeface="Times New Roman" charset="0"/>
              <a:ea typeface="Times New Roman" charset="0"/>
              <a:cs typeface="Times New Roman" charset="0"/>
            </a:rPr>
            <a:t> UU No 20/2008 </a:t>
          </a:r>
          <a:r>
            <a:rPr lang="en-US" sz="2800" b="1" baseline="0" dirty="0" err="1" smtClean="0">
              <a:solidFill>
                <a:schemeClr val="tx1"/>
              </a:solidFill>
              <a:latin typeface="Times New Roman" charset="0"/>
              <a:ea typeface="Times New Roman" charset="0"/>
              <a:cs typeface="Times New Roman" charset="0"/>
            </a:rPr>
            <a:t>tentang</a:t>
          </a:r>
          <a:r>
            <a:rPr lang="en-US" sz="2800" b="1" baseline="0" dirty="0" smtClean="0">
              <a:solidFill>
                <a:schemeClr val="tx1"/>
              </a:solidFill>
              <a:latin typeface="Times New Roman" charset="0"/>
              <a:ea typeface="Times New Roman" charset="0"/>
              <a:cs typeface="Times New Roman" charset="0"/>
            </a:rPr>
            <a:t> UMKM</a:t>
          </a:r>
          <a:endParaRPr lang="en-US" sz="2800" b="1" dirty="0">
            <a:solidFill>
              <a:schemeClr val="tx1"/>
            </a:solidFill>
            <a:latin typeface="Times New Roman" charset="0"/>
            <a:ea typeface="Times New Roman" charset="0"/>
            <a:cs typeface="Times New Roman" charset="0"/>
          </a:endParaRPr>
        </a:p>
      </dgm:t>
    </dgm:pt>
    <dgm:pt modelId="{56645231-EE01-3144-AF6C-CC4461B257D4}" type="parTrans" cxnId="{B821C31D-2DAD-B345-9240-EF4850516E1F}">
      <dgm:prSet/>
      <dgm:spPr/>
      <dgm:t>
        <a:bodyPr/>
        <a:lstStyle/>
        <a:p>
          <a:endParaRPr lang="en-US">
            <a:latin typeface="Times New Roman" charset="0"/>
            <a:ea typeface="Times New Roman" charset="0"/>
            <a:cs typeface="Times New Roman" charset="0"/>
          </a:endParaRPr>
        </a:p>
      </dgm:t>
    </dgm:pt>
    <dgm:pt modelId="{01EE3C60-7E93-074B-9335-BBDE3254A033}" type="sibTrans" cxnId="{B821C31D-2DAD-B345-9240-EF4850516E1F}">
      <dgm:prSet/>
      <dgm:spPr/>
      <dgm:t>
        <a:bodyPr/>
        <a:lstStyle/>
        <a:p>
          <a:endParaRPr lang="en-US">
            <a:latin typeface="Times New Roman" charset="0"/>
            <a:ea typeface="Times New Roman" charset="0"/>
            <a:cs typeface="Times New Roman" charset="0"/>
          </a:endParaRPr>
        </a:p>
      </dgm:t>
    </dgm:pt>
    <dgm:pt modelId="{D31F8E51-08ED-624D-996F-6A2DED31EEED}">
      <dgm:prSet phldrT="[Text]" custT="1"/>
      <dgm:spPr/>
      <dgm:t>
        <a:bodyPr lIns="0" rIns="0"/>
        <a:lstStyle/>
        <a:p>
          <a:r>
            <a:rPr lang="en-US" sz="1800" b="1" dirty="0" err="1" smtClean="0">
              <a:solidFill>
                <a:schemeClr val="tx2"/>
              </a:solidFill>
              <a:latin typeface="Times New Roman" charset="0"/>
              <a:ea typeface="Times New Roman" charset="0"/>
              <a:cs typeface="Times New Roman" charset="0"/>
            </a:rPr>
            <a:t>Bukan</a:t>
          </a:r>
          <a:r>
            <a:rPr lang="en-US" sz="1800" b="1" baseline="0" dirty="0" smtClean="0">
              <a:solidFill>
                <a:schemeClr val="tx2"/>
              </a:solidFill>
              <a:latin typeface="Times New Roman" charset="0"/>
              <a:ea typeface="Times New Roman" charset="0"/>
              <a:cs typeface="Times New Roman" charset="0"/>
            </a:rPr>
            <a:t> </a:t>
          </a:r>
          <a:r>
            <a:rPr lang="en-US" sz="1800" b="1" baseline="0" dirty="0" err="1" smtClean="0">
              <a:solidFill>
                <a:schemeClr val="tx2"/>
              </a:solidFill>
              <a:latin typeface="Times New Roman" charset="0"/>
              <a:ea typeface="Times New Roman" charset="0"/>
              <a:cs typeface="Times New Roman" charset="0"/>
            </a:rPr>
            <a:t>anak</a:t>
          </a:r>
          <a:r>
            <a:rPr lang="en-US" sz="1800" b="1" baseline="0" dirty="0" smtClean="0">
              <a:solidFill>
                <a:schemeClr val="tx2"/>
              </a:solidFill>
              <a:latin typeface="Times New Roman" charset="0"/>
              <a:ea typeface="Times New Roman" charset="0"/>
              <a:cs typeface="Times New Roman" charset="0"/>
            </a:rPr>
            <a:t> </a:t>
          </a:r>
          <a:r>
            <a:rPr lang="en-US" sz="1800" b="1" baseline="0" dirty="0" err="1" smtClean="0">
              <a:solidFill>
                <a:schemeClr val="tx2"/>
              </a:solidFill>
              <a:latin typeface="Times New Roman" charset="0"/>
              <a:ea typeface="Times New Roman" charset="0"/>
              <a:cs typeface="Times New Roman" charset="0"/>
            </a:rPr>
            <a:t>perusahaan</a:t>
          </a:r>
          <a:r>
            <a:rPr lang="en-US" sz="1800" b="1" baseline="0" dirty="0" smtClean="0">
              <a:solidFill>
                <a:schemeClr val="tx2"/>
              </a:solidFill>
              <a:latin typeface="Times New Roman" charset="0"/>
              <a:ea typeface="Times New Roman" charset="0"/>
              <a:cs typeface="Times New Roman" charset="0"/>
            </a:rPr>
            <a:t>/</a:t>
          </a:r>
          <a:r>
            <a:rPr lang="en-US" sz="1800" b="1" baseline="0" dirty="0" err="1" smtClean="0">
              <a:solidFill>
                <a:schemeClr val="tx2"/>
              </a:solidFill>
              <a:latin typeface="Times New Roman" charset="0"/>
              <a:ea typeface="Times New Roman" charset="0"/>
              <a:cs typeface="Times New Roman" charset="0"/>
            </a:rPr>
            <a:t>cabang</a:t>
          </a:r>
          <a:r>
            <a:rPr lang="en-US" sz="1800" b="1" baseline="0" dirty="0" smtClean="0">
              <a:solidFill>
                <a:schemeClr val="tx2"/>
              </a:solidFill>
              <a:latin typeface="Times New Roman" charset="0"/>
              <a:ea typeface="Times New Roman" charset="0"/>
              <a:cs typeface="Times New Roman" charset="0"/>
            </a:rPr>
            <a:t> </a:t>
          </a:r>
          <a:r>
            <a:rPr lang="en-US" sz="1800" b="1" baseline="0" dirty="0" err="1" smtClean="0">
              <a:solidFill>
                <a:schemeClr val="tx2"/>
              </a:solidFill>
              <a:latin typeface="Times New Roman" charset="0"/>
              <a:ea typeface="Times New Roman" charset="0"/>
              <a:cs typeface="Times New Roman" charset="0"/>
            </a:rPr>
            <a:t>perusahaan</a:t>
          </a:r>
          <a:r>
            <a:rPr lang="en-US" sz="1800" b="1" baseline="0" dirty="0" smtClean="0">
              <a:solidFill>
                <a:schemeClr val="tx2"/>
              </a:solidFill>
              <a:latin typeface="Times New Roman" charset="0"/>
              <a:ea typeface="Times New Roman" charset="0"/>
              <a:cs typeface="Times New Roman" charset="0"/>
            </a:rPr>
            <a:t> </a:t>
          </a:r>
          <a:r>
            <a:rPr lang="en-US" sz="1800" baseline="0" dirty="0" smtClean="0">
              <a:latin typeface="Times New Roman" charset="0"/>
              <a:ea typeface="Times New Roman" charset="0"/>
              <a:cs typeface="Times New Roman" charset="0"/>
            </a:rPr>
            <a:t>yang </a:t>
          </a:r>
          <a:r>
            <a:rPr lang="en-US" sz="1800" baseline="0" dirty="0" err="1" smtClean="0">
              <a:latin typeface="Times New Roman" charset="0"/>
              <a:ea typeface="Times New Roman" charset="0"/>
              <a:cs typeface="Times New Roman" charset="0"/>
            </a:rPr>
            <a:t>dimiliki</a:t>
          </a:r>
          <a:r>
            <a:rPr lang="en-US" sz="1800" baseline="0" dirty="0" smtClean="0">
              <a:latin typeface="Times New Roman" charset="0"/>
              <a:ea typeface="Times New Roman" charset="0"/>
              <a:cs typeface="Times New Roman" charset="0"/>
            </a:rPr>
            <a:t>/</a:t>
          </a:r>
          <a:r>
            <a:rPr lang="en-US" sz="1800" baseline="0" dirty="0" err="1" smtClean="0">
              <a:latin typeface="Times New Roman" charset="0"/>
              <a:ea typeface="Times New Roman" charset="0"/>
              <a:cs typeface="Times New Roman" charset="0"/>
            </a:rPr>
            <a:t>dikuasai</a:t>
          </a:r>
          <a:r>
            <a:rPr lang="en-US" sz="1800" baseline="0" dirty="0" smtClean="0">
              <a:latin typeface="Times New Roman" charset="0"/>
              <a:ea typeface="Times New Roman" charset="0"/>
              <a:cs typeface="Times New Roman" charset="0"/>
            </a:rPr>
            <a:t>/</a:t>
          </a:r>
          <a:r>
            <a:rPr lang="en-US" sz="1800" baseline="0" dirty="0" err="1" smtClean="0">
              <a:latin typeface="Times New Roman" charset="0"/>
              <a:ea typeface="Times New Roman" charset="0"/>
              <a:cs typeface="Times New Roman" charset="0"/>
            </a:rPr>
            <a:t>menjadi</a:t>
          </a:r>
          <a:r>
            <a:rPr lang="en-US" sz="1800" baseline="0" dirty="0" smtClean="0">
              <a:latin typeface="Times New Roman" charset="0"/>
              <a:ea typeface="Times New Roman" charset="0"/>
              <a:cs typeface="Times New Roman" charset="0"/>
            </a:rPr>
            <a:t> </a:t>
          </a:r>
          <a:r>
            <a:rPr lang="en-US" sz="1800" baseline="0" dirty="0" err="1" smtClean="0">
              <a:latin typeface="Times New Roman" charset="0"/>
              <a:ea typeface="Times New Roman" charset="0"/>
              <a:cs typeface="Times New Roman" charset="0"/>
            </a:rPr>
            <a:t>bagian</a:t>
          </a:r>
          <a:r>
            <a:rPr lang="en-US" sz="1800" baseline="0" dirty="0" smtClean="0">
              <a:latin typeface="Times New Roman" charset="0"/>
              <a:ea typeface="Times New Roman" charset="0"/>
              <a:cs typeface="Times New Roman" charset="0"/>
            </a:rPr>
            <a:t>, </a:t>
          </a:r>
          <a:r>
            <a:rPr lang="en-US" sz="1800" baseline="0" dirty="0" err="1" smtClean="0">
              <a:latin typeface="Times New Roman" charset="0"/>
              <a:ea typeface="Times New Roman" charset="0"/>
              <a:cs typeface="Times New Roman" charset="0"/>
            </a:rPr>
            <a:t>secara</a:t>
          </a:r>
          <a:r>
            <a:rPr lang="en-US" sz="1800" baseline="0" dirty="0" smtClean="0">
              <a:latin typeface="Times New Roman" charset="0"/>
              <a:ea typeface="Times New Roman" charset="0"/>
              <a:cs typeface="Times New Roman" charset="0"/>
            </a:rPr>
            <a:t> </a:t>
          </a:r>
          <a:r>
            <a:rPr lang="en-US" sz="1800" baseline="0" dirty="0" err="1" smtClean="0">
              <a:latin typeface="Times New Roman" charset="0"/>
              <a:ea typeface="Times New Roman" charset="0"/>
              <a:cs typeface="Times New Roman" charset="0"/>
            </a:rPr>
            <a:t>langsung</a:t>
          </a:r>
          <a:r>
            <a:rPr lang="en-US" sz="1800" baseline="0" dirty="0" smtClean="0">
              <a:latin typeface="Times New Roman" charset="0"/>
              <a:ea typeface="Times New Roman" charset="0"/>
              <a:cs typeface="Times New Roman" charset="0"/>
            </a:rPr>
            <a:t> </a:t>
          </a:r>
          <a:r>
            <a:rPr lang="en-US" sz="1800" baseline="0" dirty="0" err="1" smtClean="0">
              <a:latin typeface="Times New Roman" charset="0"/>
              <a:ea typeface="Times New Roman" charset="0"/>
              <a:cs typeface="Times New Roman" charset="0"/>
            </a:rPr>
            <a:t>atau</a:t>
          </a:r>
          <a:r>
            <a:rPr lang="en-US" sz="1800" baseline="0" dirty="0" smtClean="0">
              <a:latin typeface="Times New Roman" charset="0"/>
              <a:ea typeface="Times New Roman" charset="0"/>
              <a:cs typeface="Times New Roman" charset="0"/>
            </a:rPr>
            <a:t> </a:t>
          </a:r>
          <a:r>
            <a:rPr lang="en-US" sz="1800" baseline="0" dirty="0" err="1" smtClean="0">
              <a:latin typeface="Times New Roman" charset="0"/>
              <a:ea typeface="Times New Roman" charset="0"/>
              <a:cs typeface="Times New Roman" charset="0"/>
            </a:rPr>
            <a:t>tidak</a:t>
          </a:r>
          <a:r>
            <a:rPr lang="en-US" sz="1800" baseline="0" dirty="0" smtClean="0">
              <a:latin typeface="Times New Roman" charset="0"/>
              <a:ea typeface="Times New Roman" charset="0"/>
              <a:cs typeface="Times New Roman" charset="0"/>
            </a:rPr>
            <a:t> </a:t>
          </a:r>
          <a:r>
            <a:rPr lang="en-US" sz="1800" baseline="0" dirty="0" err="1" smtClean="0">
              <a:latin typeface="Times New Roman" charset="0"/>
              <a:ea typeface="Times New Roman" charset="0"/>
              <a:cs typeface="Times New Roman" charset="0"/>
            </a:rPr>
            <a:t>langsung</a:t>
          </a:r>
          <a:r>
            <a:rPr lang="en-US" sz="1800" baseline="0" dirty="0" smtClean="0">
              <a:latin typeface="Times New Roman" charset="0"/>
              <a:ea typeface="Times New Roman" charset="0"/>
              <a:cs typeface="Times New Roman" charset="0"/>
            </a:rPr>
            <a:t> (</a:t>
          </a:r>
          <a:r>
            <a:rPr lang="en-US" sz="1800" baseline="0" dirty="0" err="1" smtClean="0">
              <a:latin typeface="Times New Roman" charset="0"/>
              <a:ea typeface="Times New Roman" charset="0"/>
              <a:cs typeface="Times New Roman" charset="0"/>
            </a:rPr>
            <a:t>Pasal</a:t>
          </a:r>
          <a:r>
            <a:rPr lang="en-US" sz="1800" baseline="0" dirty="0" smtClean="0">
              <a:latin typeface="Times New Roman" charset="0"/>
              <a:ea typeface="Times New Roman" charset="0"/>
              <a:cs typeface="Times New Roman" charset="0"/>
            </a:rPr>
            <a:t> 1)</a:t>
          </a:r>
          <a:endParaRPr lang="en-US" sz="1800" dirty="0">
            <a:latin typeface="Times New Roman" charset="0"/>
            <a:ea typeface="Times New Roman" charset="0"/>
            <a:cs typeface="Times New Roman" charset="0"/>
          </a:endParaRPr>
        </a:p>
      </dgm:t>
    </dgm:pt>
    <dgm:pt modelId="{96F23261-E0AA-0048-BA36-6F08EE55EB19}" type="parTrans" cxnId="{11E22BC7-C27D-6641-81F5-CC05B52F1344}">
      <dgm:prSet/>
      <dgm:spPr/>
      <dgm:t>
        <a:bodyPr/>
        <a:lstStyle/>
        <a:p>
          <a:endParaRPr lang="en-US">
            <a:latin typeface="Times New Roman" charset="0"/>
            <a:ea typeface="Times New Roman" charset="0"/>
            <a:cs typeface="Times New Roman" charset="0"/>
          </a:endParaRPr>
        </a:p>
      </dgm:t>
    </dgm:pt>
    <dgm:pt modelId="{AE20B86B-BCFC-8045-8415-88727DDE1C5D}" type="sibTrans" cxnId="{11E22BC7-C27D-6641-81F5-CC05B52F1344}">
      <dgm:prSet/>
      <dgm:spPr/>
      <dgm:t>
        <a:bodyPr/>
        <a:lstStyle/>
        <a:p>
          <a:endParaRPr lang="en-US">
            <a:latin typeface="Times New Roman" charset="0"/>
            <a:ea typeface="Times New Roman" charset="0"/>
            <a:cs typeface="Times New Roman" charset="0"/>
          </a:endParaRPr>
        </a:p>
      </dgm:t>
    </dgm:pt>
    <dgm:pt modelId="{AAEC417F-DFBE-8448-84EB-61B1F70E28DF}">
      <dgm:prSet phldrT="[Text]" custT="1"/>
      <dgm:spPr/>
      <dgm:t>
        <a:bodyPr lIns="0" rIns="0"/>
        <a:lstStyle/>
        <a:p>
          <a:r>
            <a:rPr lang="en-US" sz="1800" b="1" dirty="0" err="1" smtClean="0">
              <a:solidFill>
                <a:schemeClr val="tx2"/>
              </a:solidFill>
              <a:latin typeface="Times New Roman" charset="0"/>
              <a:ea typeface="Times New Roman" charset="0"/>
              <a:cs typeface="Times New Roman" charset="0"/>
            </a:rPr>
            <a:t>Rentang</a:t>
          </a:r>
          <a:r>
            <a:rPr lang="en-US" sz="1800" b="1" dirty="0" smtClean="0">
              <a:solidFill>
                <a:schemeClr val="tx2"/>
              </a:solidFill>
              <a:latin typeface="Times New Roman" charset="0"/>
              <a:ea typeface="Times New Roman" charset="0"/>
              <a:cs typeface="Times New Roman" charset="0"/>
            </a:rPr>
            <a:t> </a:t>
          </a:r>
          <a:r>
            <a:rPr lang="en-US" sz="1800" b="1" dirty="0" err="1" smtClean="0">
              <a:solidFill>
                <a:schemeClr val="tx2"/>
              </a:solidFill>
              <a:latin typeface="Times New Roman" charset="0"/>
              <a:ea typeface="Times New Roman" charset="0"/>
              <a:cs typeface="Times New Roman" charset="0"/>
            </a:rPr>
            <a:t>kuantitatif</a:t>
          </a:r>
          <a:r>
            <a:rPr lang="en-US" sz="1800" b="1" baseline="0" dirty="0" smtClean="0">
              <a:solidFill>
                <a:schemeClr val="tx2"/>
              </a:solidFill>
              <a:latin typeface="Times New Roman" charset="0"/>
              <a:ea typeface="Times New Roman" charset="0"/>
              <a:cs typeface="Times New Roman" charset="0"/>
            </a:rPr>
            <a:t>  </a:t>
          </a:r>
          <a:r>
            <a:rPr lang="en-US" sz="1800" b="1" baseline="0" dirty="0" err="1" smtClean="0">
              <a:solidFill>
                <a:schemeClr val="tx2"/>
              </a:solidFill>
              <a:latin typeface="Times New Roman" charset="0"/>
              <a:ea typeface="Times New Roman" charset="0"/>
              <a:cs typeface="Times New Roman" charset="0"/>
            </a:rPr>
            <a:t>tertentu</a:t>
          </a:r>
          <a:r>
            <a:rPr lang="en-US" sz="1800" baseline="0" dirty="0" smtClean="0">
              <a:solidFill>
                <a:schemeClr val="tx2"/>
              </a:solidFill>
              <a:latin typeface="Times New Roman" charset="0"/>
              <a:ea typeface="Times New Roman" charset="0"/>
              <a:cs typeface="Times New Roman" charset="0"/>
            </a:rPr>
            <a:t>: </a:t>
          </a:r>
          <a:r>
            <a:rPr lang="en-US" sz="1800" baseline="0" dirty="0" err="1" smtClean="0">
              <a:latin typeface="Times New Roman" charset="0"/>
              <a:ea typeface="Times New Roman" charset="0"/>
              <a:cs typeface="Times New Roman" charset="0"/>
            </a:rPr>
            <a:t>kekayaan</a:t>
          </a:r>
          <a:r>
            <a:rPr lang="en-US" sz="1800" baseline="0" dirty="0" smtClean="0">
              <a:latin typeface="Times New Roman" charset="0"/>
              <a:ea typeface="Times New Roman" charset="0"/>
              <a:cs typeface="Times New Roman" charset="0"/>
            </a:rPr>
            <a:t> </a:t>
          </a:r>
          <a:r>
            <a:rPr lang="en-US" sz="1800" baseline="0" dirty="0" err="1" smtClean="0">
              <a:latin typeface="Times New Roman" charset="0"/>
              <a:ea typeface="Times New Roman" charset="0"/>
              <a:cs typeface="Times New Roman" charset="0"/>
            </a:rPr>
            <a:t>bersih</a:t>
          </a:r>
          <a:r>
            <a:rPr lang="en-US" sz="1800" baseline="0" dirty="0" smtClean="0">
              <a:latin typeface="Times New Roman" charset="0"/>
              <a:ea typeface="Times New Roman" charset="0"/>
              <a:cs typeface="Times New Roman" charset="0"/>
            </a:rPr>
            <a:t> (</a:t>
          </a:r>
          <a:r>
            <a:rPr lang="en-US" sz="1800" baseline="0" dirty="0" err="1" smtClean="0">
              <a:latin typeface="Times New Roman" charset="0"/>
              <a:ea typeface="Times New Roman" charset="0"/>
              <a:cs typeface="Times New Roman" charset="0"/>
            </a:rPr>
            <a:t>tidak</a:t>
          </a:r>
          <a:r>
            <a:rPr lang="en-US" sz="1800" baseline="0" dirty="0" smtClean="0">
              <a:latin typeface="Times New Roman" charset="0"/>
              <a:ea typeface="Times New Roman" charset="0"/>
              <a:cs typeface="Times New Roman" charset="0"/>
            </a:rPr>
            <a:t> </a:t>
          </a:r>
          <a:r>
            <a:rPr lang="en-US" sz="1800" baseline="0" dirty="0" err="1" smtClean="0">
              <a:latin typeface="Times New Roman" charset="0"/>
              <a:ea typeface="Times New Roman" charset="0"/>
              <a:cs typeface="Times New Roman" charset="0"/>
            </a:rPr>
            <a:t>termasuk</a:t>
          </a:r>
          <a:r>
            <a:rPr lang="en-US" sz="1800" baseline="0" dirty="0" smtClean="0">
              <a:latin typeface="Times New Roman" charset="0"/>
              <a:ea typeface="Times New Roman" charset="0"/>
              <a:cs typeface="Times New Roman" charset="0"/>
            </a:rPr>
            <a:t> </a:t>
          </a:r>
          <a:r>
            <a:rPr lang="en-US" sz="1800" baseline="0" dirty="0" err="1" smtClean="0">
              <a:latin typeface="Times New Roman" charset="0"/>
              <a:ea typeface="Times New Roman" charset="0"/>
              <a:cs typeface="Times New Roman" charset="0"/>
            </a:rPr>
            <a:t>tanah</a:t>
          </a:r>
          <a:r>
            <a:rPr lang="en-US" sz="1800" baseline="0" dirty="0" smtClean="0">
              <a:latin typeface="Times New Roman" charset="0"/>
              <a:ea typeface="Times New Roman" charset="0"/>
              <a:cs typeface="Times New Roman" charset="0"/>
            </a:rPr>
            <a:t> </a:t>
          </a:r>
          <a:r>
            <a:rPr lang="en-US" sz="1800" baseline="0" dirty="0" err="1" smtClean="0">
              <a:latin typeface="Times New Roman" charset="0"/>
              <a:ea typeface="Times New Roman" charset="0"/>
              <a:cs typeface="Times New Roman" charset="0"/>
            </a:rPr>
            <a:t>dan</a:t>
          </a:r>
          <a:r>
            <a:rPr lang="en-US" sz="1800" baseline="0" dirty="0" smtClean="0">
              <a:latin typeface="Times New Roman" charset="0"/>
              <a:ea typeface="Times New Roman" charset="0"/>
              <a:cs typeface="Times New Roman" charset="0"/>
            </a:rPr>
            <a:t> </a:t>
          </a:r>
          <a:r>
            <a:rPr lang="en-US" sz="1800" baseline="0" dirty="0" err="1" smtClean="0">
              <a:latin typeface="Times New Roman" charset="0"/>
              <a:ea typeface="Times New Roman" charset="0"/>
              <a:cs typeface="Times New Roman" charset="0"/>
            </a:rPr>
            <a:t>bangunan</a:t>
          </a:r>
          <a:r>
            <a:rPr lang="en-US" sz="1800" baseline="0" dirty="0" smtClean="0">
              <a:latin typeface="Times New Roman" charset="0"/>
              <a:ea typeface="Times New Roman" charset="0"/>
              <a:cs typeface="Times New Roman" charset="0"/>
            </a:rPr>
            <a:t>) </a:t>
          </a:r>
          <a:r>
            <a:rPr lang="en-US" sz="1800" baseline="0" dirty="0" err="1" smtClean="0">
              <a:latin typeface="Times New Roman" charset="0"/>
              <a:ea typeface="Times New Roman" charset="0"/>
              <a:cs typeface="Times New Roman" charset="0"/>
            </a:rPr>
            <a:t>atau</a:t>
          </a:r>
          <a:r>
            <a:rPr lang="en-US" sz="1800" baseline="0" dirty="0" smtClean="0">
              <a:latin typeface="Times New Roman" charset="0"/>
              <a:ea typeface="Times New Roman" charset="0"/>
              <a:cs typeface="Times New Roman" charset="0"/>
            </a:rPr>
            <a:t> </a:t>
          </a:r>
          <a:r>
            <a:rPr lang="en-US" sz="1800" baseline="0" dirty="0" err="1" smtClean="0">
              <a:latin typeface="Times New Roman" charset="0"/>
              <a:ea typeface="Times New Roman" charset="0"/>
              <a:cs typeface="Times New Roman" charset="0"/>
            </a:rPr>
            <a:t>hasil</a:t>
          </a:r>
          <a:r>
            <a:rPr lang="en-US" sz="1800" baseline="0" dirty="0" smtClean="0">
              <a:latin typeface="Times New Roman" charset="0"/>
              <a:ea typeface="Times New Roman" charset="0"/>
              <a:cs typeface="Times New Roman" charset="0"/>
            </a:rPr>
            <a:t> </a:t>
          </a:r>
          <a:r>
            <a:rPr lang="en-US" sz="1800" baseline="0" dirty="0" err="1" smtClean="0">
              <a:latin typeface="Times New Roman" charset="0"/>
              <a:ea typeface="Times New Roman" charset="0"/>
              <a:cs typeface="Times New Roman" charset="0"/>
            </a:rPr>
            <a:t>penjualan</a:t>
          </a:r>
          <a:r>
            <a:rPr lang="en-US" sz="1800" baseline="0" dirty="0" smtClean="0">
              <a:latin typeface="Times New Roman" charset="0"/>
              <a:ea typeface="Times New Roman" charset="0"/>
              <a:cs typeface="Times New Roman" charset="0"/>
            </a:rPr>
            <a:t> </a:t>
          </a:r>
          <a:r>
            <a:rPr lang="en-US" sz="1800" baseline="0" dirty="0" err="1" smtClean="0">
              <a:latin typeface="Times New Roman" charset="0"/>
              <a:ea typeface="Times New Roman" charset="0"/>
              <a:cs typeface="Times New Roman" charset="0"/>
            </a:rPr>
            <a:t>tahunan</a:t>
          </a:r>
          <a:r>
            <a:rPr lang="en-US" sz="1800" baseline="0" dirty="0" smtClean="0">
              <a:latin typeface="Times New Roman" charset="0"/>
              <a:ea typeface="Times New Roman" charset="0"/>
              <a:cs typeface="Times New Roman" charset="0"/>
            </a:rPr>
            <a:t> (</a:t>
          </a:r>
          <a:r>
            <a:rPr lang="en-US" sz="1800" baseline="0" dirty="0" err="1" smtClean="0">
              <a:latin typeface="Times New Roman" charset="0"/>
              <a:ea typeface="Times New Roman" charset="0"/>
              <a:cs typeface="Times New Roman" charset="0"/>
            </a:rPr>
            <a:t>Pasal</a:t>
          </a:r>
          <a:r>
            <a:rPr lang="en-US" sz="1800" baseline="0" dirty="0" smtClean="0">
              <a:latin typeface="Times New Roman" charset="0"/>
              <a:ea typeface="Times New Roman" charset="0"/>
              <a:cs typeface="Times New Roman" charset="0"/>
            </a:rPr>
            <a:t> 6)</a:t>
          </a:r>
          <a:r>
            <a:rPr lang="de-DE" sz="1800" baseline="0" dirty="0" smtClean="0">
              <a:latin typeface="Times New Roman" charset="0"/>
              <a:ea typeface="Times New Roman" charset="0"/>
              <a:cs typeface="Times New Roman" charset="0"/>
            </a:rPr>
            <a:t> </a:t>
          </a:r>
          <a:endParaRPr lang="en-US" sz="1800" dirty="0">
            <a:latin typeface="Times New Roman" charset="0"/>
            <a:ea typeface="Times New Roman" charset="0"/>
            <a:cs typeface="Times New Roman" charset="0"/>
          </a:endParaRPr>
        </a:p>
      </dgm:t>
    </dgm:pt>
    <dgm:pt modelId="{58CDD289-15A7-CB4A-AB81-F64200A84C2F}" type="parTrans" cxnId="{30D19581-D20D-EE4A-99E1-7370C065C889}">
      <dgm:prSet/>
      <dgm:spPr/>
      <dgm:t>
        <a:bodyPr/>
        <a:lstStyle/>
        <a:p>
          <a:endParaRPr lang="en-US">
            <a:latin typeface="Times New Roman" charset="0"/>
            <a:ea typeface="Times New Roman" charset="0"/>
            <a:cs typeface="Times New Roman" charset="0"/>
          </a:endParaRPr>
        </a:p>
      </dgm:t>
    </dgm:pt>
    <dgm:pt modelId="{7C4CC430-508E-9442-BB24-B67FF6458F6A}" type="sibTrans" cxnId="{30D19581-D20D-EE4A-99E1-7370C065C889}">
      <dgm:prSet/>
      <dgm:spPr/>
      <dgm:t>
        <a:bodyPr/>
        <a:lstStyle/>
        <a:p>
          <a:endParaRPr lang="en-US">
            <a:latin typeface="Times New Roman" charset="0"/>
            <a:ea typeface="Times New Roman" charset="0"/>
            <a:cs typeface="Times New Roman" charset="0"/>
          </a:endParaRPr>
        </a:p>
      </dgm:t>
    </dgm:pt>
    <dgm:pt modelId="{8E0C820D-468D-004A-BE60-85D2443152EA}">
      <dgm:prSet custT="1"/>
      <dgm:spPr/>
      <dgm:t>
        <a:bodyPr lIns="0" rIns="0"/>
        <a:lstStyle/>
        <a:p>
          <a:r>
            <a:rPr lang="en-US" sz="1800" b="1" dirty="0" err="1" smtClean="0">
              <a:solidFill>
                <a:schemeClr val="tx2"/>
              </a:solidFill>
              <a:latin typeface="Times New Roman" charset="0"/>
              <a:ea typeface="Times New Roman" charset="0"/>
              <a:cs typeface="Times New Roman" charset="0"/>
            </a:rPr>
            <a:t>Tidak</a:t>
          </a:r>
          <a:r>
            <a:rPr lang="en-US" sz="1800" b="1" baseline="0" dirty="0" smtClean="0">
              <a:solidFill>
                <a:schemeClr val="tx2"/>
              </a:solidFill>
              <a:latin typeface="Times New Roman" charset="0"/>
              <a:ea typeface="Times New Roman" charset="0"/>
              <a:cs typeface="Times New Roman" charset="0"/>
            </a:rPr>
            <a:t> </a:t>
          </a:r>
          <a:r>
            <a:rPr lang="en-US" sz="1800" b="1" baseline="0" dirty="0" err="1" smtClean="0">
              <a:solidFill>
                <a:schemeClr val="tx2"/>
              </a:solidFill>
              <a:latin typeface="Times New Roman" charset="0"/>
              <a:ea typeface="Times New Roman" charset="0"/>
              <a:cs typeface="Times New Roman" charset="0"/>
            </a:rPr>
            <a:t>memiliki</a:t>
          </a:r>
          <a:r>
            <a:rPr lang="en-US" sz="1800" b="1" baseline="0" dirty="0" smtClean="0">
              <a:solidFill>
                <a:schemeClr val="tx2"/>
              </a:solidFill>
              <a:latin typeface="Times New Roman" charset="0"/>
              <a:ea typeface="Times New Roman" charset="0"/>
              <a:cs typeface="Times New Roman" charset="0"/>
            </a:rPr>
            <a:t>/</a:t>
          </a:r>
          <a:r>
            <a:rPr lang="en-US" sz="1800" b="1" baseline="0" dirty="0" err="1" smtClean="0">
              <a:solidFill>
                <a:schemeClr val="tx2"/>
              </a:solidFill>
              <a:latin typeface="Times New Roman" charset="0"/>
              <a:ea typeface="Times New Roman" charset="0"/>
              <a:cs typeface="Times New Roman" charset="0"/>
            </a:rPr>
            <a:t>menguasai</a:t>
          </a:r>
          <a:r>
            <a:rPr lang="en-US" sz="1800" b="1" baseline="0" dirty="0" smtClean="0">
              <a:solidFill>
                <a:schemeClr val="tx2"/>
              </a:solidFill>
              <a:latin typeface="Times New Roman" charset="0"/>
              <a:ea typeface="Times New Roman" charset="0"/>
              <a:cs typeface="Times New Roman" charset="0"/>
            </a:rPr>
            <a:t> </a:t>
          </a:r>
          <a:r>
            <a:rPr lang="en-US" sz="1800" baseline="0" dirty="0" smtClean="0">
              <a:latin typeface="Times New Roman" charset="0"/>
              <a:ea typeface="Times New Roman" charset="0"/>
              <a:cs typeface="Times New Roman" charset="0"/>
            </a:rPr>
            <a:t>UMKM </a:t>
          </a:r>
          <a:r>
            <a:rPr lang="en-US" sz="1800" baseline="0" dirty="0" err="1" smtClean="0">
              <a:latin typeface="Times New Roman" charset="0"/>
              <a:ea typeface="Times New Roman" charset="0"/>
              <a:cs typeface="Times New Roman" charset="0"/>
            </a:rPr>
            <a:t>mitra</a:t>
          </a:r>
          <a:r>
            <a:rPr lang="en-US" sz="1800" baseline="0" dirty="0" smtClean="0">
              <a:latin typeface="Times New Roman" charset="0"/>
              <a:ea typeface="Times New Roman" charset="0"/>
              <a:cs typeface="Times New Roman" charset="0"/>
            </a:rPr>
            <a:t> </a:t>
          </a:r>
          <a:r>
            <a:rPr lang="en-US" sz="1800" baseline="0" dirty="0" err="1" smtClean="0">
              <a:latin typeface="Times New Roman" charset="0"/>
              <a:ea typeface="Times New Roman" charset="0"/>
              <a:cs typeface="Times New Roman" charset="0"/>
            </a:rPr>
            <a:t>usahanya</a:t>
          </a:r>
          <a:r>
            <a:rPr lang="en-US" sz="1800" baseline="0" dirty="0" smtClean="0">
              <a:latin typeface="Times New Roman" charset="0"/>
              <a:ea typeface="Times New Roman" charset="0"/>
              <a:cs typeface="Times New Roman" charset="0"/>
            </a:rPr>
            <a:t>            (</a:t>
          </a:r>
          <a:r>
            <a:rPr lang="en-US" sz="1800" baseline="0" dirty="0" err="1" smtClean="0">
              <a:latin typeface="Times New Roman" charset="0"/>
              <a:ea typeface="Times New Roman" charset="0"/>
              <a:cs typeface="Times New Roman" charset="0"/>
            </a:rPr>
            <a:t>Pasal</a:t>
          </a:r>
          <a:r>
            <a:rPr lang="en-US" sz="1800" baseline="0" dirty="0" smtClean="0">
              <a:latin typeface="Times New Roman" charset="0"/>
              <a:ea typeface="Times New Roman" charset="0"/>
              <a:cs typeface="Times New Roman" charset="0"/>
            </a:rPr>
            <a:t> 35)</a:t>
          </a:r>
          <a:endParaRPr lang="en-US" sz="1800" dirty="0">
            <a:latin typeface="Times New Roman" charset="0"/>
            <a:ea typeface="Times New Roman" charset="0"/>
            <a:cs typeface="Times New Roman" charset="0"/>
          </a:endParaRPr>
        </a:p>
      </dgm:t>
    </dgm:pt>
    <dgm:pt modelId="{77C7A325-C37A-6946-ACA7-9EC49096032C}" type="parTrans" cxnId="{16C606BF-E85D-DA45-BA19-ACFD7E76C1BC}">
      <dgm:prSet/>
      <dgm:spPr/>
      <dgm:t>
        <a:bodyPr/>
        <a:lstStyle/>
        <a:p>
          <a:endParaRPr lang="en-US">
            <a:latin typeface="Times New Roman" charset="0"/>
            <a:ea typeface="Times New Roman" charset="0"/>
            <a:cs typeface="Times New Roman" charset="0"/>
          </a:endParaRPr>
        </a:p>
      </dgm:t>
    </dgm:pt>
    <dgm:pt modelId="{1997A394-37A7-954D-822C-938BB2CE7FF7}" type="sibTrans" cxnId="{16C606BF-E85D-DA45-BA19-ACFD7E76C1BC}">
      <dgm:prSet/>
      <dgm:spPr/>
      <dgm:t>
        <a:bodyPr/>
        <a:lstStyle/>
        <a:p>
          <a:endParaRPr lang="en-US">
            <a:latin typeface="Times New Roman" charset="0"/>
            <a:ea typeface="Times New Roman" charset="0"/>
            <a:cs typeface="Times New Roman" charset="0"/>
          </a:endParaRPr>
        </a:p>
      </dgm:t>
    </dgm:pt>
    <dgm:pt modelId="{0F844A27-3CCB-5B4E-82F8-9F6AA59ACB58}" type="pres">
      <dgm:prSet presAssocID="{44167C8C-4FE1-F84A-AA81-CC3D46BA516C}" presName="diagram" presStyleCnt="0">
        <dgm:presLayoutVars>
          <dgm:chPref val="1"/>
          <dgm:dir/>
          <dgm:animOne val="branch"/>
          <dgm:animLvl val="lvl"/>
          <dgm:resizeHandles/>
        </dgm:presLayoutVars>
      </dgm:prSet>
      <dgm:spPr/>
      <dgm:t>
        <a:bodyPr/>
        <a:lstStyle/>
        <a:p>
          <a:endParaRPr lang="en-US"/>
        </a:p>
      </dgm:t>
    </dgm:pt>
    <dgm:pt modelId="{CB561DCE-5C5F-3046-89B2-0CC78B62DB2C}" type="pres">
      <dgm:prSet presAssocID="{477CCEF5-AA3C-7246-978C-964433F523F0}" presName="root" presStyleCnt="0"/>
      <dgm:spPr/>
    </dgm:pt>
    <dgm:pt modelId="{5AC81079-AD26-2D45-A4C2-C4792739640D}" type="pres">
      <dgm:prSet presAssocID="{477CCEF5-AA3C-7246-978C-964433F523F0}" presName="rootComposite" presStyleCnt="0"/>
      <dgm:spPr/>
    </dgm:pt>
    <dgm:pt modelId="{63E02858-30C2-D843-A503-3C4CE9BDB23F}" type="pres">
      <dgm:prSet presAssocID="{477CCEF5-AA3C-7246-978C-964433F523F0}" presName="rootText" presStyleLbl="node1" presStyleIdx="0" presStyleCnt="2" custScaleX="153689" custLinFactNeighborX="11505"/>
      <dgm:spPr/>
      <dgm:t>
        <a:bodyPr/>
        <a:lstStyle/>
        <a:p>
          <a:endParaRPr lang="en-US"/>
        </a:p>
      </dgm:t>
    </dgm:pt>
    <dgm:pt modelId="{211E4751-CFF2-A948-B0E9-4A5B2EAF08C0}" type="pres">
      <dgm:prSet presAssocID="{477CCEF5-AA3C-7246-978C-964433F523F0}" presName="rootConnector" presStyleLbl="node1" presStyleIdx="0" presStyleCnt="2"/>
      <dgm:spPr/>
      <dgm:t>
        <a:bodyPr/>
        <a:lstStyle/>
        <a:p>
          <a:endParaRPr lang="en-US"/>
        </a:p>
      </dgm:t>
    </dgm:pt>
    <dgm:pt modelId="{95C2DBC0-239E-5441-BF93-AAB0A5ACC390}" type="pres">
      <dgm:prSet presAssocID="{477CCEF5-AA3C-7246-978C-964433F523F0}" presName="childShape" presStyleCnt="0"/>
      <dgm:spPr/>
    </dgm:pt>
    <dgm:pt modelId="{2B234842-F0C0-3846-A9A2-C71B085DE247}" type="pres">
      <dgm:prSet presAssocID="{B28D3621-F89E-7A46-9FA1-6EEF07F40552}" presName="Name13" presStyleLbl="parChTrans1D2" presStyleIdx="0" presStyleCnt="5"/>
      <dgm:spPr/>
      <dgm:t>
        <a:bodyPr/>
        <a:lstStyle/>
        <a:p>
          <a:endParaRPr lang="en-US"/>
        </a:p>
      </dgm:t>
    </dgm:pt>
    <dgm:pt modelId="{5E94D88D-7F52-964F-AB6B-F712A2A3D37D}" type="pres">
      <dgm:prSet presAssocID="{F260CC1B-986F-6448-AA35-34D6D0BDED66}" presName="childText" presStyleLbl="bgAcc1" presStyleIdx="0" presStyleCnt="5" custScaleX="147937" custLinFactNeighborX="9514">
        <dgm:presLayoutVars>
          <dgm:bulletEnabled val="1"/>
        </dgm:presLayoutVars>
      </dgm:prSet>
      <dgm:spPr/>
      <dgm:t>
        <a:bodyPr/>
        <a:lstStyle/>
        <a:p>
          <a:endParaRPr lang="en-US"/>
        </a:p>
      </dgm:t>
    </dgm:pt>
    <dgm:pt modelId="{2EF9F2AF-B20C-8B46-8498-DA26B2B05D8E}" type="pres">
      <dgm:prSet presAssocID="{C00E5E54-9088-5648-85C9-C8C967E589E6}" presName="Name13" presStyleLbl="parChTrans1D2" presStyleIdx="1" presStyleCnt="5"/>
      <dgm:spPr/>
      <dgm:t>
        <a:bodyPr/>
        <a:lstStyle/>
        <a:p>
          <a:endParaRPr lang="en-US"/>
        </a:p>
      </dgm:t>
    </dgm:pt>
    <dgm:pt modelId="{62397B5C-7D51-3046-95C8-81204819C3D2}" type="pres">
      <dgm:prSet presAssocID="{57083B1C-E7E4-9140-995F-703A45A29ABD}" presName="childText" presStyleLbl="bgAcc1" presStyleIdx="1" presStyleCnt="5" custScaleX="152305" custLinFactNeighborX="5814">
        <dgm:presLayoutVars>
          <dgm:bulletEnabled val="1"/>
        </dgm:presLayoutVars>
      </dgm:prSet>
      <dgm:spPr/>
      <dgm:t>
        <a:bodyPr/>
        <a:lstStyle/>
        <a:p>
          <a:endParaRPr lang="en-US"/>
        </a:p>
      </dgm:t>
    </dgm:pt>
    <dgm:pt modelId="{F3B0CE89-0F25-BB45-B077-F13850CF6C40}" type="pres">
      <dgm:prSet presAssocID="{6EF79179-9BC5-A640-92C0-247DE0FDFDF1}" presName="root" presStyleCnt="0"/>
      <dgm:spPr/>
    </dgm:pt>
    <dgm:pt modelId="{B509B5BE-2B54-AF4B-9656-5AE0D66D8305}" type="pres">
      <dgm:prSet presAssocID="{6EF79179-9BC5-A640-92C0-247DE0FDFDF1}" presName="rootComposite" presStyleCnt="0"/>
      <dgm:spPr/>
    </dgm:pt>
    <dgm:pt modelId="{126B0C41-3BCF-074A-BBB7-DEFC1404CB73}" type="pres">
      <dgm:prSet presAssocID="{6EF79179-9BC5-A640-92C0-247DE0FDFDF1}" presName="rootText" presStyleLbl="node1" presStyleIdx="1" presStyleCnt="2" custScaleX="162622" custLinFactNeighborX="28981"/>
      <dgm:spPr/>
      <dgm:t>
        <a:bodyPr/>
        <a:lstStyle/>
        <a:p>
          <a:endParaRPr lang="en-US"/>
        </a:p>
      </dgm:t>
    </dgm:pt>
    <dgm:pt modelId="{39EA5D12-0DB8-E242-8F1D-55DFB02DE510}" type="pres">
      <dgm:prSet presAssocID="{6EF79179-9BC5-A640-92C0-247DE0FDFDF1}" presName="rootConnector" presStyleLbl="node1" presStyleIdx="1" presStyleCnt="2"/>
      <dgm:spPr/>
      <dgm:t>
        <a:bodyPr/>
        <a:lstStyle/>
        <a:p>
          <a:endParaRPr lang="en-US"/>
        </a:p>
      </dgm:t>
    </dgm:pt>
    <dgm:pt modelId="{C637FCD5-70ED-3B42-8BF6-6D24266F0A80}" type="pres">
      <dgm:prSet presAssocID="{6EF79179-9BC5-A640-92C0-247DE0FDFDF1}" presName="childShape" presStyleCnt="0"/>
      <dgm:spPr/>
    </dgm:pt>
    <dgm:pt modelId="{56B3C150-A055-4442-8BB0-29DBB2234192}" type="pres">
      <dgm:prSet presAssocID="{96F23261-E0AA-0048-BA36-6F08EE55EB19}" presName="Name13" presStyleLbl="parChTrans1D2" presStyleIdx="2" presStyleCnt="5"/>
      <dgm:spPr/>
      <dgm:t>
        <a:bodyPr/>
        <a:lstStyle/>
        <a:p>
          <a:endParaRPr lang="en-US"/>
        </a:p>
      </dgm:t>
    </dgm:pt>
    <dgm:pt modelId="{02410CF3-7196-9F4D-A50E-D9409139CC9B}" type="pres">
      <dgm:prSet presAssocID="{D31F8E51-08ED-624D-996F-6A2DED31EEED}" presName="childText" presStyleLbl="bgAcc1" presStyleIdx="2" presStyleCnt="5" custScaleX="190799" custScaleY="111856" custLinFactNeighborX="46117">
        <dgm:presLayoutVars>
          <dgm:bulletEnabled val="1"/>
        </dgm:presLayoutVars>
      </dgm:prSet>
      <dgm:spPr/>
      <dgm:t>
        <a:bodyPr/>
        <a:lstStyle/>
        <a:p>
          <a:endParaRPr lang="en-US"/>
        </a:p>
      </dgm:t>
    </dgm:pt>
    <dgm:pt modelId="{55DA2DB1-DCE4-A84A-8C30-01A49E8E2EE7}" type="pres">
      <dgm:prSet presAssocID="{58CDD289-15A7-CB4A-AB81-F64200A84C2F}" presName="Name13" presStyleLbl="parChTrans1D2" presStyleIdx="3" presStyleCnt="5"/>
      <dgm:spPr/>
      <dgm:t>
        <a:bodyPr/>
        <a:lstStyle/>
        <a:p>
          <a:endParaRPr lang="en-US"/>
        </a:p>
      </dgm:t>
    </dgm:pt>
    <dgm:pt modelId="{5DE17E22-9030-6D4A-BF9B-C22CFF6BE402}" type="pres">
      <dgm:prSet presAssocID="{AAEC417F-DFBE-8448-84EB-61B1F70E28DF}" presName="childText" presStyleLbl="bgAcc1" presStyleIdx="3" presStyleCnt="5" custScaleX="211674" custLinFactNeighborX="47572">
        <dgm:presLayoutVars>
          <dgm:bulletEnabled val="1"/>
        </dgm:presLayoutVars>
      </dgm:prSet>
      <dgm:spPr/>
      <dgm:t>
        <a:bodyPr/>
        <a:lstStyle/>
        <a:p>
          <a:endParaRPr lang="en-US"/>
        </a:p>
      </dgm:t>
    </dgm:pt>
    <dgm:pt modelId="{285160D6-4B59-C649-9A23-13D495541E57}" type="pres">
      <dgm:prSet presAssocID="{77C7A325-C37A-6946-ACA7-9EC49096032C}" presName="Name13" presStyleLbl="parChTrans1D2" presStyleIdx="4" presStyleCnt="5"/>
      <dgm:spPr/>
      <dgm:t>
        <a:bodyPr/>
        <a:lstStyle/>
        <a:p>
          <a:endParaRPr lang="en-US"/>
        </a:p>
      </dgm:t>
    </dgm:pt>
    <dgm:pt modelId="{AD23E781-7D91-7D42-BBA1-F01C8DBD04C6}" type="pres">
      <dgm:prSet presAssocID="{8E0C820D-468D-004A-BE60-85D2443152EA}" presName="childText" presStyleLbl="bgAcc1" presStyleIdx="4" presStyleCnt="5" custScaleX="178542" custScaleY="73107" custLinFactNeighborX="44707">
        <dgm:presLayoutVars>
          <dgm:bulletEnabled val="1"/>
        </dgm:presLayoutVars>
      </dgm:prSet>
      <dgm:spPr/>
      <dgm:t>
        <a:bodyPr/>
        <a:lstStyle/>
        <a:p>
          <a:endParaRPr lang="en-US"/>
        </a:p>
      </dgm:t>
    </dgm:pt>
  </dgm:ptLst>
  <dgm:cxnLst>
    <dgm:cxn modelId="{11EF4BBA-4DEE-9640-8F3F-EF03557D6BAF}" type="presOf" srcId="{8E0C820D-468D-004A-BE60-85D2443152EA}" destId="{AD23E781-7D91-7D42-BBA1-F01C8DBD04C6}" srcOrd="0" destOrd="0" presId="urn:microsoft.com/office/officeart/2005/8/layout/hierarchy3"/>
    <dgm:cxn modelId="{D9F71FB6-9FEF-C243-8133-7542734FC847}" type="presOf" srcId="{477CCEF5-AA3C-7246-978C-964433F523F0}" destId="{63E02858-30C2-D843-A503-3C4CE9BDB23F}" srcOrd="0" destOrd="0" presId="urn:microsoft.com/office/officeart/2005/8/layout/hierarchy3"/>
    <dgm:cxn modelId="{30D19581-D20D-EE4A-99E1-7370C065C889}" srcId="{6EF79179-9BC5-A640-92C0-247DE0FDFDF1}" destId="{AAEC417F-DFBE-8448-84EB-61B1F70E28DF}" srcOrd="1" destOrd="0" parTransId="{58CDD289-15A7-CB4A-AB81-F64200A84C2F}" sibTransId="{7C4CC430-508E-9442-BB24-B67FF6458F6A}"/>
    <dgm:cxn modelId="{50893920-FEAA-D44D-9AF5-9934CEB29CB6}" srcId="{44167C8C-4FE1-F84A-AA81-CC3D46BA516C}" destId="{477CCEF5-AA3C-7246-978C-964433F523F0}" srcOrd="0" destOrd="0" parTransId="{7C82B1B0-87E9-694D-80E1-F04F272BC351}" sibTransId="{5604A9FF-C597-AE4F-9713-F51259F3C5A6}"/>
    <dgm:cxn modelId="{93D7B98A-B917-9B4D-A5FF-F9A99ECD2BB6}" type="presOf" srcId="{B28D3621-F89E-7A46-9FA1-6EEF07F40552}" destId="{2B234842-F0C0-3846-A9A2-C71B085DE247}" srcOrd="0" destOrd="0" presId="urn:microsoft.com/office/officeart/2005/8/layout/hierarchy3"/>
    <dgm:cxn modelId="{60F4B91C-B4B0-1349-9EEE-0754A3D51469}" type="presOf" srcId="{C00E5E54-9088-5648-85C9-C8C967E589E6}" destId="{2EF9F2AF-B20C-8B46-8498-DA26B2B05D8E}" srcOrd="0" destOrd="0" presId="urn:microsoft.com/office/officeart/2005/8/layout/hierarchy3"/>
    <dgm:cxn modelId="{B821C31D-2DAD-B345-9240-EF4850516E1F}" srcId="{44167C8C-4FE1-F84A-AA81-CC3D46BA516C}" destId="{6EF79179-9BC5-A640-92C0-247DE0FDFDF1}" srcOrd="1" destOrd="0" parTransId="{56645231-EE01-3144-AF6C-CC4461B257D4}" sibTransId="{01EE3C60-7E93-074B-9335-BBDE3254A033}"/>
    <dgm:cxn modelId="{2B5E62C7-6558-0642-B6DA-6FBC4E321E73}" srcId="{477CCEF5-AA3C-7246-978C-964433F523F0}" destId="{57083B1C-E7E4-9140-995F-703A45A29ABD}" srcOrd="1" destOrd="0" parTransId="{C00E5E54-9088-5648-85C9-C8C967E589E6}" sibTransId="{F716A3EE-684C-0D4A-AA9B-0EA1BCFD8FF2}"/>
    <dgm:cxn modelId="{11E22BC7-C27D-6641-81F5-CC05B52F1344}" srcId="{6EF79179-9BC5-A640-92C0-247DE0FDFDF1}" destId="{D31F8E51-08ED-624D-996F-6A2DED31EEED}" srcOrd="0" destOrd="0" parTransId="{96F23261-E0AA-0048-BA36-6F08EE55EB19}" sibTransId="{AE20B86B-BCFC-8045-8415-88727DDE1C5D}"/>
    <dgm:cxn modelId="{09C00612-C80B-FA4F-BE17-DC856C2DDD25}" type="presOf" srcId="{57083B1C-E7E4-9140-995F-703A45A29ABD}" destId="{62397B5C-7D51-3046-95C8-81204819C3D2}" srcOrd="0" destOrd="0" presId="urn:microsoft.com/office/officeart/2005/8/layout/hierarchy3"/>
    <dgm:cxn modelId="{CBB6D0CD-78A6-EE42-AAEF-850569CA68BA}" type="presOf" srcId="{77C7A325-C37A-6946-ACA7-9EC49096032C}" destId="{285160D6-4B59-C649-9A23-13D495541E57}" srcOrd="0" destOrd="0" presId="urn:microsoft.com/office/officeart/2005/8/layout/hierarchy3"/>
    <dgm:cxn modelId="{C69DE1CE-41B6-914E-92B1-8043C0217F19}" srcId="{477CCEF5-AA3C-7246-978C-964433F523F0}" destId="{F260CC1B-986F-6448-AA35-34D6D0BDED66}" srcOrd="0" destOrd="0" parTransId="{B28D3621-F89E-7A46-9FA1-6EEF07F40552}" sibTransId="{F7562510-67DA-0448-B642-684F67E7DBD9}"/>
    <dgm:cxn modelId="{9D4C226D-326F-CF41-8541-B1697E69ED10}" type="presOf" srcId="{96F23261-E0AA-0048-BA36-6F08EE55EB19}" destId="{56B3C150-A055-4442-8BB0-29DBB2234192}" srcOrd="0" destOrd="0" presId="urn:microsoft.com/office/officeart/2005/8/layout/hierarchy3"/>
    <dgm:cxn modelId="{8974C1CF-AD3E-864F-86D9-A1F118C94EDE}" type="presOf" srcId="{6EF79179-9BC5-A640-92C0-247DE0FDFDF1}" destId="{126B0C41-3BCF-074A-BBB7-DEFC1404CB73}" srcOrd="0" destOrd="0" presId="urn:microsoft.com/office/officeart/2005/8/layout/hierarchy3"/>
    <dgm:cxn modelId="{46993540-0EF9-7B4A-8C9B-6401148C38FB}" type="presOf" srcId="{44167C8C-4FE1-F84A-AA81-CC3D46BA516C}" destId="{0F844A27-3CCB-5B4E-82F8-9F6AA59ACB58}" srcOrd="0" destOrd="0" presId="urn:microsoft.com/office/officeart/2005/8/layout/hierarchy3"/>
    <dgm:cxn modelId="{16C606BF-E85D-DA45-BA19-ACFD7E76C1BC}" srcId="{6EF79179-9BC5-A640-92C0-247DE0FDFDF1}" destId="{8E0C820D-468D-004A-BE60-85D2443152EA}" srcOrd="2" destOrd="0" parTransId="{77C7A325-C37A-6946-ACA7-9EC49096032C}" sibTransId="{1997A394-37A7-954D-822C-938BB2CE7FF7}"/>
    <dgm:cxn modelId="{56E6BE77-7A17-3841-BBFE-248FAD7DA54D}" type="presOf" srcId="{AAEC417F-DFBE-8448-84EB-61B1F70E28DF}" destId="{5DE17E22-9030-6D4A-BF9B-C22CFF6BE402}" srcOrd="0" destOrd="0" presId="urn:microsoft.com/office/officeart/2005/8/layout/hierarchy3"/>
    <dgm:cxn modelId="{41FCDC7E-7A23-1D49-A5B6-B01711C97AB1}" type="presOf" srcId="{58CDD289-15A7-CB4A-AB81-F64200A84C2F}" destId="{55DA2DB1-DCE4-A84A-8C30-01A49E8E2EE7}" srcOrd="0" destOrd="0" presId="urn:microsoft.com/office/officeart/2005/8/layout/hierarchy3"/>
    <dgm:cxn modelId="{C086A67A-DFDF-E342-9F5C-73FC213C801B}" type="presOf" srcId="{F260CC1B-986F-6448-AA35-34D6D0BDED66}" destId="{5E94D88D-7F52-964F-AB6B-F712A2A3D37D}" srcOrd="0" destOrd="0" presId="urn:microsoft.com/office/officeart/2005/8/layout/hierarchy3"/>
    <dgm:cxn modelId="{5FD7B140-3C22-6941-BC89-589147EA7C7F}" type="presOf" srcId="{6EF79179-9BC5-A640-92C0-247DE0FDFDF1}" destId="{39EA5D12-0DB8-E242-8F1D-55DFB02DE510}" srcOrd="1" destOrd="0" presId="urn:microsoft.com/office/officeart/2005/8/layout/hierarchy3"/>
    <dgm:cxn modelId="{9666B4D5-41AA-4044-949A-8C40609BBA9F}" type="presOf" srcId="{D31F8E51-08ED-624D-996F-6A2DED31EEED}" destId="{02410CF3-7196-9F4D-A50E-D9409139CC9B}" srcOrd="0" destOrd="0" presId="urn:microsoft.com/office/officeart/2005/8/layout/hierarchy3"/>
    <dgm:cxn modelId="{23C61E80-EE54-BA4A-A749-2E41AB167563}" type="presOf" srcId="{477CCEF5-AA3C-7246-978C-964433F523F0}" destId="{211E4751-CFF2-A948-B0E9-4A5B2EAF08C0}" srcOrd="1" destOrd="0" presId="urn:microsoft.com/office/officeart/2005/8/layout/hierarchy3"/>
    <dgm:cxn modelId="{4A0AE3B8-72AE-6449-8885-A79CA32CEEB5}" type="presParOf" srcId="{0F844A27-3CCB-5B4E-82F8-9F6AA59ACB58}" destId="{CB561DCE-5C5F-3046-89B2-0CC78B62DB2C}" srcOrd="0" destOrd="0" presId="urn:microsoft.com/office/officeart/2005/8/layout/hierarchy3"/>
    <dgm:cxn modelId="{1DAFAF6E-C5C2-CE42-8A0B-731CA8EB4621}" type="presParOf" srcId="{CB561DCE-5C5F-3046-89B2-0CC78B62DB2C}" destId="{5AC81079-AD26-2D45-A4C2-C4792739640D}" srcOrd="0" destOrd="0" presId="urn:microsoft.com/office/officeart/2005/8/layout/hierarchy3"/>
    <dgm:cxn modelId="{0E13485B-E346-5440-98A7-2AEC4C97E315}" type="presParOf" srcId="{5AC81079-AD26-2D45-A4C2-C4792739640D}" destId="{63E02858-30C2-D843-A503-3C4CE9BDB23F}" srcOrd="0" destOrd="0" presId="urn:microsoft.com/office/officeart/2005/8/layout/hierarchy3"/>
    <dgm:cxn modelId="{7A1B7327-0575-334C-BDD6-5FCF21811045}" type="presParOf" srcId="{5AC81079-AD26-2D45-A4C2-C4792739640D}" destId="{211E4751-CFF2-A948-B0E9-4A5B2EAF08C0}" srcOrd="1" destOrd="0" presId="urn:microsoft.com/office/officeart/2005/8/layout/hierarchy3"/>
    <dgm:cxn modelId="{AD72734A-1216-424D-AC96-B4071A449EC1}" type="presParOf" srcId="{CB561DCE-5C5F-3046-89B2-0CC78B62DB2C}" destId="{95C2DBC0-239E-5441-BF93-AAB0A5ACC390}" srcOrd="1" destOrd="0" presId="urn:microsoft.com/office/officeart/2005/8/layout/hierarchy3"/>
    <dgm:cxn modelId="{FC5837D8-06A6-4440-823C-C785A0B05608}" type="presParOf" srcId="{95C2DBC0-239E-5441-BF93-AAB0A5ACC390}" destId="{2B234842-F0C0-3846-A9A2-C71B085DE247}" srcOrd="0" destOrd="0" presId="urn:microsoft.com/office/officeart/2005/8/layout/hierarchy3"/>
    <dgm:cxn modelId="{B85C2118-0271-CD46-B0D5-94EF5CC03E8A}" type="presParOf" srcId="{95C2DBC0-239E-5441-BF93-AAB0A5ACC390}" destId="{5E94D88D-7F52-964F-AB6B-F712A2A3D37D}" srcOrd="1" destOrd="0" presId="urn:microsoft.com/office/officeart/2005/8/layout/hierarchy3"/>
    <dgm:cxn modelId="{39E9343D-5EA4-1C49-B87B-4AD806BC2A3A}" type="presParOf" srcId="{95C2DBC0-239E-5441-BF93-AAB0A5ACC390}" destId="{2EF9F2AF-B20C-8B46-8498-DA26B2B05D8E}" srcOrd="2" destOrd="0" presId="urn:microsoft.com/office/officeart/2005/8/layout/hierarchy3"/>
    <dgm:cxn modelId="{7D394144-71DD-D645-8561-B06E4EA7F3E8}" type="presParOf" srcId="{95C2DBC0-239E-5441-BF93-AAB0A5ACC390}" destId="{62397B5C-7D51-3046-95C8-81204819C3D2}" srcOrd="3" destOrd="0" presId="urn:microsoft.com/office/officeart/2005/8/layout/hierarchy3"/>
    <dgm:cxn modelId="{E0311167-ABDF-4541-9A9F-2543FFF465CE}" type="presParOf" srcId="{0F844A27-3CCB-5B4E-82F8-9F6AA59ACB58}" destId="{F3B0CE89-0F25-BB45-B077-F13850CF6C40}" srcOrd="1" destOrd="0" presId="urn:microsoft.com/office/officeart/2005/8/layout/hierarchy3"/>
    <dgm:cxn modelId="{A7B5A105-528E-F14C-AF4A-D367E14A8BE3}" type="presParOf" srcId="{F3B0CE89-0F25-BB45-B077-F13850CF6C40}" destId="{B509B5BE-2B54-AF4B-9656-5AE0D66D8305}" srcOrd="0" destOrd="0" presId="urn:microsoft.com/office/officeart/2005/8/layout/hierarchy3"/>
    <dgm:cxn modelId="{B6F9E157-1E37-E546-8455-9F43F6A9A912}" type="presParOf" srcId="{B509B5BE-2B54-AF4B-9656-5AE0D66D8305}" destId="{126B0C41-3BCF-074A-BBB7-DEFC1404CB73}" srcOrd="0" destOrd="0" presId="urn:microsoft.com/office/officeart/2005/8/layout/hierarchy3"/>
    <dgm:cxn modelId="{D8589332-045C-2B42-A3EA-6E53B22E61A9}" type="presParOf" srcId="{B509B5BE-2B54-AF4B-9656-5AE0D66D8305}" destId="{39EA5D12-0DB8-E242-8F1D-55DFB02DE510}" srcOrd="1" destOrd="0" presId="urn:microsoft.com/office/officeart/2005/8/layout/hierarchy3"/>
    <dgm:cxn modelId="{5FC2F7DE-7322-B141-9AB7-5EE0A37176C5}" type="presParOf" srcId="{F3B0CE89-0F25-BB45-B077-F13850CF6C40}" destId="{C637FCD5-70ED-3B42-8BF6-6D24266F0A80}" srcOrd="1" destOrd="0" presId="urn:microsoft.com/office/officeart/2005/8/layout/hierarchy3"/>
    <dgm:cxn modelId="{7235338B-E4B2-DE44-B613-43B764841811}" type="presParOf" srcId="{C637FCD5-70ED-3B42-8BF6-6D24266F0A80}" destId="{56B3C150-A055-4442-8BB0-29DBB2234192}" srcOrd="0" destOrd="0" presId="urn:microsoft.com/office/officeart/2005/8/layout/hierarchy3"/>
    <dgm:cxn modelId="{E57DA19C-BEEE-5F42-A7C2-6BF22FD53BB8}" type="presParOf" srcId="{C637FCD5-70ED-3B42-8BF6-6D24266F0A80}" destId="{02410CF3-7196-9F4D-A50E-D9409139CC9B}" srcOrd="1" destOrd="0" presId="urn:microsoft.com/office/officeart/2005/8/layout/hierarchy3"/>
    <dgm:cxn modelId="{8440F574-66C9-394C-A0A3-05FC1A389C6A}" type="presParOf" srcId="{C637FCD5-70ED-3B42-8BF6-6D24266F0A80}" destId="{55DA2DB1-DCE4-A84A-8C30-01A49E8E2EE7}" srcOrd="2" destOrd="0" presId="urn:microsoft.com/office/officeart/2005/8/layout/hierarchy3"/>
    <dgm:cxn modelId="{BB6D7A70-07FD-284D-A1E9-25C25D2C391D}" type="presParOf" srcId="{C637FCD5-70ED-3B42-8BF6-6D24266F0A80}" destId="{5DE17E22-9030-6D4A-BF9B-C22CFF6BE402}" srcOrd="3" destOrd="0" presId="urn:microsoft.com/office/officeart/2005/8/layout/hierarchy3"/>
    <dgm:cxn modelId="{0A926510-77DE-E649-AACF-D782EF9EB977}" type="presParOf" srcId="{C637FCD5-70ED-3B42-8BF6-6D24266F0A80}" destId="{285160D6-4B59-C649-9A23-13D495541E57}" srcOrd="4" destOrd="0" presId="urn:microsoft.com/office/officeart/2005/8/layout/hierarchy3"/>
    <dgm:cxn modelId="{AAB46640-5F2B-EB41-8B04-8B4FD486DB20}" type="presParOf" srcId="{C637FCD5-70ED-3B42-8BF6-6D24266F0A80}" destId="{AD23E781-7D91-7D42-BBA1-F01C8DBD04C6}" srcOrd="5" destOrd="0" presId="urn:microsoft.com/office/officeart/2005/8/layout/hierarchy3"/>
  </dgm:cxnLst>
  <dgm:bg>
    <a:noFill/>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E22D2436-2B4D-134D-8F53-5BEC5022A41D}" type="doc">
      <dgm:prSet loTypeId="urn:microsoft.com/office/officeart/2005/8/layout/equation2" loCatId="" qsTypeId="urn:microsoft.com/office/officeart/2005/8/quickstyle/simple4" qsCatId="simple" csTypeId="urn:microsoft.com/office/officeart/2005/8/colors/accent1_2" csCatId="accent1" phldr="1"/>
      <dgm:spPr/>
    </dgm:pt>
    <dgm:pt modelId="{0A886375-32E0-1F42-A158-0DFC06B4DFCC}">
      <dgm:prSet phldrT="[Text]" custT="1"/>
      <dgm:spPr/>
      <dgm:t>
        <a:bodyPr/>
        <a:lstStyle/>
        <a:p>
          <a:r>
            <a:rPr lang="en-US" sz="2400" b="1" dirty="0" err="1" smtClean="0">
              <a:latin typeface="Times New Roman" charset="0"/>
              <a:ea typeface="Times New Roman" charset="0"/>
              <a:cs typeface="Times New Roman" charset="0"/>
            </a:rPr>
            <a:t>Punya</a:t>
          </a:r>
          <a:r>
            <a:rPr lang="en-US" sz="2400" b="1" baseline="0" dirty="0" smtClean="0">
              <a:latin typeface="Times New Roman" charset="0"/>
              <a:ea typeface="Times New Roman" charset="0"/>
              <a:cs typeface="Times New Roman" charset="0"/>
            </a:rPr>
            <a:t> </a:t>
          </a:r>
          <a:r>
            <a:rPr lang="en-US" sz="2400" b="1" baseline="0" dirty="0" err="1" smtClean="0">
              <a:latin typeface="Times New Roman" charset="0"/>
              <a:ea typeface="Times New Roman" charset="0"/>
              <a:cs typeface="Times New Roman" charset="0"/>
            </a:rPr>
            <a:t>akuntabilitas</a:t>
          </a:r>
          <a:r>
            <a:rPr lang="en-US" sz="2400" b="1" baseline="0" dirty="0" smtClean="0">
              <a:latin typeface="Times New Roman" charset="0"/>
              <a:ea typeface="Times New Roman" charset="0"/>
              <a:cs typeface="Times New Roman" charset="0"/>
            </a:rPr>
            <a:t> </a:t>
          </a:r>
          <a:r>
            <a:rPr lang="en-US" sz="2400" b="1" baseline="0" dirty="0" err="1" smtClean="0">
              <a:latin typeface="Times New Roman" charset="0"/>
              <a:ea typeface="Times New Roman" charset="0"/>
              <a:cs typeface="Times New Roman" charset="0"/>
            </a:rPr>
            <a:t>publik</a:t>
          </a:r>
          <a:r>
            <a:rPr lang="en-US" sz="2400" b="1" baseline="0" dirty="0" smtClean="0">
              <a:latin typeface="Times New Roman" charset="0"/>
              <a:ea typeface="Times New Roman" charset="0"/>
              <a:cs typeface="Times New Roman" charset="0"/>
            </a:rPr>
            <a:t> yang </a:t>
          </a:r>
          <a:r>
            <a:rPr lang="en-US" sz="2400" b="1" baseline="0" dirty="0" err="1" smtClean="0">
              <a:latin typeface="Times New Roman" charset="0"/>
              <a:ea typeface="Times New Roman" charset="0"/>
              <a:cs typeface="Times New Roman" charset="0"/>
            </a:rPr>
            <a:t>signifikan</a:t>
          </a:r>
          <a:endParaRPr lang="en-US" sz="2400" b="1" dirty="0">
            <a:latin typeface="Times New Roman" charset="0"/>
            <a:ea typeface="Times New Roman" charset="0"/>
            <a:cs typeface="Times New Roman" charset="0"/>
          </a:endParaRPr>
        </a:p>
      </dgm:t>
    </dgm:pt>
    <dgm:pt modelId="{BB7E7756-7C47-E848-89CB-8E456AEB43C7}" type="parTrans" cxnId="{2766326E-FCC3-2345-945A-AFED9C6024EB}">
      <dgm:prSet/>
      <dgm:spPr/>
      <dgm:t>
        <a:bodyPr/>
        <a:lstStyle/>
        <a:p>
          <a:endParaRPr lang="en-US">
            <a:latin typeface="Times New Roman" charset="0"/>
            <a:ea typeface="Times New Roman" charset="0"/>
            <a:cs typeface="Times New Roman" charset="0"/>
          </a:endParaRPr>
        </a:p>
      </dgm:t>
    </dgm:pt>
    <dgm:pt modelId="{62FB4587-A794-7E46-8AC1-100A4377BD55}" type="sibTrans" cxnId="{2766326E-FCC3-2345-945A-AFED9C6024EB}">
      <dgm:prSet/>
      <dgm:spPr/>
      <dgm:t>
        <a:bodyPr/>
        <a:lstStyle/>
        <a:p>
          <a:endParaRPr lang="en-US">
            <a:latin typeface="Times New Roman" charset="0"/>
            <a:ea typeface="Times New Roman" charset="0"/>
            <a:cs typeface="Times New Roman" charset="0"/>
          </a:endParaRPr>
        </a:p>
      </dgm:t>
    </dgm:pt>
    <dgm:pt modelId="{D648E0D0-D071-2746-B387-EDFFC6A4D7EE}">
      <dgm:prSet phldrT="[Text]" custT="1"/>
      <dgm:spPr>
        <a:solidFill>
          <a:srgbClr val="FFC000"/>
        </a:solidFill>
      </dgm:spPr>
      <dgm:t>
        <a:bodyPr/>
        <a:lstStyle/>
        <a:p>
          <a:r>
            <a:rPr lang="en-US" sz="2400" b="1" baseline="0" dirty="0" err="1" smtClean="0">
              <a:solidFill>
                <a:schemeClr val="tx1"/>
              </a:solidFill>
              <a:latin typeface="Times New Roman" charset="0"/>
              <a:ea typeface="Times New Roman" charset="0"/>
              <a:cs typeface="Times New Roman" charset="0"/>
            </a:rPr>
            <a:t>Sektor</a:t>
          </a:r>
          <a:r>
            <a:rPr lang="en-US" sz="2400" b="1" baseline="0" dirty="0" smtClean="0">
              <a:solidFill>
                <a:schemeClr val="tx1"/>
              </a:solidFill>
              <a:latin typeface="Times New Roman" charset="0"/>
              <a:ea typeface="Times New Roman" charset="0"/>
              <a:cs typeface="Times New Roman" charset="0"/>
            </a:rPr>
            <a:t> </a:t>
          </a:r>
          <a:r>
            <a:rPr lang="en-US" sz="2400" b="1" baseline="0" dirty="0" err="1" smtClean="0">
              <a:solidFill>
                <a:schemeClr val="tx1"/>
              </a:solidFill>
              <a:latin typeface="Times New Roman" charset="0"/>
              <a:ea typeface="Times New Roman" charset="0"/>
              <a:cs typeface="Times New Roman" charset="0"/>
            </a:rPr>
            <a:t>jasa</a:t>
          </a:r>
          <a:r>
            <a:rPr lang="en-US" sz="2400" b="1" baseline="0" dirty="0" smtClean="0">
              <a:solidFill>
                <a:schemeClr val="tx1"/>
              </a:solidFill>
              <a:latin typeface="Times New Roman" charset="0"/>
              <a:ea typeface="Times New Roman" charset="0"/>
              <a:cs typeface="Times New Roman" charset="0"/>
            </a:rPr>
            <a:t> </a:t>
          </a:r>
          <a:r>
            <a:rPr lang="en-US" sz="2400" b="1" baseline="0" dirty="0" err="1" smtClean="0">
              <a:solidFill>
                <a:schemeClr val="tx1"/>
              </a:solidFill>
              <a:latin typeface="Times New Roman" charset="0"/>
              <a:ea typeface="Times New Roman" charset="0"/>
              <a:cs typeface="Times New Roman" charset="0"/>
            </a:rPr>
            <a:t>keuangan</a:t>
          </a:r>
          <a:endParaRPr lang="en-US" sz="2400" b="1" baseline="0" dirty="0" smtClean="0">
            <a:solidFill>
              <a:schemeClr val="tx1"/>
            </a:solidFill>
            <a:latin typeface="Times New Roman" charset="0"/>
            <a:ea typeface="Times New Roman" charset="0"/>
            <a:cs typeface="Times New Roman" charset="0"/>
          </a:endParaRPr>
        </a:p>
      </dgm:t>
    </dgm:pt>
    <dgm:pt modelId="{6DE2AFF8-B5DB-404C-B474-8B2662B4EAB8}" type="parTrans" cxnId="{A933D5F2-3A79-3F42-BA04-FB16DBFE0F71}">
      <dgm:prSet/>
      <dgm:spPr/>
      <dgm:t>
        <a:bodyPr/>
        <a:lstStyle/>
        <a:p>
          <a:endParaRPr lang="en-US">
            <a:latin typeface="Times New Roman" charset="0"/>
            <a:ea typeface="Times New Roman" charset="0"/>
            <a:cs typeface="Times New Roman" charset="0"/>
          </a:endParaRPr>
        </a:p>
      </dgm:t>
    </dgm:pt>
    <dgm:pt modelId="{FD2FC577-C9DF-9E4E-8BF6-27BF60DB88E4}" type="sibTrans" cxnId="{A933D5F2-3A79-3F42-BA04-FB16DBFE0F71}">
      <dgm:prSet/>
      <dgm:spPr/>
      <dgm:t>
        <a:bodyPr/>
        <a:lstStyle/>
        <a:p>
          <a:endParaRPr lang="en-US">
            <a:latin typeface="Times New Roman" charset="0"/>
            <a:ea typeface="Times New Roman" charset="0"/>
            <a:cs typeface="Times New Roman" charset="0"/>
          </a:endParaRPr>
        </a:p>
      </dgm:t>
    </dgm:pt>
    <dgm:pt modelId="{129754DF-EA61-194A-9348-2AB1F0C60C94}">
      <dgm:prSet phldrT="[Text]"/>
      <dgm:spPr>
        <a:gradFill flip="none" rotWithShape="1">
          <a:gsLst>
            <a:gs pos="21024">
              <a:srgbClr val="A0413E"/>
            </a:gs>
            <a:gs pos="0">
              <a:schemeClr val="accent2">
                <a:lumMod val="67000"/>
              </a:schemeClr>
            </a:gs>
            <a:gs pos="48000">
              <a:schemeClr val="accent2">
                <a:lumMod val="97000"/>
                <a:lumOff val="3000"/>
              </a:schemeClr>
            </a:gs>
            <a:gs pos="100000">
              <a:schemeClr val="accent2">
                <a:lumMod val="60000"/>
                <a:lumOff val="40000"/>
              </a:schemeClr>
            </a:gs>
          </a:gsLst>
          <a:lin ang="16200000" scaled="1"/>
          <a:tileRect/>
        </a:gradFill>
      </dgm:spPr>
      <dgm:t>
        <a:bodyPr/>
        <a:lstStyle/>
        <a:p>
          <a:r>
            <a:rPr lang="en-US" b="1" dirty="0" err="1" smtClean="0">
              <a:latin typeface="Times New Roman" charset="0"/>
              <a:ea typeface="Times New Roman" charset="0"/>
              <a:cs typeface="Times New Roman" charset="0"/>
            </a:rPr>
            <a:t>Ruang</a:t>
          </a:r>
          <a:r>
            <a:rPr lang="en-US" b="1" dirty="0" smtClean="0">
              <a:latin typeface="Times New Roman" charset="0"/>
              <a:ea typeface="Times New Roman" charset="0"/>
              <a:cs typeface="Times New Roman" charset="0"/>
            </a:rPr>
            <a:t> </a:t>
          </a:r>
          <a:r>
            <a:rPr lang="en-US" b="1" dirty="0" err="1" smtClean="0">
              <a:latin typeface="Times New Roman" charset="0"/>
              <a:ea typeface="Times New Roman" charset="0"/>
              <a:cs typeface="Times New Roman" charset="0"/>
            </a:rPr>
            <a:t>Lingkup</a:t>
          </a:r>
          <a:r>
            <a:rPr lang="en-US" b="1" dirty="0" smtClean="0">
              <a:latin typeface="Times New Roman" charset="0"/>
              <a:ea typeface="Times New Roman" charset="0"/>
              <a:cs typeface="Times New Roman" charset="0"/>
            </a:rPr>
            <a:t> EMKM</a:t>
          </a:r>
          <a:endParaRPr lang="en-US" b="1" dirty="0">
            <a:latin typeface="Times New Roman" charset="0"/>
            <a:ea typeface="Times New Roman" charset="0"/>
            <a:cs typeface="Times New Roman" charset="0"/>
          </a:endParaRPr>
        </a:p>
      </dgm:t>
    </dgm:pt>
    <dgm:pt modelId="{0EF3D422-B38E-0840-9261-5731CF9EBAD8}" type="parTrans" cxnId="{F9ABEC7B-7B0C-D645-97A0-5D17F193506F}">
      <dgm:prSet/>
      <dgm:spPr/>
      <dgm:t>
        <a:bodyPr/>
        <a:lstStyle/>
        <a:p>
          <a:endParaRPr lang="en-US">
            <a:latin typeface="Times New Roman" charset="0"/>
            <a:ea typeface="Times New Roman" charset="0"/>
            <a:cs typeface="Times New Roman" charset="0"/>
          </a:endParaRPr>
        </a:p>
      </dgm:t>
    </dgm:pt>
    <dgm:pt modelId="{E35FA85F-4E85-224D-9E86-0A851DCD668F}" type="sibTrans" cxnId="{F9ABEC7B-7B0C-D645-97A0-5D17F193506F}">
      <dgm:prSet/>
      <dgm:spPr/>
      <dgm:t>
        <a:bodyPr/>
        <a:lstStyle/>
        <a:p>
          <a:endParaRPr lang="en-US">
            <a:latin typeface="Times New Roman" charset="0"/>
            <a:ea typeface="Times New Roman" charset="0"/>
            <a:cs typeface="Times New Roman" charset="0"/>
          </a:endParaRPr>
        </a:p>
      </dgm:t>
    </dgm:pt>
    <dgm:pt modelId="{EADD7243-A581-D94E-AFBA-7C9EDEF24AE4}" type="pres">
      <dgm:prSet presAssocID="{E22D2436-2B4D-134D-8F53-5BEC5022A41D}" presName="Name0" presStyleCnt="0">
        <dgm:presLayoutVars>
          <dgm:dir/>
          <dgm:resizeHandles val="exact"/>
        </dgm:presLayoutVars>
      </dgm:prSet>
      <dgm:spPr/>
    </dgm:pt>
    <dgm:pt modelId="{D8954D13-7BE8-C547-BA44-1A8DCC16E137}" type="pres">
      <dgm:prSet presAssocID="{E22D2436-2B4D-134D-8F53-5BEC5022A41D}" presName="vNodes" presStyleCnt="0"/>
      <dgm:spPr/>
    </dgm:pt>
    <dgm:pt modelId="{53404370-E771-5D4F-9B3B-B69BE9630958}" type="pres">
      <dgm:prSet presAssocID="{0A886375-32E0-1F42-A158-0DFC06B4DFCC}" presName="node" presStyleLbl="node1" presStyleIdx="0" presStyleCnt="3" custScaleX="168185" custLinFactNeighborX="-14816">
        <dgm:presLayoutVars>
          <dgm:bulletEnabled val="1"/>
        </dgm:presLayoutVars>
      </dgm:prSet>
      <dgm:spPr/>
      <dgm:t>
        <a:bodyPr/>
        <a:lstStyle/>
        <a:p>
          <a:endParaRPr lang="en-US"/>
        </a:p>
      </dgm:t>
    </dgm:pt>
    <dgm:pt modelId="{051461A9-1634-3E46-AF94-067D3420C2D2}" type="pres">
      <dgm:prSet presAssocID="{62FB4587-A794-7E46-8AC1-100A4377BD55}" presName="spacerT" presStyleCnt="0"/>
      <dgm:spPr/>
    </dgm:pt>
    <dgm:pt modelId="{7119A460-52CA-4A4A-97D4-C11CBB0BEABE}" type="pres">
      <dgm:prSet presAssocID="{62FB4587-A794-7E46-8AC1-100A4377BD55}" presName="sibTrans" presStyleLbl="sibTrans2D1" presStyleIdx="0" presStyleCnt="2" custLinFactNeighborX="-27395"/>
      <dgm:spPr/>
      <dgm:t>
        <a:bodyPr/>
        <a:lstStyle/>
        <a:p>
          <a:endParaRPr lang="en-US"/>
        </a:p>
      </dgm:t>
    </dgm:pt>
    <dgm:pt modelId="{2BE73D11-513A-B748-960F-E5EFB90ED57B}" type="pres">
      <dgm:prSet presAssocID="{62FB4587-A794-7E46-8AC1-100A4377BD55}" presName="spacerB" presStyleCnt="0"/>
      <dgm:spPr/>
    </dgm:pt>
    <dgm:pt modelId="{0F1F9696-CED9-A248-99C0-3A9A7DF3A6C3}" type="pres">
      <dgm:prSet presAssocID="{D648E0D0-D071-2746-B387-EDFFC6A4D7EE}" presName="node" presStyleLbl="node1" presStyleIdx="1" presStyleCnt="3" custScaleX="133780" custLinFactNeighborX="-14816">
        <dgm:presLayoutVars>
          <dgm:bulletEnabled val="1"/>
        </dgm:presLayoutVars>
      </dgm:prSet>
      <dgm:spPr/>
      <dgm:t>
        <a:bodyPr/>
        <a:lstStyle/>
        <a:p>
          <a:endParaRPr lang="en-US"/>
        </a:p>
      </dgm:t>
    </dgm:pt>
    <dgm:pt modelId="{3FD27C7D-47CB-E94D-BF08-925302C1024B}" type="pres">
      <dgm:prSet presAssocID="{E22D2436-2B4D-134D-8F53-5BEC5022A41D}" presName="sibTransLast" presStyleLbl="sibTrans2D1" presStyleIdx="1" presStyleCnt="2" custScaleX="165842"/>
      <dgm:spPr/>
      <dgm:t>
        <a:bodyPr/>
        <a:lstStyle/>
        <a:p>
          <a:endParaRPr lang="en-US"/>
        </a:p>
      </dgm:t>
    </dgm:pt>
    <dgm:pt modelId="{64038673-EB1E-AE48-8DA3-52DADB04614F}" type="pres">
      <dgm:prSet presAssocID="{E22D2436-2B4D-134D-8F53-5BEC5022A41D}" presName="connectorText" presStyleLbl="sibTrans2D1" presStyleIdx="1" presStyleCnt="2"/>
      <dgm:spPr/>
      <dgm:t>
        <a:bodyPr/>
        <a:lstStyle/>
        <a:p>
          <a:endParaRPr lang="en-US"/>
        </a:p>
      </dgm:t>
    </dgm:pt>
    <dgm:pt modelId="{48ED00A3-3FA6-A54B-B819-C8D4AFB06E8B}" type="pres">
      <dgm:prSet presAssocID="{E22D2436-2B4D-134D-8F53-5BEC5022A41D}" presName="lastNode" presStyleLbl="node1" presStyleIdx="2" presStyleCnt="3" custLinFactNeighborX="14895">
        <dgm:presLayoutVars>
          <dgm:bulletEnabled val="1"/>
        </dgm:presLayoutVars>
      </dgm:prSet>
      <dgm:spPr/>
      <dgm:t>
        <a:bodyPr/>
        <a:lstStyle/>
        <a:p>
          <a:endParaRPr lang="en-US"/>
        </a:p>
      </dgm:t>
    </dgm:pt>
  </dgm:ptLst>
  <dgm:cxnLst>
    <dgm:cxn modelId="{A933D5F2-3A79-3F42-BA04-FB16DBFE0F71}" srcId="{E22D2436-2B4D-134D-8F53-5BEC5022A41D}" destId="{D648E0D0-D071-2746-B387-EDFFC6A4D7EE}" srcOrd="1" destOrd="0" parTransId="{6DE2AFF8-B5DB-404C-B474-8B2662B4EAB8}" sibTransId="{FD2FC577-C9DF-9E4E-8BF6-27BF60DB88E4}"/>
    <dgm:cxn modelId="{DE7D5925-385E-B941-821B-42B955BA126D}" type="presOf" srcId="{129754DF-EA61-194A-9348-2AB1F0C60C94}" destId="{48ED00A3-3FA6-A54B-B819-C8D4AFB06E8B}" srcOrd="0" destOrd="0" presId="urn:microsoft.com/office/officeart/2005/8/layout/equation2"/>
    <dgm:cxn modelId="{38247BD4-427A-924D-9A33-CA3F45891B1B}" type="presOf" srcId="{62FB4587-A794-7E46-8AC1-100A4377BD55}" destId="{7119A460-52CA-4A4A-97D4-C11CBB0BEABE}" srcOrd="0" destOrd="0" presId="urn:microsoft.com/office/officeart/2005/8/layout/equation2"/>
    <dgm:cxn modelId="{969AEE5A-88B7-8542-A929-5067BF4AD329}" type="presOf" srcId="{FD2FC577-C9DF-9E4E-8BF6-27BF60DB88E4}" destId="{3FD27C7D-47CB-E94D-BF08-925302C1024B}" srcOrd="0" destOrd="0" presId="urn:microsoft.com/office/officeart/2005/8/layout/equation2"/>
    <dgm:cxn modelId="{A79669BF-E089-934A-B9AC-A96765C40E33}" type="presOf" srcId="{E22D2436-2B4D-134D-8F53-5BEC5022A41D}" destId="{EADD7243-A581-D94E-AFBA-7C9EDEF24AE4}" srcOrd="0" destOrd="0" presId="urn:microsoft.com/office/officeart/2005/8/layout/equation2"/>
    <dgm:cxn modelId="{2766326E-FCC3-2345-945A-AFED9C6024EB}" srcId="{E22D2436-2B4D-134D-8F53-5BEC5022A41D}" destId="{0A886375-32E0-1F42-A158-0DFC06B4DFCC}" srcOrd="0" destOrd="0" parTransId="{BB7E7756-7C47-E848-89CB-8E456AEB43C7}" sibTransId="{62FB4587-A794-7E46-8AC1-100A4377BD55}"/>
    <dgm:cxn modelId="{F9ABEC7B-7B0C-D645-97A0-5D17F193506F}" srcId="{E22D2436-2B4D-134D-8F53-5BEC5022A41D}" destId="{129754DF-EA61-194A-9348-2AB1F0C60C94}" srcOrd="2" destOrd="0" parTransId="{0EF3D422-B38E-0840-9261-5731CF9EBAD8}" sibTransId="{E35FA85F-4E85-224D-9E86-0A851DCD668F}"/>
    <dgm:cxn modelId="{452D4410-E1E0-E944-9C46-CD89F2FB359E}" type="presOf" srcId="{FD2FC577-C9DF-9E4E-8BF6-27BF60DB88E4}" destId="{64038673-EB1E-AE48-8DA3-52DADB04614F}" srcOrd="1" destOrd="0" presId="urn:microsoft.com/office/officeart/2005/8/layout/equation2"/>
    <dgm:cxn modelId="{D247471C-D421-F446-92D1-9E3C49093104}" type="presOf" srcId="{0A886375-32E0-1F42-A158-0DFC06B4DFCC}" destId="{53404370-E771-5D4F-9B3B-B69BE9630958}" srcOrd="0" destOrd="0" presId="urn:microsoft.com/office/officeart/2005/8/layout/equation2"/>
    <dgm:cxn modelId="{ECA79435-EA2B-F44F-B738-9025986CD290}" type="presOf" srcId="{D648E0D0-D071-2746-B387-EDFFC6A4D7EE}" destId="{0F1F9696-CED9-A248-99C0-3A9A7DF3A6C3}" srcOrd="0" destOrd="0" presId="urn:microsoft.com/office/officeart/2005/8/layout/equation2"/>
    <dgm:cxn modelId="{F19AC3A8-D7AE-5445-989F-340AFF915645}" type="presParOf" srcId="{EADD7243-A581-D94E-AFBA-7C9EDEF24AE4}" destId="{D8954D13-7BE8-C547-BA44-1A8DCC16E137}" srcOrd="0" destOrd="0" presId="urn:microsoft.com/office/officeart/2005/8/layout/equation2"/>
    <dgm:cxn modelId="{3B626F63-4016-AA47-A9CD-9B5B3C8460CA}" type="presParOf" srcId="{D8954D13-7BE8-C547-BA44-1A8DCC16E137}" destId="{53404370-E771-5D4F-9B3B-B69BE9630958}" srcOrd="0" destOrd="0" presId="urn:microsoft.com/office/officeart/2005/8/layout/equation2"/>
    <dgm:cxn modelId="{9A7DD703-34E1-D743-BA8B-97770AF9931D}" type="presParOf" srcId="{D8954D13-7BE8-C547-BA44-1A8DCC16E137}" destId="{051461A9-1634-3E46-AF94-067D3420C2D2}" srcOrd="1" destOrd="0" presId="urn:microsoft.com/office/officeart/2005/8/layout/equation2"/>
    <dgm:cxn modelId="{B9933B2D-B1B3-4A43-8BF0-2B0D402333ED}" type="presParOf" srcId="{D8954D13-7BE8-C547-BA44-1A8DCC16E137}" destId="{7119A460-52CA-4A4A-97D4-C11CBB0BEABE}" srcOrd="2" destOrd="0" presId="urn:microsoft.com/office/officeart/2005/8/layout/equation2"/>
    <dgm:cxn modelId="{D2CF39C4-C22D-EB4A-BA07-09FB520AD78B}" type="presParOf" srcId="{D8954D13-7BE8-C547-BA44-1A8DCC16E137}" destId="{2BE73D11-513A-B748-960F-E5EFB90ED57B}" srcOrd="3" destOrd="0" presId="urn:microsoft.com/office/officeart/2005/8/layout/equation2"/>
    <dgm:cxn modelId="{10DF16C6-6FB8-E34B-A85D-DE2F977150D9}" type="presParOf" srcId="{D8954D13-7BE8-C547-BA44-1A8DCC16E137}" destId="{0F1F9696-CED9-A248-99C0-3A9A7DF3A6C3}" srcOrd="4" destOrd="0" presId="urn:microsoft.com/office/officeart/2005/8/layout/equation2"/>
    <dgm:cxn modelId="{1BBF609E-7E0A-E547-9167-8BB79FA3DE06}" type="presParOf" srcId="{EADD7243-A581-D94E-AFBA-7C9EDEF24AE4}" destId="{3FD27C7D-47CB-E94D-BF08-925302C1024B}" srcOrd="1" destOrd="0" presId="urn:microsoft.com/office/officeart/2005/8/layout/equation2"/>
    <dgm:cxn modelId="{C015F29C-46F7-D843-9A2D-EFBFD11FA8B6}" type="presParOf" srcId="{3FD27C7D-47CB-E94D-BF08-925302C1024B}" destId="{64038673-EB1E-AE48-8DA3-52DADB04614F}" srcOrd="0" destOrd="0" presId="urn:microsoft.com/office/officeart/2005/8/layout/equation2"/>
    <dgm:cxn modelId="{16EBA452-73F6-8448-89EA-8C44775A3B79}" type="presParOf" srcId="{EADD7243-A581-D94E-AFBA-7C9EDEF24AE4}" destId="{48ED00A3-3FA6-A54B-B819-C8D4AFB06E8B}" srcOrd="2" destOrd="0" presId="urn:microsoft.com/office/officeart/2005/8/layout/equation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0B14A5C9-2AB5-6E4F-B032-A381DFED96C3}" type="doc">
      <dgm:prSet loTypeId="urn:microsoft.com/office/officeart/2008/layout/VerticalCurvedList" loCatId="" qsTypeId="urn:microsoft.com/office/officeart/2005/8/quickstyle/simple4" qsCatId="simple" csTypeId="urn:microsoft.com/office/officeart/2005/8/colors/accent1_2" csCatId="accent1" phldr="1"/>
      <dgm:spPr/>
      <dgm:t>
        <a:bodyPr/>
        <a:lstStyle/>
        <a:p>
          <a:endParaRPr lang="en-US"/>
        </a:p>
      </dgm:t>
    </dgm:pt>
    <dgm:pt modelId="{85F60D75-2DC9-FF4D-B08D-E75C58CB6FD7}">
      <dgm:prSet phldrT="[Text]" custT="1"/>
      <dgm:spPr>
        <a:solidFill>
          <a:schemeClr val="accent1"/>
        </a:solidFill>
      </dgm:spPr>
      <dgm:t>
        <a:bodyPr/>
        <a:lstStyle/>
        <a:p>
          <a:r>
            <a:rPr lang="en-US" sz="2400" b="1" dirty="0" err="1" smtClean="0">
              <a:latin typeface="Times New Roman" charset="0"/>
              <a:ea typeface="Times New Roman" charset="0"/>
              <a:cs typeface="Times New Roman" charset="0"/>
            </a:rPr>
            <a:t>Tujuan</a:t>
          </a:r>
          <a:r>
            <a:rPr lang="en-US" sz="2400" b="1" dirty="0" smtClean="0">
              <a:latin typeface="Times New Roman" charset="0"/>
              <a:ea typeface="Times New Roman" charset="0"/>
              <a:cs typeface="Times New Roman" charset="0"/>
            </a:rPr>
            <a:t> </a:t>
          </a:r>
          <a:r>
            <a:rPr lang="en-US" sz="2400" b="1" dirty="0" err="1" smtClean="0">
              <a:latin typeface="Times New Roman" charset="0"/>
              <a:ea typeface="Times New Roman" charset="0"/>
              <a:cs typeface="Times New Roman" charset="0"/>
            </a:rPr>
            <a:t>Laporan</a:t>
          </a:r>
          <a:r>
            <a:rPr lang="en-US" sz="2400" b="1" baseline="0" dirty="0" smtClean="0">
              <a:latin typeface="Times New Roman" charset="0"/>
              <a:ea typeface="Times New Roman" charset="0"/>
              <a:cs typeface="Times New Roman" charset="0"/>
            </a:rPr>
            <a:t> </a:t>
          </a:r>
          <a:r>
            <a:rPr lang="en-US" sz="2400" b="1" baseline="0" dirty="0" err="1" smtClean="0">
              <a:latin typeface="Times New Roman" charset="0"/>
              <a:ea typeface="Times New Roman" charset="0"/>
              <a:cs typeface="Times New Roman" charset="0"/>
            </a:rPr>
            <a:t>Keuangan</a:t>
          </a:r>
          <a:endParaRPr lang="en-US" sz="2400" b="1" dirty="0">
            <a:latin typeface="Times New Roman" charset="0"/>
            <a:ea typeface="Times New Roman" charset="0"/>
            <a:cs typeface="Times New Roman" charset="0"/>
          </a:endParaRPr>
        </a:p>
      </dgm:t>
    </dgm:pt>
    <dgm:pt modelId="{76526099-C0B1-0A46-83AA-6BBA4606F8D4}" type="parTrans" cxnId="{50A96430-5121-0C43-8DF8-C56783DA2F4C}">
      <dgm:prSet/>
      <dgm:spPr/>
      <dgm:t>
        <a:bodyPr/>
        <a:lstStyle/>
        <a:p>
          <a:endParaRPr lang="en-US">
            <a:latin typeface="Times New Roman" charset="0"/>
            <a:ea typeface="Times New Roman" charset="0"/>
            <a:cs typeface="Times New Roman" charset="0"/>
          </a:endParaRPr>
        </a:p>
      </dgm:t>
    </dgm:pt>
    <dgm:pt modelId="{1A5DE452-EBC8-7C47-B0CB-9F2B0E64A9D5}" type="sibTrans" cxnId="{50A96430-5121-0C43-8DF8-C56783DA2F4C}">
      <dgm:prSet/>
      <dgm:spPr/>
      <dgm:t>
        <a:bodyPr/>
        <a:lstStyle/>
        <a:p>
          <a:endParaRPr lang="en-US">
            <a:latin typeface="Times New Roman" charset="0"/>
            <a:ea typeface="Times New Roman" charset="0"/>
            <a:cs typeface="Times New Roman" charset="0"/>
          </a:endParaRPr>
        </a:p>
      </dgm:t>
    </dgm:pt>
    <dgm:pt modelId="{54A372C8-DF3E-5A4F-8C4E-2EC79C1BAE8D}">
      <dgm:prSet phldrT="[Text]" custT="1"/>
      <dgm:spPr>
        <a:solidFill>
          <a:schemeClr val="accent1"/>
        </a:solidFill>
      </dgm:spPr>
      <dgm:t>
        <a:bodyPr/>
        <a:lstStyle/>
        <a:p>
          <a:r>
            <a:rPr lang="en-US" sz="2400" b="1" dirty="0" err="1" smtClean="0">
              <a:latin typeface="Times New Roman" charset="0"/>
              <a:ea typeface="Times New Roman" charset="0"/>
              <a:cs typeface="Times New Roman" charset="0"/>
            </a:rPr>
            <a:t>Posisi</a:t>
          </a:r>
          <a:r>
            <a:rPr lang="en-US" sz="2400" b="1" dirty="0" smtClean="0">
              <a:latin typeface="Times New Roman" charset="0"/>
              <a:ea typeface="Times New Roman" charset="0"/>
              <a:cs typeface="Times New Roman" charset="0"/>
            </a:rPr>
            <a:t> </a:t>
          </a:r>
          <a:r>
            <a:rPr lang="en-US" sz="2400" b="1" dirty="0" err="1" smtClean="0">
              <a:latin typeface="Times New Roman" charset="0"/>
              <a:ea typeface="Times New Roman" charset="0"/>
              <a:cs typeface="Times New Roman" charset="0"/>
            </a:rPr>
            <a:t>Keuangan</a:t>
          </a:r>
          <a:r>
            <a:rPr lang="en-US" sz="2400" b="1" dirty="0" smtClean="0">
              <a:latin typeface="Times New Roman" charset="0"/>
              <a:ea typeface="Times New Roman" charset="0"/>
              <a:cs typeface="Times New Roman" charset="0"/>
            </a:rPr>
            <a:t> &amp; </a:t>
          </a:r>
          <a:r>
            <a:rPr lang="en-US" sz="2400" b="1" dirty="0" err="1" smtClean="0">
              <a:latin typeface="Times New Roman" charset="0"/>
              <a:ea typeface="Times New Roman" charset="0"/>
              <a:cs typeface="Times New Roman" charset="0"/>
            </a:rPr>
            <a:t>Kinerja</a:t>
          </a:r>
          <a:endParaRPr lang="en-US" sz="2400" b="1" dirty="0">
            <a:latin typeface="Times New Roman" charset="0"/>
            <a:ea typeface="Times New Roman" charset="0"/>
            <a:cs typeface="Times New Roman" charset="0"/>
          </a:endParaRPr>
        </a:p>
      </dgm:t>
    </dgm:pt>
    <dgm:pt modelId="{14C51217-12DA-784A-978C-F6D7247257EC}" type="parTrans" cxnId="{655F8CD1-91CE-4746-B453-39A974E69FBB}">
      <dgm:prSet/>
      <dgm:spPr/>
      <dgm:t>
        <a:bodyPr/>
        <a:lstStyle/>
        <a:p>
          <a:endParaRPr lang="en-US">
            <a:latin typeface="Times New Roman" charset="0"/>
            <a:ea typeface="Times New Roman" charset="0"/>
            <a:cs typeface="Times New Roman" charset="0"/>
          </a:endParaRPr>
        </a:p>
      </dgm:t>
    </dgm:pt>
    <dgm:pt modelId="{4CA14DF0-36E4-974D-A142-4BDE05B8D231}" type="sibTrans" cxnId="{655F8CD1-91CE-4746-B453-39A974E69FBB}">
      <dgm:prSet/>
      <dgm:spPr/>
      <dgm:t>
        <a:bodyPr/>
        <a:lstStyle/>
        <a:p>
          <a:endParaRPr lang="en-US">
            <a:latin typeface="Times New Roman" charset="0"/>
            <a:ea typeface="Times New Roman" charset="0"/>
            <a:cs typeface="Times New Roman" charset="0"/>
          </a:endParaRPr>
        </a:p>
      </dgm:t>
    </dgm:pt>
    <dgm:pt modelId="{0AD07777-BF85-3B4B-8DC0-AD9C56DBAC1B}">
      <dgm:prSet phldrT="[Text]" custT="1"/>
      <dgm:spPr>
        <a:solidFill>
          <a:schemeClr val="accent1"/>
        </a:solidFill>
      </dgm:spPr>
      <dgm:t>
        <a:bodyPr/>
        <a:lstStyle/>
        <a:p>
          <a:r>
            <a:rPr lang="en-US" sz="2400" b="1" dirty="0" err="1" smtClean="0">
              <a:latin typeface="Times New Roman" charset="0"/>
              <a:ea typeface="Times New Roman" charset="0"/>
              <a:cs typeface="Times New Roman" charset="0"/>
            </a:rPr>
            <a:t>Pengakuan</a:t>
          </a:r>
          <a:r>
            <a:rPr lang="en-US" sz="2400" b="1" dirty="0" smtClean="0">
              <a:latin typeface="Times New Roman" charset="0"/>
              <a:ea typeface="Times New Roman" charset="0"/>
              <a:cs typeface="Times New Roman" charset="0"/>
            </a:rPr>
            <a:t> </a:t>
          </a:r>
          <a:r>
            <a:rPr lang="en-US" sz="2400" b="1" dirty="0" err="1" smtClean="0">
              <a:latin typeface="Times New Roman" charset="0"/>
              <a:ea typeface="Times New Roman" charset="0"/>
              <a:cs typeface="Times New Roman" charset="0"/>
            </a:rPr>
            <a:t>Unsur-Unsur</a:t>
          </a:r>
          <a:r>
            <a:rPr lang="en-US" sz="2400" b="1" dirty="0" smtClean="0">
              <a:latin typeface="Times New Roman" charset="0"/>
              <a:ea typeface="Times New Roman" charset="0"/>
              <a:cs typeface="Times New Roman" charset="0"/>
            </a:rPr>
            <a:t> </a:t>
          </a:r>
          <a:r>
            <a:rPr lang="en-US" sz="2400" b="1" dirty="0" err="1" smtClean="0">
              <a:latin typeface="Times New Roman" charset="0"/>
              <a:ea typeface="Times New Roman" charset="0"/>
              <a:cs typeface="Times New Roman" charset="0"/>
            </a:rPr>
            <a:t>Laporan</a:t>
          </a:r>
          <a:r>
            <a:rPr lang="en-US" sz="2400" b="1" dirty="0" smtClean="0">
              <a:latin typeface="Times New Roman" charset="0"/>
              <a:ea typeface="Times New Roman" charset="0"/>
              <a:cs typeface="Times New Roman" charset="0"/>
            </a:rPr>
            <a:t> </a:t>
          </a:r>
          <a:r>
            <a:rPr lang="en-US" sz="2400" b="1" dirty="0" err="1" smtClean="0">
              <a:latin typeface="Times New Roman" charset="0"/>
              <a:ea typeface="Times New Roman" charset="0"/>
              <a:cs typeface="Times New Roman" charset="0"/>
            </a:rPr>
            <a:t>Keuangan</a:t>
          </a:r>
          <a:endParaRPr lang="en-US" sz="2400" b="1" dirty="0">
            <a:latin typeface="Times New Roman" charset="0"/>
            <a:ea typeface="Times New Roman" charset="0"/>
            <a:cs typeface="Times New Roman" charset="0"/>
          </a:endParaRPr>
        </a:p>
      </dgm:t>
    </dgm:pt>
    <dgm:pt modelId="{BAF9F975-BAE6-8645-B98E-3086548477AD}" type="parTrans" cxnId="{4504D810-6AE8-864C-A903-B02E332EC326}">
      <dgm:prSet/>
      <dgm:spPr/>
      <dgm:t>
        <a:bodyPr/>
        <a:lstStyle/>
        <a:p>
          <a:endParaRPr lang="en-US">
            <a:latin typeface="Times New Roman" charset="0"/>
            <a:ea typeface="Times New Roman" charset="0"/>
            <a:cs typeface="Times New Roman" charset="0"/>
          </a:endParaRPr>
        </a:p>
      </dgm:t>
    </dgm:pt>
    <dgm:pt modelId="{4405F8CA-B1D2-DA44-9D5B-B3703F745A17}" type="sibTrans" cxnId="{4504D810-6AE8-864C-A903-B02E332EC326}">
      <dgm:prSet/>
      <dgm:spPr/>
      <dgm:t>
        <a:bodyPr/>
        <a:lstStyle/>
        <a:p>
          <a:endParaRPr lang="en-US">
            <a:latin typeface="Times New Roman" charset="0"/>
            <a:ea typeface="Times New Roman" charset="0"/>
            <a:cs typeface="Times New Roman" charset="0"/>
          </a:endParaRPr>
        </a:p>
      </dgm:t>
    </dgm:pt>
    <dgm:pt modelId="{63CB2963-23D1-934C-8311-0D763429B989}">
      <dgm:prSet custT="1"/>
      <dgm:spPr>
        <a:solidFill>
          <a:srgbClr val="C00000"/>
        </a:solidFill>
      </dgm:spPr>
      <dgm:t>
        <a:bodyPr/>
        <a:lstStyle/>
        <a:p>
          <a:r>
            <a:rPr lang="en-US" sz="2400" b="1" dirty="0" err="1" smtClean="0">
              <a:solidFill>
                <a:schemeClr val="bg1"/>
              </a:solidFill>
              <a:latin typeface="Times New Roman" charset="0"/>
              <a:ea typeface="Times New Roman" charset="0"/>
              <a:cs typeface="Times New Roman" charset="0"/>
            </a:rPr>
            <a:t>Pengukuran</a:t>
          </a:r>
          <a:r>
            <a:rPr lang="en-US" sz="2400" b="1" dirty="0" smtClean="0">
              <a:solidFill>
                <a:schemeClr val="bg1"/>
              </a:solidFill>
              <a:latin typeface="Times New Roman" charset="0"/>
              <a:ea typeface="Times New Roman" charset="0"/>
              <a:cs typeface="Times New Roman" charset="0"/>
            </a:rPr>
            <a:t> </a:t>
          </a:r>
          <a:r>
            <a:rPr lang="en-US" sz="2400" b="1" dirty="0" err="1" smtClean="0">
              <a:solidFill>
                <a:schemeClr val="bg1"/>
              </a:solidFill>
              <a:latin typeface="Times New Roman" charset="0"/>
              <a:ea typeface="Times New Roman" charset="0"/>
              <a:cs typeface="Times New Roman" charset="0"/>
            </a:rPr>
            <a:t>Unsur-Unsur</a:t>
          </a:r>
          <a:r>
            <a:rPr lang="en-US" sz="2400" b="1" dirty="0" smtClean="0">
              <a:solidFill>
                <a:schemeClr val="bg1"/>
              </a:solidFill>
              <a:latin typeface="Times New Roman" charset="0"/>
              <a:ea typeface="Times New Roman" charset="0"/>
              <a:cs typeface="Times New Roman" charset="0"/>
            </a:rPr>
            <a:t> </a:t>
          </a:r>
          <a:r>
            <a:rPr lang="en-US" sz="2400" b="1" dirty="0" err="1" smtClean="0">
              <a:solidFill>
                <a:schemeClr val="bg1"/>
              </a:solidFill>
              <a:latin typeface="Times New Roman" charset="0"/>
              <a:ea typeface="Times New Roman" charset="0"/>
              <a:cs typeface="Times New Roman" charset="0"/>
            </a:rPr>
            <a:t>Laporan</a:t>
          </a:r>
          <a:r>
            <a:rPr lang="en-US" sz="2400" b="1" dirty="0" smtClean="0">
              <a:solidFill>
                <a:schemeClr val="bg1"/>
              </a:solidFill>
              <a:latin typeface="Times New Roman" charset="0"/>
              <a:ea typeface="Times New Roman" charset="0"/>
              <a:cs typeface="Times New Roman" charset="0"/>
            </a:rPr>
            <a:t> </a:t>
          </a:r>
          <a:r>
            <a:rPr lang="en-US" sz="2400" b="1" dirty="0" err="1" smtClean="0">
              <a:solidFill>
                <a:schemeClr val="bg1"/>
              </a:solidFill>
              <a:latin typeface="Times New Roman" charset="0"/>
              <a:ea typeface="Times New Roman" charset="0"/>
              <a:cs typeface="Times New Roman" charset="0"/>
            </a:rPr>
            <a:t>Keuangan</a:t>
          </a:r>
          <a:endParaRPr lang="en-US" sz="2400" b="1" dirty="0">
            <a:solidFill>
              <a:schemeClr val="bg1"/>
            </a:solidFill>
            <a:latin typeface="Times New Roman" charset="0"/>
            <a:ea typeface="Times New Roman" charset="0"/>
            <a:cs typeface="Times New Roman" charset="0"/>
          </a:endParaRPr>
        </a:p>
      </dgm:t>
    </dgm:pt>
    <dgm:pt modelId="{448B208E-2ED2-BD44-B5DE-A02270B9268B}" type="parTrans" cxnId="{DBD12EDC-4687-2D49-8497-BF2636D60C15}">
      <dgm:prSet/>
      <dgm:spPr/>
      <dgm:t>
        <a:bodyPr/>
        <a:lstStyle/>
        <a:p>
          <a:endParaRPr lang="en-US">
            <a:latin typeface="Times New Roman" charset="0"/>
            <a:ea typeface="Times New Roman" charset="0"/>
            <a:cs typeface="Times New Roman" charset="0"/>
          </a:endParaRPr>
        </a:p>
      </dgm:t>
    </dgm:pt>
    <dgm:pt modelId="{D97BD674-CC4B-0C44-AFCD-920A29E799C3}" type="sibTrans" cxnId="{DBD12EDC-4687-2D49-8497-BF2636D60C15}">
      <dgm:prSet/>
      <dgm:spPr/>
      <dgm:t>
        <a:bodyPr/>
        <a:lstStyle/>
        <a:p>
          <a:endParaRPr lang="en-US">
            <a:latin typeface="Times New Roman" charset="0"/>
            <a:ea typeface="Times New Roman" charset="0"/>
            <a:cs typeface="Times New Roman" charset="0"/>
          </a:endParaRPr>
        </a:p>
      </dgm:t>
    </dgm:pt>
    <dgm:pt modelId="{E996AAF1-9B29-3D48-8E79-F60E3C954D13}">
      <dgm:prSet custT="1"/>
      <dgm:spPr>
        <a:solidFill>
          <a:srgbClr val="C00000"/>
        </a:solidFill>
      </dgm:spPr>
      <dgm:t>
        <a:bodyPr/>
        <a:lstStyle/>
        <a:p>
          <a:r>
            <a:rPr lang="en-US" sz="2400" b="1" dirty="0" err="1" smtClean="0">
              <a:solidFill>
                <a:schemeClr val="bg1"/>
              </a:solidFill>
              <a:latin typeface="Times New Roman" charset="0"/>
              <a:ea typeface="Times New Roman" charset="0"/>
              <a:cs typeface="Times New Roman" charset="0"/>
            </a:rPr>
            <a:t>Materialitas</a:t>
          </a:r>
          <a:endParaRPr lang="en-US" sz="2400" b="1" dirty="0">
            <a:solidFill>
              <a:schemeClr val="bg1"/>
            </a:solidFill>
            <a:latin typeface="Times New Roman" charset="0"/>
            <a:ea typeface="Times New Roman" charset="0"/>
            <a:cs typeface="Times New Roman" charset="0"/>
          </a:endParaRPr>
        </a:p>
      </dgm:t>
    </dgm:pt>
    <dgm:pt modelId="{A000F364-3ECF-AD43-9627-81BD6D0008DD}" type="parTrans" cxnId="{834904EE-8728-014F-8F65-402F6960ED73}">
      <dgm:prSet/>
      <dgm:spPr/>
      <dgm:t>
        <a:bodyPr/>
        <a:lstStyle/>
        <a:p>
          <a:endParaRPr lang="en-US">
            <a:latin typeface="Times New Roman" charset="0"/>
            <a:ea typeface="Times New Roman" charset="0"/>
            <a:cs typeface="Times New Roman" charset="0"/>
          </a:endParaRPr>
        </a:p>
      </dgm:t>
    </dgm:pt>
    <dgm:pt modelId="{1A8911B7-A4F7-AB41-B1AB-EBF1A6963057}" type="sibTrans" cxnId="{834904EE-8728-014F-8F65-402F6960ED73}">
      <dgm:prSet/>
      <dgm:spPr/>
      <dgm:t>
        <a:bodyPr/>
        <a:lstStyle/>
        <a:p>
          <a:endParaRPr lang="en-US">
            <a:latin typeface="Times New Roman" charset="0"/>
            <a:ea typeface="Times New Roman" charset="0"/>
            <a:cs typeface="Times New Roman" charset="0"/>
          </a:endParaRPr>
        </a:p>
      </dgm:t>
    </dgm:pt>
    <dgm:pt modelId="{1948D702-D94F-4749-82A9-BB733F8BF858}">
      <dgm:prSet custT="1"/>
      <dgm:spPr>
        <a:solidFill>
          <a:srgbClr val="C00000"/>
        </a:solidFill>
      </dgm:spPr>
      <dgm:t>
        <a:bodyPr/>
        <a:lstStyle/>
        <a:p>
          <a:r>
            <a:rPr lang="en-US" sz="2400" b="1" dirty="0" err="1" smtClean="0">
              <a:solidFill>
                <a:schemeClr val="bg1"/>
              </a:solidFill>
              <a:latin typeface="Times New Roman" charset="0"/>
              <a:ea typeface="Times New Roman" charset="0"/>
              <a:cs typeface="Times New Roman" charset="0"/>
            </a:rPr>
            <a:t>Asumsi</a:t>
          </a:r>
          <a:r>
            <a:rPr lang="en-US" sz="2400" b="1" baseline="0" dirty="0" smtClean="0">
              <a:solidFill>
                <a:schemeClr val="bg1"/>
              </a:solidFill>
              <a:latin typeface="Times New Roman" charset="0"/>
              <a:ea typeface="Times New Roman" charset="0"/>
              <a:cs typeface="Times New Roman" charset="0"/>
            </a:rPr>
            <a:t> </a:t>
          </a:r>
          <a:r>
            <a:rPr lang="en-US" sz="2400" b="1" baseline="0" dirty="0" err="1" smtClean="0">
              <a:solidFill>
                <a:schemeClr val="bg1"/>
              </a:solidFill>
              <a:latin typeface="Times New Roman" charset="0"/>
              <a:ea typeface="Times New Roman" charset="0"/>
              <a:cs typeface="Times New Roman" charset="0"/>
            </a:rPr>
            <a:t>Dasar</a:t>
          </a:r>
          <a:endParaRPr lang="en-US" sz="2400" b="1" dirty="0">
            <a:solidFill>
              <a:schemeClr val="bg1"/>
            </a:solidFill>
            <a:latin typeface="Times New Roman" charset="0"/>
            <a:ea typeface="Times New Roman" charset="0"/>
            <a:cs typeface="Times New Roman" charset="0"/>
          </a:endParaRPr>
        </a:p>
      </dgm:t>
    </dgm:pt>
    <dgm:pt modelId="{0E080D1E-8B2F-714E-8A95-63FB4E969415}" type="parTrans" cxnId="{0FFE20FF-994F-254A-B6A4-BD7B26C33A9F}">
      <dgm:prSet/>
      <dgm:spPr/>
      <dgm:t>
        <a:bodyPr/>
        <a:lstStyle/>
        <a:p>
          <a:endParaRPr lang="en-US">
            <a:latin typeface="Times New Roman" charset="0"/>
            <a:ea typeface="Times New Roman" charset="0"/>
            <a:cs typeface="Times New Roman" charset="0"/>
          </a:endParaRPr>
        </a:p>
      </dgm:t>
    </dgm:pt>
    <dgm:pt modelId="{EFB9864E-09B0-5348-9ECB-408784AE59DA}" type="sibTrans" cxnId="{0FFE20FF-994F-254A-B6A4-BD7B26C33A9F}">
      <dgm:prSet/>
      <dgm:spPr/>
      <dgm:t>
        <a:bodyPr/>
        <a:lstStyle/>
        <a:p>
          <a:endParaRPr lang="en-US">
            <a:latin typeface="Times New Roman" charset="0"/>
            <a:ea typeface="Times New Roman" charset="0"/>
            <a:cs typeface="Times New Roman" charset="0"/>
          </a:endParaRPr>
        </a:p>
      </dgm:t>
    </dgm:pt>
    <dgm:pt modelId="{459EF7CE-1188-8C41-A382-082C99DBAAD5}">
      <dgm:prSet custT="1"/>
      <dgm:spPr>
        <a:solidFill>
          <a:schemeClr val="accent1"/>
        </a:solidFill>
      </dgm:spPr>
      <dgm:t>
        <a:bodyPr/>
        <a:lstStyle/>
        <a:p>
          <a:r>
            <a:rPr lang="en-US" sz="2400" b="1" dirty="0" err="1" smtClean="0">
              <a:latin typeface="Times New Roman" charset="0"/>
              <a:ea typeface="Times New Roman" charset="0"/>
              <a:cs typeface="Times New Roman" charset="0"/>
            </a:rPr>
            <a:t>Saling</a:t>
          </a:r>
          <a:r>
            <a:rPr lang="en-US" sz="2400" b="1" dirty="0" smtClean="0">
              <a:latin typeface="Times New Roman" charset="0"/>
              <a:ea typeface="Times New Roman" charset="0"/>
              <a:cs typeface="Times New Roman" charset="0"/>
            </a:rPr>
            <a:t> </a:t>
          </a:r>
          <a:r>
            <a:rPr lang="en-US" sz="2400" b="1" dirty="0" err="1" smtClean="0">
              <a:latin typeface="Times New Roman" charset="0"/>
              <a:ea typeface="Times New Roman" charset="0"/>
              <a:cs typeface="Times New Roman" charset="0"/>
            </a:rPr>
            <a:t>Hapus</a:t>
          </a:r>
          <a:endParaRPr lang="en-US" sz="2400" b="1" dirty="0">
            <a:latin typeface="Times New Roman" charset="0"/>
            <a:ea typeface="Times New Roman" charset="0"/>
            <a:cs typeface="Times New Roman" charset="0"/>
          </a:endParaRPr>
        </a:p>
      </dgm:t>
    </dgm:pt>
    <dgm:pt modelId="{126A6315-627C-1A44-AECC-897B68E16A83}" type="parTrans" cxnId="{996786AC-4DEC-0E45-85AA-B3DF9711EE38}">
      <dgm:prSet/>
      <dgm:spPr/>
      <dgm:t>
        <a:bodyPr/>
        <a:lstStyle/>
        <a:p>
          <a:endParaRPr lang="en-US">
            <a:latin typeface="Times New Roman" charset="0"/>
            <a:ea typeface="Times New Roman" charset="0"/>
            <a:cs typeface="Times New Roman" charset="0"/>
          </a:endParaRPr>
        </a:p>
      </dgm:t>
    </dgm:pt>
    <dgm:pt modelId="{B511D711-32EF-8847-A477-516928D38C35}" type="sibTrans" cxnId="{996786AC-4DEC-0E45-85AA-B3DF9711EE38}">
      <dgm:prSet/>
      <dgm:spPr/>
      <dgm:t>
        <a:bodyPr/>
        <a:lstStyle/>
        <a:p>
          <a:endParaRPr lang="en-US">
            <a:latin typeface="Times New Roman" charset="0"/>
            <a:ea typeface="Times New Roman" charset="0"/>
            <a:cs typeface="Times New Roman" charset="0"/>
          </a:endParaRPr>
        </a:p>
      </dgm:t>
    </dgm:pt>
    <dgm:pt modelId="{38C8862F-80F4-3D43-B978-FA9A8C7F5F63}" type="pres">
      <dgm:prSet presAssocID="{0B14A5C9-2AB5-6E4F-B032-A381DFED96C3}" presName="Name0" presStyleCnt="0">
        <dgm:presLayoutVars>
          <dgm:chMax val="7"/>
          <dgm:chPref val="7"/>
          <dgm:dir/>
        </dgm:presLayoutVars>
      </dgm:prSet>
      <dgm:spPr/>
      <dgm:t>
        <a:bodyPr/>
        <a:lstStyle/>
        <a:p>
          <a:endParaRPr lang="en-US"/>
        </a:p>
      </dgm:t>
    </dgm:pt>
    <dgm:pt modelId="{3BF6D0FE-62A7-6146-8BE7-0DDB85008F4C}" type="pres">
      <dgm:prSet presAssocID="{0B14A5C9-2AB5-6E4F-B032-A381DFED96C3}" presName="Name1" presStyleCnt="0"/>
      <dgm:spPr/>
    </dgm:pt>
    <dgm:pt modelId="{B753B36B-3B01-DE45-A1D1-AD18789600C8}" type="pres">
      <dgm:prSet presAssocID="{0B14A5C9-2AB5-6E4F-B032-A381DFED96C3}" presName="cycle" presStyleCnt="0"/>
      <dgm:spPr/>
    </dgm:pt>
    <dgm:pt modelId="{7FB94FB3-23C2-D44F-9FD2-E80F0672FF84}" type="pres">
      <dgm:prSet presAssocID="{0B14A5C9-2AB5-6E4F-B032-A381DFED96C3}" presName="srcNode" presStyleLbl="node1" presStyleIdx="0" presStyleCnt="7"/>
      <dgm:spPr/>
    </dgm:pt>
    <dgm:pt modelId="{02C8AD26-8845-DD47-94AD-54AFE40AE28F}" type="pres">
      <dgm:prSet presAssocID="{0B14A5C9-2AB5-6E4F-B032-A381DFED96C3}" presName="conn" presStyleLbl="parChTrans1D2" presStyleIdx="0" presStyleCnt="1"/>
      <dgm:spPr/>
      <dgm:t>
        <a:bodyPr/>
        <a:lstStyle/>
        <a:p>
          <a:endParaRPr lang="en-US"/>
        </a:p>
      </dgm:t>
    </dgm:pt>
    <dgm:pt modelId="{4C75ED64-17AA-E142-AB62-9175C3C9B38B}" type="pres">
      <dgm:prSet presAssocID="{0B14A5C9-2AB5-6E4F-B032-A381DFED96C3}" presName="extraNode" presStyleLbl="node1" presStyleIdx="0" presStyleCnt="7"/>
      <dgm:spPr/>
    </dgm:pt>
    <dgm:pt modelId="{B4CB799A-A0C6-FA44-B96E-013ECCD8109E}" type="pres">
      <dgm:prSet presAssocID="{0B14A5C9-2AB5-6E4F-B032-A381DFED96C3}" presName="dstNode" presStyleLbl="node1" presStyleIdx="0" presStyleCnt="7"/>
      <dgm:spPr/>
    </dgm:pt>
    <dgm:pt modelId="{87D2EB35-CEC9-3C46-8F93-52242BD3C3D5}" type="pres">
      <dgm:prSet presAssocID="{85F60D75-2DC9-FF4D-B08D-E75C58CB6FD7}" presName="text_1" presStyleLbl="node1" presStyleIdx="0" presStyleCnt="7">
        <dgm:presLayoutVars>
          <dgm:bulletEnabled val="1"/>
        </dgm:presLayoutVars>
      </dgm:prSet>
      <dgm:spPr/>
      <dgm:t>
        <a:bodyPr/>
        <a:lstStyle/>
        <a:p>
          <a:endParaRPr lang="en-US"/>
        </a:p>
      </dgm:t>
    </dgm:pt>
    <dgm:pt modelId="{8E79449D-30B6-7E42-9E05-7CEC0230BB27}" type="pres">
      <dgm:prSet presAssocID="{85F60D75-2DC9-FF4D-B08D-E75C58CB6FD7}" presName="accent_1" presStyleCnt="0"/>
      <dgm:spPr/>
    </dgm:pt>
    <dgm:pt modelId="{0EAA5158-490F-4E41-98B3-5F9A045A30EC}" type="pres">
      <dgm:prSet presAssocID="{85F60D75-2DC9-FF4D-B08D-E75C58CB6FD7}" presName="accentRepeatNode" presStyleLbl="solidFgAcc1" presStyleIdx="0" presStyleCnt="7"/>
      <dgm:spPr/>
    </dgm:pt>
    <dgm:pt modelId="{D120D9C6-0D6D-C04E-A303-66F54CC6A52C}" type="pres">
      <dgm:prSet presAssocID="{54A372C8-DF3E-5A4F-8C4E-2EC79C1BAE8D}" presName="text_2" presStyleLbl="node1" presStyleIdx="1" presStyleCnt="7">
        <dgm:presLayoutVars>
          <dgm:bulletEnabled val="1"/>
        </dgm:presLayoutVars>
      </dgm:prSet>
      <dgm:spPr/>
      <dgm:t>
        <a:bodyPr/>
        <a:lstStyle/>
        <a:p>
          <a:endParaRPr lang="en-US"/>
        </a:p>
      </dgm:t>
    </dgm:pt>
    <dgm:pt modelId="{3561135F-A85D-E04E-AE49-CD14763BEFFE}" type="pres">
      <dgm:prSet presAssocID="{54A372C8-DF3E-5A4F-8C4E-2EC79C1BAE8D}" presName="accent_2" presStyleCnt="0"/>
      <dgm:spPr/>
    </dgm:pt>
    <dgm:pt modelId="{2718CD2D-06C0-B04C-80E2-8503334FF532}" type="pres">
      <dgm:prSet presAssocID="{54A372C8-DF3E-5A4F-8C4E-2EC79C1BAE8D}" presName="accentRepeatNode" presStyleLbl="solidFgAcc1" presStyleIdx="1" presStyleCnt="7"/>
      <dgm:spPr/>
    </dgm:pt>
    <dgm:pt modelId="{28FAD045-D4D4-7E49-9FA9-4831D645BAB5}" type="pres">
      <dgm:prSet presAssocID="{0AD07777-BF85-3B4B-8DC0-AD9C56DBAC1B}" presName="text_3" presStyleLbl="node1" presStyleIdx="2" presStyleCnt="7">
        <dgm:presLayoutVars>
          <dgm:bulletEnabled val="1"/>
        </dgm:presLayoutVars>
      </dgm:prSet>
      <dgm:spPr/>
      <dgm:t>
        <a:bodyPr/>
        <a:lstStyle/>
        <a:p>
          <a:endParaRPr lang="en-US"/>
        </a:p>
      </dgm:t>
    </dgm:pt>
    <dgm:pt modelId="{36C2AA7E-02AE-2242-B5F1-C92A87191846}" type="pres">
      <dgm:prSet presAssocID="{0AD07777-BF85-3B4B-8DC0-AD9C56DBAC1B}" presName="accent_3" presStyleCnt="0"/>
      <dgm:spPr/>
    </dgm:pt>
    <dgm:pt modelId="{0B7A46BA-559E-D34B-982E-FCCF172C5C24}" type="pres">
      <dgm:prSet presAssocID="{0AD07777-BF85-3B4B-8DC0-AD9C56DBAC1B}" presName="accentRepeatNode" presStyleLbl="solidFgAcc1" presStyleIdx="2" presStyleCnt="7"/>
      <dgm:spPr/>
    </dgm:pt>
    <dgm:pt modelId="{2958428E-773F-0346-8B5D-6E87735571D7}" type="pres">
      <dgm:prSet presAssocID="{63CB2963-23D1-934C-8311-0D763429B989}" presName="text_4" presStyleLbl="node1" presStyleIdx="3" presStyleCnt="7">
        <dgm:presLayoutVars>
          <dgm:bulletEnabled val="1"/>
        </dgm:presLayoutVars>
      </dgm:prSet>
      <dgm:spPr/>
      <dgm:t>
        <a:bodyPr/>
        <a:lstStyle/>
        <a:p>
          <a:endParaRPr lang="en-US"/>
        </a:p>
      </dgm:t>
    </dgm:pt>
    <dgm:pt modelId="{61671F6D-C2CD-6243-ACA3-30E5E24E7AAD}" type="pres">
      <dgm:prSet presAssocID="{63CB2963-23D1-934C-8311-0D763429B989}" presName="accent_4" presStyleCnt="0"/>
      <dgm:spPr/>
    </dgm:pt>
    <dgm:pt modelId="{354D3025-C2CB-3746-867A-152AEB76194C}" type="pres">
      <dgm:prSet presAssocID="{63CB2963-23D1-934C-8311-0D763429B989}" presName="accentRepeatNode" presStyleLbl="solidFgAcc1" presStyleIdx="3" presStyleCnt="7"/>
      <dgm:spPr/>
    </dgm:pt>
    <dgm:pt modelId="{F7A5DFBA-C3D4-0442-96C9-B4747139A7C9}" type="pres">
      <dgm:prSet presAssocID="{E996AAF1-9B29-3D48-8E79-F60E3C954D13}" presName="text_5" presStyleLbl="node1" presStyleIdx="4" presStyleCnt="7">
        <dgm:presLayoutVars>
          <dgm:bulletEnabled val="1"/>
        </dgm:presLayoutVars>
      </dgm:prSet>
      <dgm:spPr/>
      <dgm:t>
        <a:bodyPr/>
        <a:lstStyle/>
        <a:p>
          <a:endParaRPr lang="en-US"/>
        </a:p>
      </dgm:t>
    </dgm:pt>
    <dgm:pt modelId="{9BD7A931-A081-3A49-BECB-F776E31E6A75}" type="pres">
      <dgm:prSet presAssocID="{E996AAF1-9B29-3D48-8E79-F60E3C954D13}" presName="accent_5" presStyleCnt="0"/>
      <dgm:spPr/>
    </dgm:pt>
    <dgm:pt modelId="{9D4A3F69-C7C8-B14F-86F5-FF1D05F6F588}" type="pres">
      <dgm:prSet presAssocID="{E996AAF1-9B29-3D48-8E79-F60E3C954D13}" presName="accentRepeatNode" presStyleLbl="solidFgAcc1" presStyleIdx="4" presStyleCnt="7"/>
      <dgm:spPr/>
    </dgm:pt>
    <dgm:pt modelId="{0623457D-E7B3-5645-AA96-6A4751F71625}" type="pres">
      <dgm:prSet presAssocID="{1948D702-D94F-4749-82A9-BB733F8BF858}" presName="text_6" presStyleLbl="node1" presStyleIdx="5" presStyleCnt="7">
        <dgm:presLayoutVars>
          <dgm:bulletEnabled val="1"/>
        </dgm:presLayoutVars>
      </dgm:prSet>
      <dgm:spPr/>
      <dgm:t>
        <a:bodyPr/>
        <a:lstStyle/>
        <a:p>
          <a:endParaRPr lang="en-US"/>
        </a:p>
      </dgm:t>
    </dgm:pt>
    <dgm:pt modelId="{6B62994E-A723-B348-BFFA-3485A2166986}" type="pres">
      <dgm:prSet presAssocID="{1948D702-D94F-4749-82A9-BB733F8BF858}" presName="accent_6" presStyleCnt="0"/>
      <dgm:spPr/>
    </dgm:pt>
    <dgm:pt modelId="{5908F017-1563-0341-B390-0BF59ABCCE74}" type="pres">
      <dgm:prSet presAssocID="{1948D702-D94F-4749-82A9-BB733F8BF858}" presName="accentRepeatNode" presStyleLbl="solidFgAcc1" presStyleIdx="5" presStyleCnt="7"/>
      <dgm:spPr/>
    </dgm:pt>
    <dgm:pt modelId="{70FFB469-0826-9145-9440-A1123D11BC26}" type="pres">
      <dgm:prSet presAssocID="{459EF7CE-1188-8C41-A382-082C99DBAAD5}" presName="text_7" presStyleLbl="node1" presStyleIdx="6" presStyleCnt="7">
        <dgm:presLayoutVars>
          <dgm:bulletEnabled val="1"/>
        </dgm:presLayoutVars>
      </dgm:prSet>
      <dgm:spPr/>
      <dgm:t>
        <a:bodyPr/>
        <a:lstStyle/>
        <a:p>
          <a:endParaRPr lang="en-US"/>
        </a:p>
      </dgm:t>
    </dgm:pt>
    <dgm:pt modelId="{F2D562B6-9015-C744-86ED-BF2787DC1ED7}" type="pres">
      <dgm:prSet presAssocID="{459EF7CE-1188-8C41-A382-082C99DBAAD5}" presName="accent_7" presStyleCnt="0"/>
      <dgm:spPr/>
    </dgm:pt>
    <dgm:pt modelId="{A1FDE77B-FC18-A145-8A6D-4BCEA33C8614}" type="pres">
      <dgm:prSet presAssocID="{459EF7CE-1188-8C41-A382-082C99DBAAD5}" presName="accentRepeatNode" presStyleLbl="solidFgAcc1" presStyleIdx="6" presStyleCnt="7"/>
      <dgm:spPr/>
    </dgm:pt>
  </dgm:ptLst>
  <dgm:cxnLst>
    <dgm:cxn modelId="{4AA60531-F122-8C48-87CF-2B084505025D}" type="presOf" srcId="{1A5DE452-EBC8-7C47-B0CB-9F2B0E64A9D5}" destId="{02C8AD26-8845-DD47-94AD-54AFE40AE28F}" srcOrd="0" destOrd="0" presId="urn:microsoft.com/office/officeart/2008/layout/VerticalCurvedList"/>
    <dgm:cxn modelId="{6A8C349E-AE17-F445-8003-79A90E33603B}" type="presOf" srcId="{1948D702-D94F-4749-82A9-BB733F8BF858}" destId="{0623457D-E7B3-5645-AA96-6A4751F71625}" srcOrd="0" destOrd="0" presId="urn:microsoft.com/office/officeart/2008/layout/VerticalCurvedList"/>
    <dgm:cxn modelId="{9827CD14-177A-AD4F-B4BD-0DF6AF70A4FB}" type="presOf" srcId="{0B14A5C9-2AB5-6E4F-B032-A381DFED96C3}" destId="{38C8862F-80F4-3D43-B978-FA9A8C7F5F63}" srcOrd="0" destOrd="0" presId="urn:microsoft.com/office/officeart/2008/layout/VerticalCurvedList"/>
    <dgm:cxn modelId="{655F8CD1-91CE-4746-B453-39A974E69FBB}" srcId="{0B14A5C9-2AB5-6E4F-B032-A381DFED96C3}" destId="{54A372C8-DF3E-5A4F-8C4E-2EC79C1BAE8D}" srcOrd="1" destOrd="0" parTransId="{14C51217-12DA-784A-978C-F6D7247257EC}" sibTransId="{4CA14DF0-36E4-974D-A142-4BDE05B8D231}"/>
    <dgm:cxn modelId="{35035BC7-2A94-AC48-BD97-68747197F86E}" type="presOf" srcId="{85F60D75-2DC9-FF4D-B08D-E75C58CB6FD7}" destId="{87D2EB35-CEC9-3C46-8F93-52242BD3C3D5}" srcOrd="0" destOrd="0" presId="urn:microsoft.com/office/officeart/2008/layout/VerticalCurvedList"/>
    <dgm:cxn modelId="{43F034D5-7AB7-9D48-821D-160DC761D81D}" type="presOf" srcId="{54A372C8-DF3E-5A4F-8C4E-2EC79C1BAE8D}" destId="{D120D9C6-0D6D-C04E-A303-66F54CC6A52C}" srcOrd="0" destOrd="0" presId="urn:microsoft.com/office/officeart/2008/layout/VerticalCurvedList"/>
    <dgm:cxn modelId="{201E1D63-8E0D-354B-A79C-A609FC663656}" type="presOf" srcId="{0AD07777-BF85-3B4B-8DC0-AD9C56DBAC1B}" destId="{28FAD045-D4D4-7E49-9FA9-4831D645BAB5}" srcOrd="0" destOrd="0" presId="urn:microsoft.com/office/officeart/2008/layout/VerticalCurvedList"/>
    <dgm:cxn modelId="{0199BE56-8D12-7E48-9140-F6075473278C}" type="presOf" srcId="{E996AAF1-9B29-3D48-8E79-F60E3C954D13}" destId="{F7A5DFBA-C3D4-0442-96C9-B4747139A7C9}" srcOrd="0" destOrd="0" presId="urn:microsoft.com/office/officeart/2008/layout/VerticalCurvedList"/>
    <dgm:cxn modelId="{4504D810-6AE8-864C-A903-B02E332EC326}" srcId="{0B14A5C9-2AB5-6E4F-B032-A381DFED96C3}" destId="{0AD07777-BF85-3B4B-8DC0-AD9C56DBAC1B}" srcOrd="2" destOrd="0" parTransId="{BAF9F975-BAE6-8645-B98E-3086548477AD}" sibTransId="{4405F8CA-B1D2-DA44-9D5B-B3703F745A17}"/>
    <dgm:cxn modelId="{1E8868AE-D84D-0940-B3F8-496AF99C4229}" type="presOf" srcId="{459EF7CE-1188-8C41-A382-082C99DBAAD5}" destId="{70FFB469-0826-9145-9440-A1123D11BC26}" srcOrd="0" destOrd="0" presId="urn:microsoft.com/office/officeart/2008/layout/VerticalCurvedList"/>
    <dgm:cxn modelId="{DBD12EDC-4687-2D49-8497-BF2636D60C15}" srcId="{0B14A5C9-2AB5-6E4F-B032-A381DFED96C3}" destId="{63CB2963-23D1-934C-8311-0D763429B989}" srcOrd="3" destOrd="0" parTransId="{448B208E-2ED2-BD44-B5DE-A02270B9268B}" sibTransId="{D97BD674-CC4B-0C44-AFCD-920A29E799C3}"/>
    <dgm:cxn modelId="{50A96430-5121-0C43-8DF8-C56783DA2F4C}" srcId="{0B14A5C9-2AB5-6E4F-B032-A381DFED96C3}" destId="{85F60D75-2DC9-FF4D-B08D-E75C58CB6FD7}" srcOrd="0" destOrd="0" parTransId="{76526099-C0B1-0A46-83AA-6BBA4606F8D4}" sibTransId="{1A5DE452-EBC8-7C47-B0CB-9F2B0E64A9D5}"/>
    <dgm:cxn modelId="{A91FB960-349B-B54B-AE4F-D3A0A79C2039}" type="presOf" srcId="{63CB2963-23D1-934C-8311-0D763429B989}" destId="{2958428E-773F-0346-8B5D-6E87735571D7}" srcOrd="0" destOrd="0" presId="urn:microsoft.com/office/officeart/2008/layout/VerticalCurvedList"/>
    <dgm:cxn modelId="{834904EE-8728-014F-8F65-402F6960ED73}" srcId="{0B14A5C9-2AB5-6E4F-B032-A381DFED96C3}" destId="{E996AAF1-9B29-3D48-8E79-F60E3C954D13}" srcOrd="4" destOrd="0" parTransId="{A000F364-3ECF-AD43-9627-81BD6D0008DD}" sibTransId="{1A8911B7-A4F7-AB41-B1AB-EBF1A6963057}"/>
    <dgm:cxn modelId="{996786AC-4DEC-0E45-85AA-B3DF9711EE38}" srcId="{0B14A5C9-2AB5-6E4F-B032-A381DFED96C3}" destId="{459EF7CE-1188-8C41-A382-082C99DBAAD5}" srcOrd="6" destOrd="0" parTransId="{126A6315-627C-1A44-AECC-897B68E16A83}" sibTransId="{B511D711-32EF-8847-A477-516928D38C35}"/>
    <dgm:cxn modelId="{0FFE20FF-994F-254A-B6A4-BD7B26C33A9F}" srcId="{0B14A5C9-2AB5-6E4F-B032-A381DFED96C3}" destId="{1948D702-D94F-4749-82A9-BB733F8BF858}" srcOrd="5" destOrd="0" parTransId="{0E080D1E-8B2F-714E-8A95-63FB4E969415}" sibTransId="{EFB9864E-09B0-5348-9ECB-408784AE59DA}"/>
    <dgm:cxn modelId="{33678E92-B616-8848-B986-E2DA4A14E1E5}" type="presParOf" srcId="{38C8862F-80F4-3D43-B978-FA9A8C7F5F63}" destId="{3BF6D0FE-62A7-6146-8BE7-0DDB85008F4C}" srcOrd="0" destOrd="0" presId="urn:microsoft.com/office/officeart/2008/layout/VerticalCurvedList"/>
    <dgm:cxn modelId="{7A2E07CA-76C1-4E40-920D-6D549E36DD3A}" type="presParOf" srcId="{3BF6D0FE-62A7-6146-8BE7-0DDB85008F4C}" destId="{B753B36B-3B01-DE45-A1D1-AD18789600C8}" srcOrd="0" destOrd="0" presId="urn:microsoft.com/office/officeart/2008/layout/VerticalCurvedList"/>
    <dgm:cxn modelId="{3475E4BE-423E-F049-A9E5-501D33622B63}" type="presParOf" srcId="{B753B36B-3B01-DE45-A1D1-AD18789600C8}" destId="{7FB94FB3-23C2-D44F-9FD2-E80F0672FF84}" srcOrd="0" destOrd="0" presId="urn:microsoft.com/office/officeart/2008/layout/VerticalCurvedList"/>
    <dgm:cxn modelId="{8E647223-FA30-2C4B-A242-DBB0B356DF8F}" type="presParOf" srcId="{B753B36B-3B01-DE45-A1D1-AD18789600C8}" destId="{02C8AD26-8845-DD47-94AD-54AFE40AE28F}" srcOrd="1" destOrd="0" presId="urn:microsoft.com/office/officeart/2008/layout/VerticalCurvedList"/>
    <dgm:cxn modelId="{5BF4069A-FD3B-6B42-8977-602FBFFC7389}" type="presParOf" srcId="{B753B36B-3B01-DE45-A1D1-AD18789600C8}" destId="{4C75ED64-17AA-E142-AB62-9175C3C9B38B}" srcOrd="2" destOrd="0" presId="urn:microsoft.com/office/officeart/2008/layout/VerticalCurvedList"/>
    <dgm:cxn modelId="{22576653-3567-0D4D-A980-553C6FFA388F}" type="presParOf" srcId="{B753B36B-3B01-DE45-A1D1-AD18789600C8}" destId="{B4CB799A-A0C6-FA44-B96E-013ECCD8109E}" srcOrd="3" destOrd="0" presId="urn:microsoft.com/office/officeart/2008/layout/VerticalCurvedList"/>
    <dgm:cxn modelId="{796C8844-BDA0-014C-ACB8-A0315C8709ED}" type="presParOf" srcId="{3BF6D0FE-62A7-6146-8BE7-0DDB85008F4C}" destId="{87D2EB35-CEC9-3C46-8F93-52242BD3C3D5}" srcOrd="1" destOrd="0" presId="urn:microsoft.com/office/officeart/2008/layout/VerticalCurvedList"/>
    <dgm:cxn modelId="{CFECBEA0-2E26-0F47-9F57-3B7796FBBDA1}" type="presParOf" srcId="{3BF6D0FE-62A7-6146-8BE7-0DDB85008F4C}" destId="{8E79449D-30B6-7E42-9E05-7CEC0230BB27}" srcOrd="2" destOrd="0" presId="urn:microsoft.com/office/officeart/2008/layout/VerticalCurvedList"/>
    <dgm:cxn modelId="{999AC925-86B2-704B-BED0-4243A629FA03}" type="presParOf" srcId="{8E79449D-30B6-7E42-9E05-7CEC0230BB27}" destId="{0EAA5158-490F-4E41-98B3-5F9A045A30EC}" srcOrd="0" destOrd="0" presId="urn:microsoft.com/office/officeart/2008/layout/VerticalCurvedList"/>
    <dgm:cxn modelId="{CF4EFD40-88E9-9249-B364-6ADAD978E44B}" type="presParOf" srcId="{3BF6D0FE-62A7-6146-8BE7-0DDB85008F4C}" destId="{D120D9C6-0D6D-C04E-A303-66F54CC6A52C}" srcOrd="3" destOrd="0" presId="urn:microsoft.com/office/officeart/2008/layout/VerticalCurvedList"/>
    <dgm:cxn modelId="{BF6B0089-01D9-5E4E-A4F7-ED541E6D2198}" type="presParOf" srcId="{3BF6D0FE-62A7-6146-8BE7-0DDB85008F4C}" destId="{3561135F-A85D-E04E-AE49-CD14763BEFFE}" srcOrd="4" destOrd="0" presId="urn:microsoft.com/office/officeart/2008/layout/VerticalCurvedList"/>
    <dgm:cxn modelId="{BB8B13DE-8175-E54E-98D6-97803E4DE46D}" type="presParOf" srcId="{3561135F-A85D-E04E-AE49-CD14763BEFFE}" destId="{2718CD2D-06C0-B04C-80E2-8503334FF532}" srcOrd="0" destOrd="0" presId="urn:microsoft.com/office/officeart/2008/layout/VerticalCurvedList"/>
    <dgm:cxn modelId="{F93ABC8A-912A-3445-9668-A1A148C111B0}" type="presParOf" srcId="{3BF6D0FE-62A7-6146-8BE7-0DDB85008F4C}" destId="{28FAD045-D4D4-7E49-9FA9-4831D645BAB5}" srcOrd="5" destOrd="0" presId="urn:microsoft.com/office/officeart/2008/layout/VerticalCurvedList"/>
    <dgm:cxn modelId="{7CCFBF56-1F32-894F-9543-72B3B19C1B38}" type="presParOf" srcId="{3BF6D0FE-62A7-6146-8BE7-0DDB85008F4C}" destId="{36C2AA7E-02AE-2242-B5F1-C92A87191846}" srcOrd="6" destOrd="0" presId="urn:microsoft.com/office/officeart/2008/layout/VerticalCurvedList"/>
    <dgm:cxn modelId="{60D82F75-D1CE-044A-BADA-79DEAE5395FA}" type="presParOf" srcId="{36C2AA7E-02AE-2242-B5F1-C92A87191846}" destId="{0B7A46BA-559E-D34B-982E-FCCF172C5C24}" srcOrd="0" destOrd="0" presId="urn:microsoft.com/office/officeart/2008/layout/VerticalCurvedList"/>
    <dgm:cxn modelId="{98C12310-2DA3-C140-B2A6-110607E8BFE5}" type="presParOf" srcId="{3BF6D0FE-62A7-6146-8BE7-0DDB85008F4C}" destId="{2958428E-773F-0346-8B5D-6E87735571D7}" srcOrd="7" destOrd="0" presId="urn:microsoft.com/office/officeart/2008/layout/VerticalCurvedList"/>
    <dgm:cxn modelId="{99291543-2BEF-EB49-B30D-BAAEF1959C5C}" type="presParOf" srcId="{3BF6D0FE-62A7-6146-8BE7-0DDB85008F4C}" destId="{61671F6D-C2CD-6243-ACA3-30E5E24E7AAD}" srcOrd="8" destOrd="0" presId="urn:microsoft.com/office/officeart/2008/layout/VerticalCurvedList"/>
    <dgm:cxn modelId="{A76625AE-B64E-114D-86CE-0DAAA952E7D3}" type="presParOf" srcId="{61671F6D-C2CD-6243-ACA3-30E5E24E7AAD}" destId="{354D3025-C2CB-3746-867A-152AEB76194C}" srcOrd="0" destOrd="0" presId="urn:microsoft.com/office/officeart/2008/layout/VerticalCurvedList"/>
    <dgm:cxn modelId="{D6560390-F88B-E94F-BAEB-697FF7ECCC2F}" type="presParOf" srcId="{3BF6D0FE-62A7-6146-8BE7-0DDB85008F4C}" destId="{F7A5DFBA-C3D4-0442-96C9-B4747139A7C9}" srcOrd="9" destOrd="0" presId="urn:microsoft.com/office/officeart/2008/layout/VerticalCurvedList"/>
    <dgm:cxn modelId="{206FA1DC-6F8C-2C4E-ADE7-CA3EE4492BCE}" type="presParOf" srcId="{3BF6D0FE-62A7-6146-8BE7-0DDB85008F4C}" destId="{9BD7A931-A081-3A49-BECB-F776E31E6A75}" srcOrd="10" destOrd="0" presId="urn:microsoft.com/office/officeart/2008/layout/VerticalCurvedList"/>
    <dgm:cxn modelId="{75EC0000-765B-9242-9FB9-F318622E8DAD}" type="presParOf" srcId="{9BD7A931-A081-3A49-BECB-F776E31E6A75}" destId="{9D4A3F69-C7C8-B14F-86F5-FF1D05F6F588}" srcOrd="0" destOrd="0" presId="urn:microsoft.com/office/officeart/2008/layout/VerticalCurvedList"/>
    <dgm:cxn modelId="{6BF7DEDB-7EF7-FF44-B92E-BD810DB7F654}" type="presParOf" srcId="{3BF6D0FE-62A7-6146-8BE7-0DDB85008F4C}" destId="{0623457D-E7B3-5645-AA96-6A4751F71625}" srcOrd="11" destOrd="0" presId="urn:microsoft.com/office/officeart/2008/layout/VerticalCurvedList"/>
    <dgm:cxn modelId="{D9636B8A-FC72-B442-A542-551EECC0777A}" type="presParOf" srcId="{3BF6D0FE-62A7-6146-8BE7-0DDB85008F4C}" destId="{6B62994E-A723-B348-BFFA-3485A2166986}" srcOrd="12" destOrd="0" presId="urn:microsoft.com/office/officeart/2008/layout/VerticalCurvedList"/>
    <dgm:cxn modelId="{5D003B8B-D170-454D-BE09-3AB117D10103}" type="presParOf" srcId="{6B62994E-A723-B348-BFFA-3485A2166986}" destId="{5908F017-1563-0341-B390-0BF59ABCCE74}" srcOrd="0" destOrd="0" presId="urn:microsoft.com/office/officeart/2008/layout/VerticalCurvedList"/>
    <dgm:cxn modelId="{93B556B9-7EB0-144F-A7E3-52539CD37E24}" type="presParOf" srcId="{3BF6D0FE-62A7-6146-8BE7-0DDB85008F4C}" destId="{70FFB469-0826-9145-9440-A1123D11BC26}" srcOrd="13" destOrd="0" presId="urn:microsoft.com/office/officeart/2008/layout/VerticalCurvedList"/>
    <dgm:cxn modelId="{5834BE34-132C-B047-BB57-09CA62247D6E}" type="presParOf" srcId="{3BF6D0FE-62A7-6146-8BE7-0DDB85008F4C}" destId="{F2D562B6-9015-C744-86ED-BF2787DC1ED7}" srcOrd="14" destOrd="0" presId="urn:microsoft.com/office/officeart/2008/layout/VerticalCurvedList"/>
    <dgm:cxn modelId="{9A2C280C-3B4B-4540-A39E-E339998CD3F0}" type="presParOf" srcId="{F2D562B6-9015-C744-86ED-BF2787DC1ED7}" destId="{A1FDE77B-FC18-A145-8A6D-4BCEA33C8614}" srcOrd="0" destOrd="0" presId="urn:microsoft.com/office/officeart/2008/layout/VerticalCurv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AE10D881-96A2-9F42-A960-2F68C7A75FEE}" type="doc">
      <dgm:prSet loTypeId="urn:microsoft.com/office/officeart/2008/layout/PictureAccentList" loCatId="" qsTypeId="urn:microsoft.com/office/officeart/2005/8/quickstyle/simple4" qsCatId="simple" csTypeId="urn:microsoft.com/office/officeart/2005/8/colors/accent1_2" csCatId="accent1" phldr="1"/>
      <dgm:spPr/>
      <dgm:t>
        <a:bodyPr/>
        <a:lstStyle/>
        <a:p>
          <a:endParaRPr lang="en-US"/>
        </a:p>
      </dgm:t>
    </dgm:pt>
    <dgm:pt modelId="{CEC99F82-2C50-3945-89AE-66BFCB23D414}">
      <dgm:prSet phldrT="[Text]"/>
      <dgm:spPr>
        <a:solidFill>
          <a:srgbClr val="FF6600"/>
        </a:solidFill>
      </dgm:spPr>
      <dgm:t>
        <a:bodyPr/>
        <a:lstStyle/>
        <a:p>
          <a:r>
            <a:rPr lang="en-US" b="1" dirty="0" err="1" smtClean="0">
              <a:solidFill>
                <a:schemeClr val="bg1"/>
              </a:solidFill>
              <a:latin typeface="Times New Roman" charset="0"/>
              <a:ea typeface="Times New Roman" charset="0"/>
              <a:cs typeface="Times New Roman" charset="0"/>
            </a:rPr>
            <a:t>Biaya</a:t>
          </a:r>
          <a:r>
            <a:rPr lang="en-US" b="1" dirty="0" smtClean="0">
              <a:solidFill>
                <a:schemeClr val="bg1"/>
              </a:solidFill>
              <a:latin typeface="Times New Roman" charset="0"/>
              <a:ea typeface="Times New Roman" charset="0"/>
              <a:cs typeface="Times New Roman" charset="0"/>
            </a:rPr>
            <a:t> </a:t>
          </a:r>
          <a:r>
            <a:rPr lang="en-US" b="1" dirty="0" err="1" smtClean="0">
              <a:solidFill>
                <a:schemeClr val="bg1"/>
              </a:solidFill>
              <a:latin typeface="Times New Roman" charset="0"/>
              <a:ea typeface="Times New Roman" charset="0"/>
              <a:cs typeface="Times New Roman" charset="0"/>
            </a:rPr>
            <a:t>Historis</a:t>
          </a:r>
          <a:endParaRPr lang="en-US" b="1" dirty="0">
            <a:solidFill>
              <a:schemeClr val="bg1"/>
            </a:solidFill>
            <a:latin typeface="Times New Roman" charset="0"/>
            <a:ea typeface="Times New Roman" charset="0"/>
            <a:cs typeface="Times New Roman" charset="0"/>
          </a:endParaRPr>
        </a:p>
      </dgm:t>
    </dgm:pt>
    <dgm:pt modelId="{054062FD-C597-D342-9321-8ADE6E800B02}" type="parTrans" cxnId="{31C448F9-968E-144B-80E4-164512D69E11}">
      <dgm:prSet/>
      <dgm:spPr/>
      <dgm:t>
        <a:bodyPr/>
        <a:lstStyle/>
        <a:p>
          <a:endParaRPr lang="en-US">
            <a:latin typeface="Times New Roman" charset="0"/>
            <a:ea typeface="Times New Roman" charset="0"/>
            <a:cs typeface="Times New Roman" charset="0"/>
          </a:endParaRPr>
        </a:p>
      </dgm:t>
    </dgm:pt>
    <dgm:pt modelId="{9E69E0AF-ACC8-6549-8C71-212F830F8ACD}" type="sibTrans" cxnId="{31C448F9-968E-144B-80E4-164512D69E11}">
      <dgm:prSet/>
      <dgm:spPr/>
      <dgm:t>
        <a:bodyPr/>
        <a:lstStyle/>
        <a:p>
          <a:endParaRPr lang="en-US">
            <a:latin typeface="Times New Roman" charset="0"/>
            <a:ea typeface="Times New Roman" charset="0"/>
            <a:cs typeface="Times New Roman" charset="0"/>
          </a:endParaRPr>
        </a:p>
      </dgm:t>
    </dgm:pt>
    <dgm:pt modelId="{4B676ABA-3B90-F64D-BF04-4E43903E30C9}" type="pres">
      <dgm:prSet presAssocID="{AE10D881-96A2-9F42-A960-2F68C7A75FEE}" presName="layout" presStyleCnt="0">
        <dgm:presLayoutVars>
          <dgm:chMax/>
          <dgm:chPref/>
          <dgm:dir/>
          <dgm:animOne val="branch"/>
          <dgm:animLvl val="lvl"/>
          <dgm:resizeHandles/>
        </dgm:presLayoutVars>
      </dgm:prSet>
      <dgm:spPr/>
      <dgm:t>
        <a:bodyPr/>
        <a:lstStyle/>
        <a:p>
          <a:endParaRPr lang="en-US"/>
        </a:p>
      </dgm:t>
    </dgm:pt>
    <dgm:pt modelId="{E4E6410A-56FF-D543-8533-4FEB72CDCE96}" type="pres">
      <dgm:prSet presAssocID="{CEC99F82-2C50-3945-89AE-66BFCB23D414}" presName="root" presStyleCnt="0">
        <dgm:presLayoutVars>
          <dgm:chMax/>
          <dgm:chPref val="4"/>
        </dgm:presLayoutVars>
      </dgm:prSet>
      <dgm:spPr/>
    </dgm:pt>
    <dgm:pt modelId="{393C5C11-D223-2B47-95FD-36A411CBD35F}" type="pres">
      <dgm:prSet presAssocID="{CEC99F82-2C50-3945-89AE-66BFCB23D414}" presName="rootComposite" presStyleCnt="0">
        <dgm:presLayoutVars/>
      </dgm:prSet>
      <dgm:spPr/>
    </dgm:pt>
    <dgm:pt modelId="{C7AFAFB6-AE23-B647-90DA-30398225D553}" type="pres">
      <dgm:prSet presAssocID="{CEC99F82-2C50-3945-89AE-66BFCB23D414}" presName="rootText" presStyleLbl="node0" presStyleIdx="0" presStyleCnt="1" custLinFactNeighborY="-10000">
        <dgm:presLayoutVars>
          <dgm:chMax/>
          <dgm:chPref val="4"/>
        </dgm:presLayoutVars>
      </dgm:prSet>
      <dgm:spPr/>
      <dgm:t>
        <a:bodyPr/>
        <a:lstStyle/>
        <a:p>
          <a:endParaRPr lang="en-US"/>
        </a:p>
      </dgm:t>
    </dgm:pt>
    <dgm:pt modelId="{E6541750-B9BB-2747-BBC0-B685E89C9808}" type="pres">
      <dgm:prSet presAssocID="{CEC99F82-2C50-3945-89AE-66BFCB23D414}" presName="childShape" presStyleCnt="0">
        <dgm:presLayoutVars>
          <dgm:chMax val="0"/>
          <dgm:chPref val="0"/>
        </dgm:presLayoutVars>
      </dgm:prSet>
      <dgm:spPr/>
    </dgm:pt>
  </dgm:ptLst>
  <dgm:cxnLst>
    <dgm:cxn modelId="{92C885AB-7D77-7C48-9A5E-80F99B9D1395}" type="presOf" srcId="{CEC99F82-2C50-3945-89AE-66BFCB23D414}" destId="{C7AFAFB6-AE23-B647-90DA-30398225D553}" srcOrd="0" destOrd="0" presId="urn:microsoft.com/office/officeart/2008/layout/PictureAccentList"/>
    <dgm:cxn modelId="{712CED9E-9957-FE4C-8AA7-C3F3A4CB6353}" type="presOf" srcId="{AE10D881-96A2-9F42-A960-2F68C7A75FEE}" destId="{4B676ABA-3B90-F64D-BF04-4E43903E30C9}" srcOrd="0" destOrd="0" presId="urn:microsoft.com/office/officeart/2008/layout/PictureAccentList"/>
    <dgm:cxn modelId="{31C448F9-968E-144B-80E4-164512D69E11}" srcId="{AE10D881-96A2-9F42-A960-2F68C7A75FEE}" destId="{CEC99F82-2C50-3945-89AE-66BFCB23D414}" srcOrd="0" destOrd="0" parTransId="{054062FD-C597-D342-9321-8ADE6E800B02}" sibTransId="{9E69E0AF-ACC8-6549-8C71-212F830F8ACD}"/>
    <dgm:cxn modelId="{1FF2B743-D913-494C-979D-586E8492C3E7}" type="presParOf" srcId="{4B676ABA-3B90-F64D-BF04-4E43903E30C9}" destId="{E4E6410A-56FF-D543-8533-4FEB72CDCE96}" srcOrd="0" destOrd="0" presId="urn:microsoft.com/office/officeart/2008/layout/PictureAccentList"/>
    <dgm:cxn modelId="{257A0FBA-F3D6-7746-9801-5D35CA81A6FC}" type="presParOf" srcId="{E4E6410A-56FF-D543-8533-4FEB72CDCE96}" destId="{393C5C11-D223-2B47-95FD-36A411CBD35F}" srcOrd="0" destOrd="0" presId="urn:microsoft.com/office/officeart/2008/layout/PictureAccentList"/>
    <dgm:cxn modelId="{4F60AA52-04D6-F94E-BCC9-6AB552EA2351}" type="presParOf" srcId="{393C5C11-D223-2B47-95FD-36A411CBD35F}" destId="{C7AFAFB6-AE23-B647-90DA-30398225D553}" srcOrd="0" destOrd="0" presId="urn:microsoft.com/office/officeart/2008/layout/PictureAccentList"/>
    <dgm:cxn modelId="{C22BBDA6-5C96-034D-9714-5C146F507534}" type="presParOf" srcId="{E4E6410A-56FF-D543-8533-4FEB72CDCE96}" destId="{E6541750-B9BB-2747-BBC0-B685E89C9808}" srcOrd="1" destOrd="0" presId="urn:microsoft.com/office/officeart/2008/layout/PictureAccent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543D3083-39B5-3F49-8E81-109E5A55EC69}" type="doc">
      <dgm:prSet loTypeId="urn:microsoft.com/office/officeart/2005/8/layout/radial5" loCatId="" qsTypeId="urn:microsoft.com/office/officeart/2005/8/quickstyle/simple4" qsCatId="simple" csTypeId="urn:microsoft.com/office/officeart/2005/8/colors/colorful2" csCatId="colorful" phldr="1"/>
      <dgm:spPr/>
      <dgm:t>
        <a:bodyPr/>
        <a:lstStyle/>
        <a:p>
          <a:endParaRPr lang="en-US"/>
        </a:p>
      </dgm:t>
    </dgm:pt>
    <dgm:pt modelId="{99B0135A-7837-6A41-88D5-84E93B614CE4}">
      <dgm:prSet phldrT="[Text]" custT="1"/>
      <dgm:spPr/>
      <dgm:t>
        <a:bodyPr lIns="0" rIns="0"/>
        <a:lstStyle/>
        <a:p>
          <a:r>
            <a:rPr lang="en-US" sz="2600" b="1" u="none" dirty="0" err="1" smtClean="0">
              <a:latin typeface="Times New Roman" charset="0"/>
              <a:ea typeface="Times New Roman" charset="0"/>
              <a:cs typeface="Times New Roman" charset="0"/>
            </a:rPr>
            <a:t>Materialitas</a:t>
          </a:r>
          <a:endParaRPr lang="en-US" sz="2600" b="1" u="none" dirty="0">
            <a:latin typeface="Times New Roman" charset="0"/>
            <a:ea typeface="Times New Roman" charset="0"/>
            <a:cs typeface="Times New Roman" charset="0"/>
          </a:endParaRPr>
        </a:p>
      </dgm:t>
    </dgm:pt>
    <dgm:pt modelId="{2325E287-5798-624F-8B5F-05185AE46658}" type="parTrans" cxnId="{4CEB92FD-FE2C-1147-89D7-10B908B1F225}">
      <dgm:prSet/>
      <dgm:spPr/>
      <dgm:t>
        <a:bodyPr/>
        <a:lstStyle/>
        <a:p>
          <a:endParaRPr lang="en-US">
            <a:latin typeface="Times New Roman" charset="0"/>
            <a:ea typeface="Times New Roman" charset="0"/>
            <a:cs typeface="Times New Roman" charset="0"/>
          </a:endParaRPr>
        </a:p>
      </dgm:t>
    </dgm:pt>
    <dgm:pt modelId="{E47283E6-12CA-C149-8BCF-AE8C628BD5E6}" type="sibTrans" cxnId="{4CEB92FD-FE2C-1147-89D7-10B908B1F225}">
      <dgm:prSet/>
      <dgm:spPr/>
      <dgm:t>
        <a:bodyPr/>
        <a:lstStyle/>
        <a:p>
          <a:endParaRPr lang="en-US">
            <a:latin typeface="Times New Roman" charset="0"/>
            <a:ea typeface="Times New Roman" charset="0"/>
            <a:cs typeface="Times New Roman" charset="0"/>
          </a:endParaRPr>
        </a:p>
      </dgm:t>
    </dgm:pt>
    <dgm:pt modelId="{320C84CF-3D07-8642-A3A3-3B91C3FCD54C}">
      <dgm:prSet phldrT="[Text]" custT="1"/>
      <dgm:spPr>
        <a:solidFill>
          <a:srgbClr val="FF9933"/>
        </a:solidFill>
      </dgm:spPr>
      <dgm:t>
        <a:bodyPr lIns="0" rIns="0"/>
        <a:lstStyle/>
        <a:p>
          <a:r>
            <a:rPr lang="en-US" sz="2200" b="1" dirty="0" err="1" smtClean="0">
              <a:solidFill>
                <a:schemeClr val="tx1"/>
              </a:solidFill>
              <a:latin typeface="Times New Roman" charset="0"/>
              <a:ea typeface="Times New Roman" charset="0"/>
              <a:cs typeface="Times New Roman" charset="0"/>
            </a:rPr>
            <a:t>Kesalahan</a:t>
          </a:r>
          <a:r>
            <a:rPr lang="en-US" sz="2200" b="1" dirty="0" smtClean="0">
              <a:solidFill>
                <a:schemeClr val="tx1"/>
              </a:solidFill>
              <a:latin typeface="Times New Roman" charset="0"/>
              <a:ea typeface="Times New Roman" charset="0"/>
              <a:cs typeface="Times New Roman" charset="0"/>
            </a:rPr>
            <a:t> </a:t>
          </a:r>
          <a:r>
            <a:rPr lang="en-US" sz="2200" b="1" dirty="0" err="1" smtClean="0">
              <a:solidFill>
                <a:schemeClr val="tx1"/>
              </a:solidFill>
              <a:latin typeface="Times New Roman" charset="0"/>
              <a:ea typeface="Times New Roman" charset="0"/>
              <a:cs typeface="Times New Roman" charset="0"/>
            </a:rPr>
            <a:t>mencatat</a:t>
          </a:r>
          <a:r>
            <a:rPr lang="en-US" sz="2200" b="1" dirty="0" smtClean="0">
              <a:solidFill>
                <a:schemeClr val="tx1"/>
              </a:solidFill>
              <a:latin typeface="Times New Roman" charset="0"/>
              <a:ea typeface="Times New Roman" charset="0"/>
              <a:cs typeface="Times New Roman" charset="0"/>
            </a:rPr>
            <a:t>/</a:t>
          </a:r>
          <a:r>
            <a:rPr lang="en-US" sz="2200" b="1" dirty="0" err="1" smtClean="0">
              <a:solidFill>
                <a:schemeClr val="tx1"/>
              </a:solidFill>
              <a:latin typeface="Times New Roman" charset="0"/>
              <a:ea typeface="Times New Roman" charset="0"/>
              <a:cs typeface="Times New Roman" charset="0"/>
            </a:rPr>
            <a:t>kelalaian</a:t>
          </a:r>
          <a:r>
            <a:rPr lang="en-US" sz="2200" b="1" dirty="0" smtClean="0">
              <a:solidFill>
                <a:schemeClr val="tx1"/>
              </a:solidFill>
              <a:latin typeface="Times New Roman" charset="0"/>
              <a:ea typeface="Times New Roman" charset="0"/>
              <a:cs typeface="Times New Roman" charset="0"/>
            </a:rPr>
            <a:t> </a:t>
          </a:r>
          <a:r>
            <a:rPr lang="en-US" sz="2200" b="1" dirty="0" err="1" smtClean="0">
              <a:solidFill>
                <a:schemeClr val="tx1"/>
              </a:solidFill>
              <a:latin typeface="Times New Roman" charset="0"/>
              <a:ea typeface="Times New Roman" charset="0"/>
              <a:cs typeface="Times New Roman" charset="0"/>
            </a:rPr>
            <a:t>pencantuman</a:t>
          </a:r>
          <a:r>
            <a:rPr lang="en-US" sz="2200" dirty="0" smtClean="0">
              <a:solidFill>
                <a:schemeClr val="tx1"/>
              </a:solidFill>
              <a:latin typeface="Times New Roman" charset="0"/>
              <a:ea typeface="Times New Roman" charset="0"/>
              <a:cs typeface="Times New Roman" charset="0"/>
            </a:rPr>
            <a:t>, </a:t>
          </a:r>
          <a:r>
            <a:rPr lang="en-US" sz="2200" err="1" smtClean="0">
              <a:solidFill>
                <a:schemeClr val="tx1"/>
              </a:solidFill>
              <a:latin typeface="Times New Roman" charset="0"/>
              <a:ea typeface="Times New Roman" charset="0"/>
              <a:cs typeface="Times New Roman" charset="0"/>
            </a:rPr>
            <a:t>secara</a:t>
          </a:r>
          <a:r>
            <a:rPr lang="en-US" sz="2200" smtClean="0">
              <a:solidFill>
                <a:schemeClr val="tx1"/>
              </a:solidFill>
              <a:latin typeface="Times New Roman" charset="0"/>
              <a:ea typeface="Times New Roman" charset="0"/>
              <a:cs typeface="Times New Roman" charset="0"/>
            </a:rPr>
            <a:t> </a:t>
          </a:r>
          <a:r>
            <a:rPr lang="id-ID" sz="2200" b="1" smtClean="0">
              <a:solidFill>
                <a:schemeClr val="tx1"/>
              </a:solidFill>
              <a:latin typeface="Times New Roman" charset="0"/>
              <a:ea typeface="Times New Roman" charset="0"/>
              <a:cs typeface="Times New Roman" charset="0"/>
            </a:rPr>
            <a:t>sendiri</a:t>
          </a:r>
          <a:r>
            <a:rPr lang="en-US" sz="2200" smtClean="0">
              <a:solidFill>
                <a:schemeClr val="tx1"/>
              </a:solidFill>
              <a:latin typeface="Times New Roman" charset="0"/>
              <a:ea typeface="Times New Roman" charset="0"/>
              <a:cs typeface="Times New Roman" charset="0"/>
            </a:rPr>
            <a:t> </a:t>
          </a:r>
          <a:r>
            <a:rPr lang="en-US" sz="2200" err="1" smtClean="0">
              <a:solidFill>
                <a:schemeClr val="tx1"/>
              </a:solidFill>
              <a:latin typeface="Times New Roman" charset="0"/>
              <a:ea typeface="Times New Roman" charset="0"/>
              <a:cs typeface="Times New Roman" charset="0"/>
            </a:rPr>
            <a:t>atau</a:t>
          </a:r>
          <a:r>
            <a:rPr lang="en-US" sz="2200" smtClean="0">
              <a:solidFill>
                <a:schemeClr val="tx1"/>
              </a:solidFill>
              <a:latin typeface="Times New Roman" charset="0"/>
              <a:ea typeface="Times New Roman" charset="0"/>
              <a:cs typeface="Times New Roman" charset="0"/>
            </a:rPr>
            <a:t> </a:t>
          </a:r>
          <a:r>
            <a:rPr lang="id-ID" sz="2200" b="1" smtClean="0">
              <a:solidFill>
                <a:schemeClr val="tx1"/>
              </a:solidFill>
              <a:latin typeface="Times New Roman" charset="0"/>
              <a:ea typeface="Times New Roman" charset="0"/>
              <a:cs typeface="Times New Roman" charset="0"/>
            </a:rPr>
            <a:t>bersama</a:t>
          </a:r>
          <a:endParaRPr lang="en-US" sz="2200" b="1" dirty="0">
            <a:solidFill>
              <a:schemeClr val="tx1"/>
            </a:solidFill>
            <a:latin typeface="Times New Roman" charset="0"/>
            <a:ea typeface="Times New Roman" charset="0"/>
            <a:cs typeface="Times New Roman" charset="0"/>
          </a:endParaRPr>
        </a:p>
      </dgm:t>
    </dgm:pt>
    <dgm:pt modelId="{9F3ECA59-BC55-494A-98D6-94EAC4A0C3CA}" type="parTrans" cxnId="{E923FA49-C35A-D24F-B7DE-3BD65D18DDE7}">
      <dgm:prSet/>
      <dgm:spPr/>
      <dgm:t>
        <a:bodyPr/>
        <a:lstStyle/>
        <a:p>
          <a:endParaRPr lang="en-US">
            <a:latin typeface="Times New Roman" charset="0"/>
            <a:ea typeface="Times New Roman" charset="0"/>
            <a:cs typeface="Times New Roman" charset="0"/>
          </a:endParaRPr>
        </a:p>
      </dgm:t>
    </dgm:pt>
    <dgm:pt modelId="{946A3D2F-8F24-2344-8874-7656B2DAA0BF}" type="sibTrans" cxnId="{E923FA49-C35A-D24F-B7DE-3BD65D18DDE7}">
      <dgm:prSet/>
      <dgm:spPr/>
      <dgm:t>
        <a:bodyPr/>
        <a:lstStyle/>
        <a:p>
          <a:endParaRPr lang="en-US">
            <a:latin typeface="Times New Roman" charset="0"/>
            <a:ea typeface="Times New Roman" charset="0"/>
            <a:cs typeface="Times New Roman" charset="0"/>
          </a:endParaRPr>
        </a:p>
      </dgm:t>
    </dgm:pt>
    <dgm:pt modelId="{5DF9492F-7254-8844-A832-384FD9780109}">
      <dgm:prSet phldrT="[Text]" custT="1"/>
      <dgm:spPr>
        <a:solidFill>
          <a:srgbClr val="FFFF66"/>
        </a:solidFill>
      </dgm:spPr>
      <dgm:t>
        <a:bodyPr lIns="0" rIns="0"/>
        <a:lstStyle/>
        <a:p>
          <a:r>
            <a:rPr lang="en-US" sz="2200" b="1" dirty="0" err="1" smtClean="0">
              <a:solidFill>
                <a:schemeClr val="tx1"/>
              </a:solidFill>
              <a:latin typeface="Times New Roman" charset="0"/>
              <a:ea typeface="Times New Roman" charset="0"/>
              <a:cs typeface="Times New Roman" charset="0"/>
            </a:rPr>
            <a:t>Mempengaruhi</a:t>
          </a:r>
          <a:r>
            <a:rPr lang="en-US" sz="2200" b="1" dirty="0" smtClean="0">
              <a:solidFill>
                <a:schemeClr val="tx1"/>
              </a:solidFill>
              <a:latin typeface="Times New Roman" charset="0"/>
              <a:ea typeface="Times New Roman" charset="0"/>
              <a:cs typeface="Times New Roman" charset="0"/>
            </a:rPr>
            <a:t> </a:t>
          </a:r>
          <a:r>
            <a:rPr lang="en-US" sz="2200" b="1" dirty="0" err="1" smtClean="0">
              <a:solidFill>
                <a:schemeClr val="tx1"/>
              </a:solidFill>
              <a:latin typeface="Times New Roman" charset="0"/>
              <a:ea typeface="Times New Roman" charset="0"/>
              <a:cs typeface="Times New Roman" charset="0"/>
            </a:rPr>
            <a:t>keputusan</a:t>
          </a:r>
          <a:r>
            <a:rPr lang="en-US" sz="2200" b="1" dirty="0" smtClean="0">
              <a:solidFill>
                <a:schemeClr val="tx1"/>
              </a:solidFill>
              <a:latin typeface="Times New Roman" charset="0"/>
              <a:ea typeface="Times New Roman" charset="0"/>
              <a:cs typeface="Times New Roman" charset="0"/>
            </a:rPr>
            <a:t> </a:t>
          </a:r>
          <a:r>
            <a:rPr lang="en-US" sz="2200" b="1" dirty="0" err="1" smtClean="0">
              <a:solidFill>
                <a:schemeClr val="tx1"/>
              </a:solidFill>
              <a:latin typeface="Times New Roman" charset="0"/>
              <a:ea typeface="Times New Roman" charset="0"/>
              <a:cs typeface="Times New Roman" charset="0"/>
            </a:rPr>
            <a:t>ekonomi</a:t>
          </a:r>
          <a:r>
            <a:rPr lang="en-US" sz="2200" dirty="0" err="1" smtClean="0">
              <a:solidFill>
                <a:schemeClr val="tx1"/>
              </a:solidFill>
              <a:latin typeface="Times New Roman" charset="0"/>
              <a:ea typeface="Times New Roman" charset="0"/>
              <a:cs typeface="Times New Roman" charset="0"/>
            </a:rPr>
            <a:t>k</a:t>
          </a:r>
          <a:r>
            <a:rPr lang="en-US" sz="2200" dirty="0" smtClean="0">
              <a:solidFill>
                <a:schemeClr val="tx1"/>
              </a:solidFill>
              <a:latin typeface="Times New Roman" charset="0"/>
              <a:ea typeface="Times New Roman" charset="0"/>
              <a:cs typeface="Times New Roman" charset="0"/>
            </a:rPr>
            <a:t> </a:t>
          </a:r>
          <a:r>
            <a:rPr lang="en-US" sz="2200" dirty="0" err="1" smtClean="0">
              <a:solidFill>
                <a:schemeClr val="tx1"/>
              </a:solidFill>
              <a:latin typeface="Times New Roman" charset="0"/>
              <a:ea typeface="Times New Roman" charset="0"/>
              <a:cs typeface="Times New Roman" charset="0"/>
            </a:rPr>
            <a:t>pengguna</a:t>
          </a:r>
          <a:r>
            <a:rPr lang="en-US" sz="2200" dirty="0" smtClean="0">
              <a:solidFill>
                <a:schemeClr val="tx1"/>
              </a:solidFill>
              <a:latin typeface="Times New Roman" charset="0"/>
              <a:ea typeface="Times New Roman" charset="0"/>
              <a:cs typeface="Times New Roman" charset="0"/>
            </a:rPr>
            <a:t> </a:t>
          </a:r>
          <a:r>
            <a:rPr lang="en-US" sz="2200" dirty="0" err="1" smtClean="0">
              <a:solidFill>
                <a:schemeClr val="tx1"/>
              </a:solidFill>
              <a:latin typeface="Times New Roman" charset="0"/>
              <a:ea typeface="Times New Roman" charset="0"/>
              <a:cs typeface="Times New Roman" charset="0"/>
            </a:rPr>
            <a:t>laporan</a:t>
          </a:r>
          <a:r>
            <a:rPr lang="en-US" sz="2200" dirty="0" smtClean="0">
              <a:solidFill>
                <a:schemeClr val="tx1"/>
              </a:solidFill>
              <a:latin typeface="Times New Roman" charset="0"/>
              <a:ea typeface="Times New Roman" charset="0"/>
              <a:cs typeface="Times New Roman" charset="0"/>
            </a:rPr>
            <a:t> </a:t>
          </a:r>
          <a:r>
            <a:rPr lang="en-US" sz="2200" dirty="0" err="1" smtClean="0">
              <a:solidFill>
                <a:schemeClr val="tx1"/>
              </a:solidFill>
              <a:latin typeface="Times New Roman" charset="0"/>
              <a:ea typeface="Times New Roman" charset="0"/>
              <a:cs typeface="Times New Roman" charset="0"/>
            </a:rPr>
            <a:t>keuangan</a:t>
          </a:r>
          <a:endParaRPr lang="en-US" sz="2200" dirty="0">
            <a:solidFill>
              <a:schemeClr val="tx1"/>
            </a:solidFill>
            <a:latin typeface="Times New Roman" charset="0"/>
            <a:ea typeface="Times New Roman" charset="0"/>
            <a:cs typeface="Times New Roman" charset="0"/>
          </a:endParaRPr>
        </a:p>
      </dgm:t>
    </dgm:pt>
    <dgm:pt modelId="{98864CDF-D8EB-9745-8F23-7219821164D9}" type="parTrans" cxnId="{15724D79-5C21-F440-BE3D-BE0E4850152D}">
      <dgm:prSet/>
      <dgm:spPr/>
      <dgm:t>
        <a:bodyPr/>
        <a:lstStyle/>
        <a:p>
          <a:endParaRPr lang="en-US">
            <a:latin typeface="Times New Roman" charset="0"/>
            <a:ea typeface="Times New Roman" charset="0"/>
            <a:cs typeface="Times New Roman" charset="0"/>
          </a:endParaRPr>
        </a:p>
      </dgm:t>
    </dgm:pt>
    <dgm:pt modelId="{64598FB5-142F-FD4D-A1E3-09BCC2EA1DB6}" type="sibTrans" cxnId="{15724D79-5C21-F440-BE3D-BE0E4850152D}">
      <dgm:prSet/>
      <dgm:spPr/>
      <dgm:t>
        <a:bodyPr/>
        <a:lstStyle/>
        <a:p>
          <a:endParaRPr lang="en-US">
            <a:latin typeface="Times New Roman" charset="0"/>
            <a:ea typeface="Times New Roman" charset="0"/>
            <a:cs typeface="Times New Roman" charset="0"/>
          </a:endParaRPr>
        </a:p>
      </dgm:t>
    </dgm:pt>
    <dgm:pt modelId="{1E817BF7-08BB-5648-950D-80AA077B3105}">
      <dgm:prSet phldrT="[Text]" custT="1"/>
      <dgm:spPr>
        <a:solidFill>
          <a:schemeClr val="tx2">
            <a:lumMod val="20000"/>
            <a:lumOff val="80000"/>
          </a:schemeClr>
        </a:solidFill>
      </dgm:spPr>
      <dgm:t>
        <a:bodyPr lIns="0" rIns="0"/>
        <a:lstStyle/>
        <a:p>
          <a:r>
            <a:rPr lang="en-US" sz="2200" dirty="0" err="1" smtClean="0">
              <a:solidFill>
                <a:schemeClr val="tx1"/>
              </a:solidFill>
              <a:latin typeface="Times New Roman" charset="0"/>
              <a:ea typeface="Times New Roman" charset="0"/>
              <a:cs typeface="Times New Roman" charset="0"/>
            </a:rPr>
            <a:t>Bergantung</a:t>
          </a:r>
          <a:r>
            <a:rPr lang="en-US" sz="2200" dirty="0" smtClean="0">
              <a:solidFill>
                <a:schemeClr val="tx1"/>
              </a:solidFill>
              <a:latin typeface="Times New Roman" charset="0"/>
              <a:ea typeface="Times New Roman" charset="0"/>
              <a:cs typeface="Times New Roman" charset="0"/>
            </a:rPr>
            <a:t> </a:t>
          </a:r>
          <a:r>
            <a:rPr lang="en-US" sz="2200" dirty="0" err="1" smtClean="0">
              <a:solidFill>
                <a:schemeClr val="tx1"/>
              </a:solidFill>
              <a:latin typeface="Times New Roman" charset="0"/>
              <a:ea typeface="Times New Roman" charset="0"/>
              <a:cs typeface="Times New Roman" charset="0"/>
            </a:rPr>
            <a:t>pada</a:t>
          </a:r>
          <a:r>
            <a:rPr lang="en-US" sz="2200" dirty="0" smtClean="0">
              <a:solidFill>
                <a:schemeClr val="tx1"/>
              </a:solidFill>
              <a:latin typeface="Times New Roman" charset="0"/>
              <a:ea typeface="Times New Roman" charset="0"/>
              <a:cs typeface="Times New Roman" charset="0"/>
            </a:rPr>
            <a:t> </a:t>
          </a:r>
          <a:r>
            <a:rPr lang="en-US" sz="2200" b="1" dirty="0" err="1" smtClean="0">
              <a:solidFill>
                <a:schemeClr val="tx1"/>
              </a:solidFill>
              <a:latin typeface="Times New Roman" charset="0"/>
              <a:ea typeface="Times New Roman" charset="0"/>
              <a:cs typeface="Times New Roman" charset="0"/>
            </a:rPr>
            <a:t>ukuran</a:t>
          </a:r>
          <a:r>
            <a:rPr lang="en-US" sz="2200" b="1" dirty="0" smtClean="0">
              <a:solidFill>
                <a:schemeClr val="tx1"/>
              </a:solidFill>
              <a:latin typeface="Times New Roman" charset="0"/>
              <a:ea typeface="Times New Roman" charset="0"/>
              <a:cs typeface="Times New Roman" charset="0"/>
            </a:rPr>
            <a:t> </a:t>
          </a:r>
          <a:r>
            <a:rPr lang="en-US" sz="2200" b="1" dirty="0" err="1" smtClean="0">
              <a:solidFill>
                <a:schemeClr val="tx1"/>
              </a:solidFill>
              <a:latin typeface="Times New Roman" charset="0"/>
              <a:ea typeface="Times New Roman" charset="0"/>
              <a:cs typeface="Times New Roman" charset="0"/>
            </a:rPr>
            <a:t>dan</a:t>
          </a:r>
          <a:r>
            <a:rPr lang="en-US" sz="2200" b="1" dirty="0" smtClean="0">
              <a:solidFill>
                <a:schemeClr val="tx1"/>
              </a:solidFill>
              <a:latin typeface="Times New Roman" charset="0"/>
              <a:ea typeface="Times New Roman" charset="0"/>
              <a:cs typeface="Times New Roman" charset="0"/>
            </a:rPr>
            <a:t> </a:t>
          </a:r>
          <a:r>
            <a:rPr lang="en-US" sz="2200" b="1" dirty="0" err="1" smtClean="0">
              <a:solidFill>
                <a:schemeClr val="tx1"/>
              </a:solidFill>
              <a:latin typeface="Times New Roman" charset="0"/>
              <a:ea typeface="Times New Roman" charset="0"/>
              <a:cs typeface="Times New Roman" charset="0"/>
            </a:rPr>
            <a:t>sifat</a:t>
          </a:r>
          <a:r>
            <a:rPr lang="en-US" sz="2200" b="1" dirty="0" smtClean="0">
              <a:solidFill>
                <a:schemeClr val="tx1"/>
              </a:solidFill>
              <a:latin typeface="Times New Roman" charset="0"/>
              <a:ea typeface="Times New Roman" charset="0"/>
              <a:cs typeface="Times New Roman" charset="0"/>
            </a:rPr>
            <a:t> </a:t>
          </a:r>
          <a:r>
            <a:rPr lang="en-US" sz="2200" dirty="0" err="1" smtClean="0">
              <a:solidFill>
                <a:schemeClr val="tx1"/>
              </a:solidFill>
              <a:latin typeface="Times New Roman" charset="0"/>
              <a:ea typeface="Times New Roman" charset="0"/>
              <a:cs typeface="Times New Roman" charset="0"/>
            </a:rPr>
            <a:t>dari</a:t>
          </a:r>
          <a:r>
            <a:rPr lang="en-US" sz="2200" dirty="0" smtClean="0">
              <a:solidFill>
                <a:schemeClr val="tx1"/>
              </a:solidFill>
              <a:latin typeface="Times New Roman" charset="0"/>
              <a:ea typeface="Times New Roman" charset="0"/>
              <a:cs typeface="Times New Roman" charset="0"/>
            </a:rPr>
            <a:t> </a:t>
          </a:r>
          <a:r>
            <a:rPr lang="en-US" sz="2200" dirty="0" err="1" smtClean="0">
              <a:solidFill>
                <a:schemeClr val="tx1"/>
              </a:solidFill>
              <a:latin typeface="Times New Roman" charset="0"/>
              <a:ea typeface="Times New Roman" charset="0"/>
              <a:cs typeface="Times New Roman" charset="0"/>
            </a:rPr>
            <a:t>kesalahan</a:t>
          </a:r>
          <a:r>
            <a:rPr lang="en-US" sz="2200" dirty="0" smtClean="0">
              <a:solidFill>
                <a:schemeClr val="tx1"/>
              </a:solidFill>
              <a:latin typeface="Times New Roman" charset="0"/>
              <a:ea typeface="Times New Roman" charset="0"/>
              <a:cs typeface="Times New Roman" charset="0"/>
            </a:rPr>
            <a:t>/</a:t>
          </a:r>
          <a:r>
            <a:rPr lang="en-US" sz="2200" dirty="0" err="1" smtClean="0">
              <a:solidFill>
                <a:schemeClr val="tx1"/>
              </a:solidFill>
              <a:latin typeface="Times New Roman" charset="0"/>
              <a:ea typeface="Times New Roman" charset="0"/>
              <a:cs typeface="Times New Roman" charset="0"/>
            </a:rPr>
            <a:t>kelalaian</a:t>
          </a:r>
          <a:endParaRPr lang="en-US" sz="2200" dirty="0">
            <a:solidFill>
              <a:schemeClr val="tx1"/>
            </a:solidFill>
            <a:latin typeface="Times New Roman" charset="0"/>
            <a:ea typeface="Times New Roman" charset="0"/>
            <a:cs typeface="Times New Roman" charset="0"/>
          </a:endParaRPr>
        </a:p>
      </dgm:t>
    </dgm:pt>
    <dgm:pt modelId="{6317494A-368F-4A44-BE55-6282FE16B125}" type="parTrans" cxnId="{BC9AE444-444D-2C46-A878-6C8869D77C87}">
      <dgm:prSet/>
      <dgm:spPr/>
      <dgm:t>
        <a:bodyPr/>
        <a:lstStyle/>
        <a:p>
          <a:endParaRPr lang="en-US">
            <a:latin typeface="Times New Roman" charset="0"/>
            <a:ea typeface="Times New Roman" charset="0"/>
            <a:cs typeface="Times New Roman" charset="0"/>
          </a:endParaRPr>
        </a:p>
      </dgm:t>
    </dgm:pt>
    <dgm:pt modelId="{5DE6D42C-653F-8743-BA5D-C5EBD063A557}" type="sibTrans" cxnId="{BC9AE444-444D-2C46-A878-6C8869D77C87}">
      <dgm:prSet/>
      <dgm:spPr/>
      <dgm:t>
        <a:bodyPr/>
        <a:lstStyle/>
        <a:p>
          <a:endParaRPr lang="en-US">
            <a:latin typeface="Times New Roman" charset="0"/>
            <a:ea typeface="Times New Roman" charset="0"/>
            <a:cs typeface="Times New Roman" charset="0"/>
          </a:endParaRPr>
        </a:p>
      </dgm:t>
    </dgm:pt>
    <dgm:pt modelId="{7FD9BB83-B506-1645-95C1-EB505E03CB3E}">
      <dgm:prSet phldrT="[Text]" custT="1"/>
      <dgm:spPr>
        <a:solidFill>
          <a:srgbClr val="92D050"/>
        </a:solidFill>
      </dgm:spPr>
      <dgm:t>
        <a:bodyPr/>
        <a:lstStyle/>
        <a:p>
          <a:r>
            <a:rPr lang="en-US" sz="2200" b="1" dirty="0" err="1" smtClean="0">
              <a:solidFill>
                <a:schemeClr val="tx1"/>
              </a:solidFill>
              <a:latin typeface="Times New Roman" charset="0"/>
              <a:ea typeface="Times New Roman" charset="0"/>
              <a:cs typeface="Times New Roman" charset="0"/>
            </a:rPr>
            <a:t>Ukuran</a:t>
          </a:r>
          <a:r>
            <a:rPr lang="en-US" sz="2200" b="1" dirty="0" smtClean="0">
              <a:solidFill>
                <a:schemeClr val="tx1"/>
              </a:solidFill>
              <a:latin typeface="Times New Roman" charset="0"/>
              <a:ea typeface="Times New Roman" charset="0"/>
              <a:cs typeface="Times New Roman" charset="0"/>
            </a:rPr>
            <a:t> </a:t>
          </a:r>
          <a:r>
            <a:rPr lang="en-US" sz="2200" b="1" dirty="0" err="1" smtClean="0">
              <a:solidFill>
                <a:schemeClr val="tx1"/>
              </a:solidFill>
              <a:latin typeface="Times New Roman" charset="0"/>
              <a:ea typeface="Times New Roman" charset="0"/>
              <a:cs typeface="Times New Roman" charset="0"/>
            </a:rPr>
            <a:t>dan</a:t>
          </a:r>
          <a:r>
            <a:rPr lang="en-US" sz="2200" b="1" dirty="0" smtClean="0">
              <a:solidFill>
                <a:schemeClr val="tx1"/>
              </a:solidFill>
              <a:latin typeface="Times New Roman" charset="0"/>
              <a:ea typeface="Times New Roman" charset="0"/>
              <a:cs typeface="Times New Roman" charset="0"/>
            </a:rPr>
            <a:t>/</a:t>
          </a:r>
          <a:r>
            <a:rPr lang="en-US" sz="2200" b="1" dirty="0" err="1" smtClean="0">
              <a:solidFill>
                <a:schemeClr val="tx1"/>
              </a:solidFill>
              <a:latin typeface="Times New Roman" charset="0"/>
              <a:ea typeface="Times New Roman" charset="0"/>
              <a:cs typeface="Times New Roman" charset="0"/>
            </a:rPr>
            <a:t>atau</a:t>
          </a:r>
          <a:r>
            <a:rPr lang="en-US" sz="2200" b="1" dirty="0" smtClean="0">
              <a:solidFill>
                <a:schemeClr val="tx1"/>
              </a:solidFill>
              <a:latin typeface="Times New Roman" charset="0"/>
              <a:ea typeface="Times New Roman" charset="0"/>
              <a:cs typeface="Times New Roman" charset="0"/>
            </a:rPr>
            <a:t> </a:t>
          </a:r>
          <a:r>
            <a:rPr lang="en-US" sz="2200" b="1" dirty="0" err="1" smtClean="0">
              <a:solidFill>
                <a:schemeClr val="tx1"/>
              </a:solidFill>
              <a:latin typeface="Times New Roman" charset="0"/>
              <a:ea typeface="Times New Roman" charset="0"/>
              <a:cs typeface="Times New Roman" charset="0"/>
            </a:rPr>
            <a:t>sifat</a:t>
          </a:r>
          <a:r>
            <a:rPr lang="en-US" sz="2200" b="1" dirty="0" smtClean="0">
              <a:solidFill>
                <a:schemeClr val="tx1"/>
              </a:solidFill>
              <a:latin typeface="Times New Roman" charset="0"/>
              <a:ea typeface="Times New Roman" charset="0"/>
              <a:cs typeface="Times New Roman" charset="0"/>
            </a:rPr>
            <a:t> </a:t>
          </a:r>
          <a:r>
            <a:rPr lang="en-US" sz="2200" dirty="0" err="1" smtClean="0">
              <a:solidFill>
                <a:schemeClr val="tx1"/>
              </a:solidFill>
              <a:latin typeface="Times New Roman" charset="0"/>
              <a:ea typeface="Times New Roman" charset="0"/>
              <a:cs typeface="Times New Roman" charset="0"/>
            </a:rPr>
            <a:t>dari</a:t>
          </a:r>
          <a:r>
            <a:rPr lang="en-US" sz="2200" dirty="0" smtClean="0">
              <a:solidFill>
                <a:schemeClr val="tx1"/>
              </a:solidFill>
              <a:latin typeface="Times New Roman" charset="0"/>
              <a:ea typeface="Times New Roman" charset="0"/>
              <a:cs typeface="Times New Roman" charset="0"/>
            </a:rPr>
            <a:t> pos </a:t>
          </a:r>
          <a:r>
            <a:rPr lang="en-US" sz="2200" dirty="0" err="1" smtClean="0">
              <a:solidFill>
                <a:schemeClr val="tx1"/>
              </a:solidFill>
              <a:latin typeface="Times New Roman" charset="0"/>
              <a:ea typeface="Times New Roman" charset="0"/>
              <a:cs typeface="Times New Roman" charset="0"/>
            </a:rPr>
            <a:t>laporan</a:t>
          </a:r>
          <a:r>
            <a:rPr lang="en-US" sz="2200" dirty="0" smtClean="0">
              <a:solidFill>
                <a:schemeClr val="tx1"/>
              </a:solidFill>
              <a:latin typeface="Times New Roman" charset="0"/>
              <a:ea typeface="Times New Roman" charset="0"/>
              <a:cs typeface="Times New Roman" charset="0"/>
            </a:rPr>
            <a:t> </a:t>
          </a:r>
          <a:r>
            <a:rPr lang="en-US" sz="2200" dirty="0" err="1" smtClean="0">
              <a:solidFill>
                <a:schemeClr val="tx1"/>
              </a:solidFill>
              <a:latin typeface="Times New Roman" charset="0"/>
              <a:ea typeface="Times New Roman" charset="0"/>
              <a:cs typeface="Times New Roman" charset="0"/>
            </a:rPr>
            <a:t>keuangan</a:t>
          </a:r>
          <a:endParaRPr lang="en-US" sz="2200" dirty="0">
            <a:solidFill>
              <a:schemeClr val="tx1"/>
            </a:solidFill>
            <a:latin typeface="Times New Roman" charset="0"/>
            <a:ea typeface="Times New Roman" charset="0"/>
            <a:cs typeface="Times New Roman" charset="0"/>
          </a:endParaRPr>
        </a:p>
      </dgm:t>
    </dgm:pt>
    <dgm:pt modelId="{338A0335-69AE-5342-AAC8-71BB093822E6}" type="parTrans" cxnId="{915238E4-DA9B-AA49-A9CC-BB25B8FF9B68}">
      <dgm:prSet/>
      <dgm:spPr/>
      <dgm:t>
        <a:bodyPr/>
        <a:lstStyle/>
        <a:p>
          <a:endParaRPr lang="en-US">
            <a:latin typeface="Times New Roman" charset="0"/>
            <a:ea typeface="Times New Roman" charset="0"/>
            <a:cs typeface="Times New Roman" charset="0"/>
          </a:endParaRPr>
        </a:p>
      </dgm:t>
    </dgm:pt>
    <dgm:pt modelId="{79621247-4987-6A47-9555-1BE04EED13AE}" type="sibTrans" cxnId="{915238E4-DA9B-AA49-A9CC-BB25B8FF9B68}">
      <dgm:prSet/>
      <dgm:spPr/>
      <dgm:t>
        <a:bodyPr/>
        <a:lstStyle/>
        <a:p>
          <a:endParaRPr lang="en-US">
            <a:latin typeface="Times New Roman" charset="0"/>
            <a:ea typeface="Times New Roman" charset="0"/>
            <a:cs typeface="Times New Roman" charset="0"/>
          </a:endParaRPr>
        </a:p>
      </dgm:t>
    </dgm:pt>
    <dgm:pt modelId="{7A6C62B9-F0E8-B44D-A243-15AAB81F889D}" type="pres">
      <dgm:prSet presAssocID="{543D3083-39B5-3F49-8E81-109E5A55EC69}" presName="Name0" presStyleCnt="0">
        <dgm:presLayoutVars>
          <dgm:chMax val="1"/>
          <dgm:dir/>
          <dgm:animLvl val="ctr"/>
          <dgm:resizeHandles val="exact"/>
        </dgm:presLayoutVars>
      </dgm:prSet>
      <dgm:spPr/>
      <dgm:t>
        <a:bodyPr/>
        <a:lstStyle/>
        <a:p>
          <a:endParaRPr lang="en-US"/>
        </a:p>
      </dgm:t>
    </dgm:pt>
    <dgm:pt modelId="{5CD01334-576B-2245-9690-0F3E6F721617}" type="pres">
      <dgm:prSet presAssocID="{99B0135A-7837-6A41-88D5-84E93B614CE4}" presName="centerShape" presStyleLbl="node0" presStyleIdx="0" presStyleCnt="1" custScaleX="160025" custScaleY="109384"/>
      <dgm:spPr/>
      <dgm:t>
        <a:bodyPr/>
        <a:lstStyle/>
        <a:p>
          <a:endParaRPr lang="en-US"/>
        </a:p>
      </dgm:t>
    </dgm:pt>
    <dgm:pt modelId="{FF083727-5FCB-6244-95B0-304B15FB40E8}" type="pres">
      <dgm:prSet presAssocID="{9F3ECA59-BC55-494A-98D6-94EAC4A0C3CA}" presName="parTrans" presStyleLbl="sibTrans2D1" presStyleIdx="0" presStyleCnt="4"/>
      <dgm:spPr/>
      <dgm:t>
        <a:bodyPr/>
        <a:lstStyle/>
        <a:p>
          <a:endParaRPr lang="en-US"/>
        </a:p>
      </dgm:t>
    </dgm:pt>
    <dgm:pt modelId="{C36954E2-748D-2C44-8782-B6AC0A0535BF}" type="pres">
      <dgm:prSet presAssocID="{9F3ECA59-BC55-494A-98D6-94EAC4A0C3CA}" presName="connectorText" presStyleLbl="sibTrans2D1" presStyleIdx="0" presStyleCnt="4"/>
      <dgm:spPr/>
      <dgm:t>
        <a:bodyPr/>
        <a:lstStyle/>
        <a:p>
          <a:endParaRPr lang="en-US"/>
        </a:p>
      </dgm:t>
    </dgm:pt>
    <dgm:pt modelId="{64BFA7C3-8B04-724F-9237-185E06A96BEA}" type="pres">
      <dgm:prSet presAssocID="{320C84CF-3D07-8642-A3A3-3B91C3FCD54C}" presName="node" presStyleLbl="node1" presStyleIdx="0" presStyleCnt="4" custScaleX="208183" custRadScaleRad="103622">
        <dgm:presLayoutVars>
          <dgm:bulletEnabled val="1"/>
        </dgm:presLayoutVars>
      </dgm:prSet>
      <dgm:spPr/>
      <dgm:t>
        <a:bodyPr/>
        <a:lstStyle/>
        <a:p>
          <a:endParaRPr lang="en-US"/>
        </a:p>
      </dgm:t>
    </dgm:pt>
    <dgm:pt modelId="{8AC46989-93B1-D646-AE2A-5E4D00BF3E5B}" type="pres">
      <dgm:prSet presAssocID="{98864CDF-D8EB-9745-8F23-7219821164D9}" presName="parTrans" presStyleLbl="sibTrans2D1" presStyleIdx="1" presStyleCnt="4"/>
      <dgm:spPr/>
      <dgm:t>
        <a:bodyPr/>
        <a:lstStyle/>
        <a:p>
          <a:endParaRPr lang="en-US"/>
        </a:p>
      </dgm:t>
    </dgm:pt>
    <dgm:pt modelId="{6C1934EA-D8DE-1A43-9C79-6BFF15F99972}" type="pres">
      <dgm:prSet presAssocID="{98864CDF-D8EB-9745-8F23-7219821164D9}" presName="connectorText" presStyleLbl="sibTrans2D1" presStyleIdx="1" presStyleCnt="4"/>
      <dgm:spPr/>
      <dgm:t>
        <a:bodyPr/>
        <a:lstStyle/>
        <a:p>
          <a:endParaRPr lang="en-US"/>
        </a:p>
      </dgm:t>
    </dgm:pt>
    <dgm:pt modelId="{D3DFC85B-8B5B-2B4B-9703-5C961F97B631}" type="pres">
      <dgm:prSet presAssocID="{5DF9492F-7254-8844-A832-384FD9780109}" presName="node" presStyleLbl="node1" presStyleIdx="1" presStyleCnt="4" custScaleX="173748" custScaleY="138402" custRadScaleRad="132927">
        <dgm:presLayoutVars>
          <dgm:bulletEnabled val="1"/>
        </dgm:presLayoutVars>
      </dgm:prSet>
      <dgm:spPr/>
      <dgm:t>
        <a:bodyPr/>
        <a:lstStyle/>
        <a:p>
          <a:endParaRPr lang="en-US"/>
        </a:p>
      </dgm:t>
    </dgm:pt>
    <dgm:pt modelId="{89E67246-8309-1E44-BA9F-8908F957531F}" type="pres">
      <dgm:prSet presAssocID="{6317494A-368F-4A44-BE55-6282FE16B125}" presName="parTrans" presStyleLbl="sibTrans2D1" presStyleIdx="2" presStyleCnt="4"/>
      <dgm:spPr/>
      <dgm:t>
        <a:bodyPr/>
        <a:lstStyle/>
        <a:p>
          <a:endParaRPr lang="en-US"/>
        </a:p>
      </dgm:t>
    </dgm:pt>
    <dgm:pt modelId="{292DDF4C-CD26-384F-842E-525DA70FFF01}" type="pres">
      <dgm:prSet presAssocID="{6317494A-368F-4A44-BE55-6282FE16B125}" presName="connectorText" presStyleLbl="sibTrans2D1" presStyleIdx="2" presStyleCnt="4"/>
      <dgm:spPr/>
      <dgm:t>
        <a:bodyPr/>
        <a:lstStyle/>
        <a:p>
          <a:endParaRPr lang="en-US"/>
        </a:p>
      </dgm:t>
    </dgm:pt>
    <dgm:pt modelId="{AFA999BF-27E4-9E4B-AEEB-4AA082215170}" type="pres">
      <dgm:prSet presAssocID="{1E817BF7-08BB-5648-950D-80AA077B3105}" presName="node" presStyleLbl="node1" presStyleIdx="2" presStyleCnt="4" custScaleX="198511" custRadScaleRad="96913" custRadScaleInc="-304">
        <dgm:presLayoutVars>
          <dgm:bulletEnabled val="1"/>
        </dgm:presLayoutVars>
      </dgm:prSet>
      <dgm:spPr/>
      <dgm:t>
        <a:bodyPr/>
        <a:lstStyle/>
        <a:p>
          <a:endParaRPr lang="en-US"/>
        </a:p>
      </dgm:t>
    </dgm:pt>
    <dgm:pt modelId="{37CA7E83-D5F0-8C41-B7B1-07CECF93F1C7}" type="pres">
      <dgm:prSet presAssocID="{338A0335-69AE-5342-AAC8-71BB093822E6}" presName="parTrans" presStyleLbl="sibTrans2D1" presStyleIdx="3" presStyleCnt="4"/>
      <dgm:spPr/>
      <dgm:t>
        <a:bodyPr/>
        <a:lstStyle/>
        <a:p>
          <a:endParaRPr lang="en-US"/>
        </a:p>
      </dgm:t>
    </dgm:pt>
    <dgm:pt modelId="{9C9DCA12-105D-DF44-8B4C-39E9832AAE9A}" type="pres">
      <dgm:prSet presAssocID="{338A0335-69AE-5342-AAC8-71BB093822E6}" presName="connectorText" presStyleLbl="sibTrans2D1" presStyleIdx="3" presStyleCnt="4"/>
      <dgm:spPr/>
      <dgm:t>
        <a:bodyPr/>
        <a:lstStyle/>
        <a:p>
          <a:endParaRPr lang="en-US"/>
        </a:p>
      </dgm:t>
    </dgm:pt>
    <dgm:pt modelId="{021AA94E-8050-7841-B8A6-2B23B73835B6}" type="pres">
      <dgm:prSet presAssocID="{7FD9BB83-B506-1645-95C1-EB505E03CB3E}" presName="node" presStyleLbl="node1" presStyleIdx="3" presStyleCnt="4" custScaleX="163224" custRadScaleRad="130168">
        <dgm:presLayoutVars>
          <dgm:bulletEnabled val="1"/>
        </dgm:presLayoutVars>
      </dgm:prSet>
      <dgm:spPr/>
      <dgm:t>
        <a:bodyPr/>
        <a:lstStyle/>
        <a:p>
          <a:endParaRPr lang="en-US"/>
        </a:p>
      </dgm:t>
    </dgm:pt>
  </dgm:ptLst>
  <dgm:cxnLst>
    <dgm:cxn modelId="{BC9AE444-444D-2C46-A878-6C8869D77C87}" srcId="{99B0135A-7837-6A41-88D5-84E93B614CE4}" destId="{1E817BF7-08BB-5648-950D-80AA077B3105}" srcOrd="2" destOrd="0" parTransId="{6317494A-368F-4A44-BE55-6282FE16B125}" sibTransId="{5DE6D42C-653F-8743-BA5D-C5EBD063A557}"/>
    <dgm:cxn modelId="{BDB13AD6-61AF-3B40-8C62-47FDFFE32F87}" type="presOf" srcId="{7FD9BB83-B506-1645-95C1-EB505E03CB3E}" destId="{021AA94E-8050-7841-B8A6-2B23B73835B6}" srcOrd="0" destOrd="0" presId="urn:microsoft.com/office/officeart/2005/8/layout/radial5"/>
    <dgm:cxn modelId="{36D458C7-F46C-A746-B944-C87290A649D5}" type="presOf" srcId="{6317494A-368F-4A44-BE55-6282FE16B125}" destId="{89E67246-8309-1E44-BA9F-8908F957531F}" srcOrd="0" destOrd="0" presId="urn:microsoft.com/office/officeart/2005/8/layout/radial5"/>
    <dgm:cxn modelId="{F216FE0C-7535-294D-88B2-ACE45670C194}" type="presOf" srcId="{5DF9492F-7254-8844-A832-384FD9780109}" destId="{D3DFC85B-8B5B-2B4B-9703-5C961F97B631}" srcOrd="0" destOrd="0" presId="urn:microsoft.com/office/officeart/2005/8/layout/radial5"/>
    <dgm:cxn modelId="{824C8C2C-973D-9A48-9EC6-63135ECADA71}" type="presOf" srcId="{320C84CF-3D07-8642-A3A3-3B91C3FCD54C}" destId="{64BFA7C3-8B04-724F-9237-185E06A96BEA}" srcOrd="0" destOrd="0" presId="urn:microsoft.com/office/officeart/2005/8/layout/radial5"/>
    <dgm:cxn modelId="{57370F79-204A-784C-AD58-45A49AA04781}" type="presOf" srcId="{543D3083-39B5-3F49-8E81-109E5A55EC69}" destId="{7A6C62B9-F0E8-B44D-A243-15AAB81F889D}" srcOrd="0" destOrd="0" presId="urn:microsoft.com/office/officeart/2005/8/layout/radial5"/>
    <dgm:cxn modelId="{EBB9D8ED-2581-5642-A22E-5FE243B4878C}" type="presOf" srcId="{338A0335-69AE-5342-AAC8-71BB093822E6}" destId="{9C9DCA12-105D-DF44-8B4C-39E9832AAE9A}" srcOrd="1" destOrd="0" presId="urn:microsoft.com/office/officeart/2005/8/layout/radial5"/>
    <dgm:cxn modelId="{DBFCAD5C-77D2-3741-9E0E-30B2A037B655}" type="presOf" srcId="{98864CDF-D8EB-9745-8F23-7219821164D9}" destId="{6C1934EA-D8DE-1A43-9C79-6BFF15F99972}" srcOrd="1" destOrd="0" presId="urn:microsoft.com/office/officeart/2005/8/layout/radial5"/>
    <dgm:cxn modelId="{F2A8BFC2-EE06-7545-83E4-19624DFA53E5}" type="presOf" srcId="{98864CDF-D8EB-9745-8F23-7219821164D9}" destId="{8AC46989-93B1-D646-AE2A-5E4D00BF3E5B}" srcOrd="0" destOrd="0" presId="urn:microsoft.com/office/officeart/2005/8/layout/radial5"/>
    <dgm:cxn modelId="{75ACBAE7-84B0-FC48-B5DC-637FCA850D2A}" type="presOf" srcId="{9F3ECA59-BC55-494A-98D6-94EAC4A0C3CA}" destId="{FF083727-5FCB-6244-95B0-304B15FB40E8}" srcOrd="0" destOrd="0" presId="urn:microsoft.com/office/officeart/2005/8/layout/radial5"/>
    <dgm:cxn modelId="{E923FA49-C35A-D24F-B7DE-3BD65D18DDE7}" srcId="{99B0135A-7837-6A41-88D5-84E93B614CE4}" destId="{320C84CF-3D07-8642-A3A3-3B91C3FCD54C}" srcOrd="0" destOrd="0" parTransId="{9F3ECA59-BC55-494A-98D6-94EAC4A0C3CA}" sibTransId="{946A3D2F-8F24-2344-8874-7656B2DAA0BF}"/>
    <dgm:cxn modelId="{8448B7AB-F51E-F549-822B-ADD51CDF83AC}" type="presOf" srcId="{99B0135A-7837-6A41-88D5-84E93B614CE4}" destId="{5CD01334-576B-2245-9690-0F3E6F721617}" srcOrd="0" destOrd="0" presId="urn:microsoft.com/office/officeart/2005/8/layout/radial5"/>
    <dgm:cxn modelId="{15724D79-5C21-F440-BE3D-BE0E4850152D}" srcId="{99B0135A-7837-6A41-88D5-84E93B614CE4}" destId="{5DF9492F-7254-8844-A832-384FD9780109}" srcOrd="1" destOrd="0" parTransId="{98864CDF-D8EB-9745-8F23-7219821164D9}" sibTransId="{64598FB5-142F-FD4D-A1E3-09BCC2EA1DB6}"/>
    <dgm:cxn modelId="{915238E4-DA9B-AA49-A9CC-BB25B8FF9B68}" srcId="{99B0135A-7837-6A41-88D5-84E93B614CE4}" destId="{7FD9BB83-B506-1645-95C1-EB505E03CB3E}" srcOrd="3" destOrd="0" parTransId="{338A0335-69AE-5342-AAC8-71BB093822E6}" sibTransId="{79621247-4987-6A47-9555-1BE04EED13AE}"/>
    <dgm:cxn modelId="{BA17AC72-7564-A848-B841-826423CC3137}" type="presOf" srcId="{338A0335-69AE-5342-AAC8-71BB093822E6}" destId="{37CA7E83-D5F0-8C41-B7B1-07CECF93F1C7}" srcOrd="0" destOrd="0" presId="urn:microsoft.com/office/officeart/2005/8/layout/radial5"/>
    <dgm:cxn modelId="{4CEB92FD-FE2C-1147-89D7-10B908B1F225}" srcId="{543D3083-39B5-3F49-8E81-109E5A55EC69}" destId="{99B0135A-7837-6A41-88D5-84E93B614CE4}" srcOrd="0" destOrd="0" parTransId="{2325E287-5798-624F-8B5F-05185AE46658}" sibTransId="{E47283E6-12CA-C149-8BCF-AE8C628BD5E6}"/>
    <dgm:cxn modelId="{B24AE110-9DD4-B74E-BF9A-F66E4B3B7F77}" type="presOf" srcId="{1E817BF7-08BB-5648-950D-80AA077B3105}" destId="{AFA999BF-27E4-9E4B-AEEB-4AA082215170}" srcOrd="0" destOrd="0" presId="urn:microsoft.com/office/officeart/2005/8/layout/radial5"/>
    <dgm:cxn modelId="{CD304CDB-AB19-C841-9ACC-C8A6A78F6719}" type="presOf" srcId="{9F3ECA59-BC55-494A-98D6-94EAC4A0C3CA}" destId="{C36954E2-748D-2C44-8782-B6AC0A0535BF}" srcOrd="1" destOrd="0" presId="urn:microsoft.com/office/officeart/2005/8/layout/radial5"/>
    <dgm:cxn modelId="{F4F95496-A0F1-6942-A6D7-C2864D4BE343}" type="presOf" srcId="{6317494A-368F-4A44-BE55-6282FE16B125}" destId="{292DDF4C-CD26-384F-842E-525DA70FFF01}" srcOrd="1" destOrd="0" presId="urn:microsoft.com/office/officeart/2005/8/layout/radial5"/>
    <dgm:cxn modelId="{893219E7-81A5-ED4D-8697-823F92F58198}" type="presParOf" srcId="{7A6C62B9-F0E8-B44D-A243-15AAB81F889D}" destId="{5CD01334-576B-2245-9690-0F3E6F721617}" srcOrd="0" destOrd="0" presId="urn:microsoft.com/office/officeart/2005/8/layout/radial5"/>
    <dgm:cxn modelId="{D447C3CA-23F8-8145-8498-B0BAFEE4F206}" type="presParOf" srcId="{7A6C62B9-F0E8-B44D-A243-15AAB81F889D}" destId="{FF083727-5FCB-6244-95B0-304B15FB40E8}" srcOrd="1" destOrd="0" presId="urn:microsoft.com/office/officeart/2005/8/layout/radial5"/>
    <dgm:cxn modelId="{AE5E053B-3FDE-9A4D-8590-586724A736C7}" type="presParOf" srcId="{FF083727-5FCB-6244-95B0-304B15FB40E8}" destId="{C36954E2-748D-2C44-8782-B6AC0A0535BF}" srcOrd="0" destOrd="0" presId="urn:microsoft.com/office/officeart/2005/8/layout/radial5"/>
    <dgm:cxn modelId="{F49F081B-21E9-B748-B7D4-380E6A642044}" type="presParOf" srcId="{7A6C62B9-F0E8-B44D-A243-15AAB81F889D}" destId="{64BFA7C3-8B04-724F-9237-185E06A96BEA}" srcOrd="2" destOrd="0" presId="urn:microsoft.com/office/officeart/2005/8/layout/radial5"/>
    <dgm:cxn modelId="{FF529B11-0FF5-9140-8655-E3047852A784}" type="presParOf" srcId="{7A6C62B9-F0E8-B44D-A243-15AAB81F889D}" destId="{8AC46989-93B1-D646-AE2A-5E4D00BF3E5B}" srcOrd="3" destOrd="0" presId="urn:microsoft.com/office/officeart/2005/8/layout/radial5"/>
    <dgm:cxn modelId="{EFED23F9-173A-A840-85D6-EE402E69EDC0}" type="presParOf" srcId="{8AC46989-93B1-D646-AE2A-5E4D00BF3E5B}" destId="{6C1934EA-D8DE-1A43-9C79-6BFF15F99972}" srcOrd="0" destOrd="0" presId="urn:microsoft.com/office/officeart/2005/8/layout/radial5"/>
    <dgm:cxn modelId="{CB526131-0B12-804D-AD77-9B2418BDFF30}" type="presParOf" srcId="{7A6C62B9-F0E8-B44D-A243-15AAB81F889D}" destId="{D3DFC85B-8B5B-2B4B-9703-5C961F97B631}" srcOrd="4" destOrd="0" presId="urn:microsoft.com/office/officeart/2005/8/layout/radial5"/>
    <dgm:cxn modelId="{23A31D35-E00D-CF44-8C36-BA1841BE56CC}" type="presParOf" srcId="{7A6C62B9-F0E8-B44D-A243-15AAB81F889D}" destId="{89E67246-8309-1E44-BA9F-8908F957531F}" srcOrd="5" destOrd="0" presId="urn:microsoft.com/office/officeart/2005/8/layout/radial5"/>
    <dgm:cxn modelId="{E6541D9A-5238-5641-BFA1-00132636C865}" type="presParOf" srcId="{89E67246-8309-1E44-BA9F-8908F957531F}" destId="{292DDF4C-CD26-384F-842E-525DA70FFF01}" srcOrd="0" destOrd="0" presId="urn:microsoft.com/office/officeart/2005/8/layout/radial5"/>
    <dgm:cxn modelId="{319638CC-E6D1-F34F-982C-B89CCCA9E760}" type="presParOf" srcId="{7A6C62B9-F0E8-B44D-A243-15AAB81F889D}" destId="{AFA999BF-27E4-9E4B-AEEB-4AA082215170}" srcOrd="6" destOrd="0" presId="urn:microsoft.com/office/officeart/2005/8/layout/radial5"/>
    <dgm:cxn modelId="{472DDA9E-2BF0-8A4A-B3B8-7511034D3188}" type="presParOf" srcId="{7A6C62B9-F0E8-B44D-A243-15AAB81F889D}" destId="{37CA7E83-D5F0-8C41-B7B1-07CECF93F1C7}" srcOrd="7" destOrd="0" presId="urn:microsoft.com/office/officeart/2005/8/layout/radial5"/>
    <dgm:cxn modelId="{D5CD3BF7-1780-7644-BEDF-1BC6CB74DA0B}" type="presParOf" srcId="{37CA7E83-D5F0-8C41-B7B1-07CECF93F1C7}" destId="{9C9DCA12-105D-DF44-8B4C-39E9832AAE9A}" srcOrd="0" destOrd="0" presId="urn:microsoft.com/office/officeart/2005/8/layout/radial5"/>
    <dgm:cxn modelId="{6D218AFC-52E1-5D48-A36C-37F9B8E2F88F}" type="presParOf" srcId="{7A6C62B9-F0E8-B44D-A243-15AAB81F889D}" destId="{021AA94E-8050-7841-B8A6-2B23B73835B6}" srcOrd="8" destOrd="0" presId="urn:microsoft.com/office/officeart/2005/8/layout/radial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32DAF332-594B-E54A-B96E-B1E5CAA24F5F}" type="doc">
      <dgm:prSet loTypeId="urn:microsoft.com/office/officeart/2005/8/layout/hList6" loCatId="" qsTypeId="urn:microsoft.com/office/officeart/2005/8/quickstyle/simple4" qsCatId="simple" csTypeId="urn:microsoft.com/office/officeart/2005/8/colors/colorful2" csCatId="colorful" phldr="1"/>
      <dgm:spPr/>
      <dgm:t>
        <a:bodyPr/>
        <a:lstStyle/>
        <a:p>
          <a:endParaRPr lang="en-US"/>
        </a:p>
      </dgm:t>
    </dgm:pt>
    <dgm:pt modelId="{48404CDD-8FC7-4A4A-A2B3-83305CF7885B}">
      <dgm:prSet phldrT="[Text]" custT="1"/>
      <dgm:spPr>
        <a:solidFill>
          <a:srgbClr val="C00000"/>
        </a:solidFill>
      </dgm:spPr>
      <dgm:t>
        <a:bodyPr/>
        <a:lstStyle/>
        <a:p>
          <a:pPr algn="ctr"/>
          <a:r>
            <a:rPr lang="en-US" sz="2200" b="1" u="sng" dirty="0" err="1" smtClean="0">
              <a:latin typeface="Times New Roman" charset="0"/>
              <a:ea typeface="Times New Roman" charset="0"/>
              <a:cs typeface="Times New Roman" charset="0"/>
            </a:rPr>
            <a:t>Akrual</a:t>
          </a:r>
          <a:endParaRPr lang="en-US" sz="2200" b="1" u="sng" dirty="0" smtClean="0">
            <a:latin typeface="Times New Roman" charset="0"/>
            <a:ea typeface="Times New Roman" charset="0"/>
            <a:cs typeface="Times New Roman" charset="0"/>
          </a:endParaRPr>
        </a:p>
        <a:p>
          <a:pPr algn="l"/>
          <a:r>
            <a:rPr lang="en-US" sz="2200" dirty="0" err="1" smtClean="0">
              <a:latin typeface="Times New Roman" charset="0"/>
              <a:ea typeface="Times New Roman" charset="0"/>
              <a:cs typeface="Times New Roman" charset="0"/>
            </a:rPr>
            <a:t>Aset</a:t>
          </a:r>
          <a:r>
            <a:rPr lang="en-US" sz="2200" dirty="0" smtClean="0">
              <a:latin typeface="Times New Roman" charset="0"/>
              <a:ea typeface="Times New Roman" charset="0"/>
              <a:cs typeface="Times New Roman" charset="0"/>
            </a:rPr>
            <a:t>, </a:t>
          </a:r>
          <a:r>
            <a:rPr lang="en-US" sz="2200" dirty="0" err="1" smtClean="0">
              <a:latin typeface="Times New Roman" charset="0"/>
              <a:ea typeface="Times New Roman" charset="0"/>
              <a:cs typeface="Times New Roman" charset="0"/>
            </a:rPr>
            <a:t>liabilitas</a:t>
          </a:r>
          <a:r>
            <a:rPr lang="en-US" sz="2200" dirty="0" smtClean="0">
              <a:latin typeface="Times New Roman" charset="0"/>
              <a:ea typeface="Times New Roman" charset="0"/>
              <a:cs typeface="Times New Roman" charset="0"/>
            </a:rPr>
            <a:t>, </a:t>
          </a:r>
          <a:r>
            <a:rPr lang="en-US" sz="2200" dirty="0" err="1" smtClean="0">
              <a:latin typeface="Times New Roman" charset="0"/>
              <a:ea typeface="Times New Roman" charset="0"/>
              <a:cs typeface="Times New Roman" charset="0"/>
            </a:rPr>
            <a:t>ekuitas</a:t>
          </a:r>
          <a:r>
            <a:rPr lang="en-US" sz="2200" dirty="0" smtClean="0">
              <a:latin typeface="Times New Roman" charset="0"/>
              <a:ea typeface="Times New Roman" charset="0"/>
              <a:cs typeface="Times New Roman" charset="0"/>
            </a:rPr>
            <a:t>, </a:t>
          </a:r>
          <a:r>
            <a:rPr lang="en-US" sz="2200" dirty="0" err="1" smtClean="0">
              <a:latin typeface="Times New Roman" charset="0"/>
              <a:ea typeface="Times New Roman" charset="0"/>
              <a:cs typeface="Times New Roman" charset="0"/>
            </a:rPr>
            <a:t>penghasilan</a:t>
          </a:r>
          <a:r>
            <a:rPr lang="en-US" sz="2200" dirty="0" smtClean="0">
              <a:latin typeface="Times New Roman" charset="0"/>
              <a:ea typeface="Times New Roman" charset="0"/>
              <a:cs typeface="Times New Roman" charset="0"/>
            </a:rPr>
            <a:t>, </a:t>
          </a:r>
          <a:r>
            <a:rPr lang="en-US" sz="2200" dirty="0" err="1" smtClean="0">
              <a:latin typeface="Times New Roman" charset="0"/>
              <a:ea typeface="Times New Roman" charset="0"/>
              <a:cs typeface="Times New Roman" charset="0"/>
            </a:rPr>
            <a:t>dan</a:t>
          </a:r>
          <a:r>
            <a:rPr lang="en-US" sz="2200" dirty="0" smtClean="0">
              <a:latin typeface="Times New Roman" charset="0"/>
              <a:ea typeface="Times New Roman" charset="0"/>
              <a:cs typeface="Times New Roman" charset="0"/>
            </a:rPr>
            <a:t> </a:t>
          </a:r>
          <a:r>
            <a:rPr lang="en-US" sz="2200" dirty="0" err="1" smtClean="0">
              <a:latin typeface="Times New Roman" charset="0"/>
              <a:ea typeface="Times New Roman" charset="0"/>
              <a:cs typeface="Times New Roman" charset="0"/>
            </a:rPr>
            <a:t>beban</a:t>
          </a:r>
          <a:r>
            <a:rPr lang="en-US" sz="2200" baseline="0" dirty="0" smtClean="0">
              <a:latin typeface="Times New Roman" charset="0"/>
              <a:ea typeface="Times New Roman" charset="0"/>
              <a:cs typeface="Times New Roman" charset="0"/>
            </a:rPr>
            <a:t> </a:t>
          </a:r>
          <a:r>
            <a:rPr lang="en-US" sz="2200" b="1" baseline="0" dirty="0" err="1" smtClean="0">
              <a:latin typeface="Times New Roman" charset="0"/>
              <a:ea typeface="Times New Roman" charset="0"/>
              <a:cs typeface="Times New Roman" charset="0"/>
            </a:rPr>
            <a:t>diakui</a:t>
          </a:r>
          <a:r>
            <a:rPr lang="en-US" sz="2200" baseline="0" dirty="0" smtClean="0">
              <a:latin typeface="Times New Roman" charset="0"/>
              <a:ea typeface="Times New Roman" charset="0"/>
              <a:cs typeface="Times New Roman" charset="0"/>
            </a:rPr>
            <a:t> </a:t>
          </a:r>
          <a:r>
            <a:rPr lang="en-US" sz="2200" baseline="0" dirty="0" err="1" smtClean="0">
              <a:latin typeface="Times New Roman" charset="0"/>
              <a:ea typeface="Times New Roman" charset="0"/>
              <a:cs typeface="Times New Roman" charset="0"/>
            </a:rPr>
            <a:t>jika</a:t>
          </a:r>
          <a:r>
            <a:rPr lang="en-US" sz="2200" baseline="0" dirty="0" smtClean="0">
              <a:latin typeface="Times New Roman" charset="0"/>
              <a:ea typeface="Times New Roman" charset="0"/>
              <a:cs typeface="Times New Roman" charset="0"/>
            </a:rPr>
            <a:t> </a:t>
          </a:r>
          <a:r>
            <a:rPr lang="en-US" sz="2200" b="1" baseline="0" dirty="0" err="1" smtClean="0">
              <a:latin typeface="Times New Roman" charset="0"/>
              <a:ea typeface="Times New Roman" charset="0"/>
              <a:cs typeface="Times New Roman" charset="0"/>
            </a:rPr>
            <a:t>definisi</a:t>
          </a:r>
          <a:r>
            <a:rPr lang="en-US" sz="2200" b="1" baseline="0" dirty="0" smtClean="0">
              <a:latin typeface="Times New Roman" charset="0"/>
              <a:ea typeface="Times New Roman" charset="0"/>
              <a:cs typeface="Times New Roman" charset="0"/>
            </a:rPr>
            <a:t> </a:t>
          </a:r>
          <a:r>
            <a:rPr lang="en-US" sz="2200" b="1" baseline="0" dirty="0" err="1" smtClean="0">
              <a:latin typeface="Times New Roman" charset="0"/>
              <a:ea typeface="Times New Roman" charset="0"/>
              <a:cs typeface="Times New Roman" charset="0"/>
            </a:rPr>
            <a:t>dan</a:t>
          </a:r>
          <a:r>
            <a:rPr lang="en-US" sz="2200" b="1" baseline="0" dirty="0" smtClean="0">
              <a:latin typeface="Times New Roman" charset="0"/>
              <a:ea typeface="Times New Roman" charset="0"/>
              <a:cs typeface="Times New Roman" charset="0"/>
            </a:rPr>
            <a:t> </a:t>
          </a:r>
          <a:r>
            <a:rPr lang="en-US" sz="2200" b="1" baseline="0" dirty="0" err="1" smtClean="0">
              <a:latin typeface="Times New Roman" charset="0"/>
              <a:ea typeface="Times New Roman" charset="0"/>
              <a:cs typeface="Times New Roman" charset="0"/>
            </a:rPr>
            <a:t>kriteria</a:t>
          </a:r>
          <a:r>
            <a:rPr lang="en-US" sz="2200" b="1" baseline="0" dirty="0" smtClean="0">
              <a:latin typeface="Times New Roman" charset="0"/>
              <a:ea typeface="Times New Roman" charset="0"/>
              <a:cs typeface="Times New Roman" charset="0"/>
            </a:rPr>
            <a:t> </a:t>
          </a:r>
          <a:r>
            <a:rPr lang="en-US" sz="2200" b="1" baseline="0" dirty="0" err="1" smtClean="0">
              <a:latin typeface="Times New Roman" charset="0"/>
              <a:ea typeface="Times New Roman" charset="0"/>
              <a:cs typeface="Times New Roman" charset="0"/>
            </a:rPr>
            <a:t>pengakuan</a:t>
          </a:r>
          <a:r>
            <a:rPr lang="en-US" sz="2200" baseline="0" dirty="0" smtClean="0">
              <a:latin typeface="Times New Roman" charset="0"/>
              <a:ea typeface="Times New Roman" charset="0"/>
              <a:cs typeface="Times New Roman" charset="0"/>
            </a:rPr>
            <a:t> </a:t>
          </a:r>
          <a:r>
            <a:rPr lang="en-US" sz="2200" baseline="0" dirty="0" err="1" smtClean="0">
              <a:latin typeface="Times New Roman" charset="0"/>
              <a:ea typeface="Times New Roman" charset="0"/>
              <a:cs typeface="Times New Roman" charset="0"/>
            </a:rPr>
            <a:t>terpenuhi</a:t>
          </a:r>
          <a:endParaRPr lang="en-US" sz="2200" b="1" dirty="0">
            <a:latin typeface="Times New Roman" charset="0"/>
            <a:ea typeface="Times New Roman" charset="0"/>
            <a:cs typeface="Times New Roman" charset="0"/>
          </a:endParaRPr>
        </a:p>
      </dgm:t>
    </dgm:pt>
    <dgm:pt modelId="{81878A5D-E3FF-D84D-BE97-850B66135B07}" type="parTrans" cxnId="{4869AE01-9EAB-204C-982F-994EAA260C70}">
      <dgm:prSet/>
      <dgm:spPr/>
      <dgm:t>
        <a:bodyPr/>
        <a:lstStyle/>
        <a:p>
          <a:endParaRPr lang="en-US">
            <a:latin typeface="Times New Roman" charset="0"/>
            <a:ea typeface="Times New Roman" charset="0"/>
            <a:cs typeface="Times New Roman" charset="0"/>
          </a:endParaRPr>
        </a:p>
      </dgm:t>
    </dgm:pt>
    <dgm:pt modelId="{65FBA584-1279-3F45-A322-E5E73309B313}" type="sibTrans" cxnId="{4869AE01-9EAB-204C-982F-994EAA260C70}">
      <dgm:prSet/>
      <dgm:spPr/>
      <dgm:t>
        <a:bodyPr/>
        <a:lstStyle/>
        <a:p>
          <a:endParaRPr lang="en-US">
            <a:latin typeface="Times New Roman" charset="0"/>
            <a:ea typeface="Times New Roman" charset="0"/>
            <a:cs typeface="Times New Roman" charset="0"/>
          </a:endParaRPr>
        </a:p>
      </dgm:t>
    </dgm:pt>
    <dgm:pt modelId="{36A74360-B3CB-B94D-B5E5-E279459E09C7}">
      <dgm:prSet phldrT="[Text]" custT="1"/>
      <dgm:spPr>
        <a:solidFill>
          <a:srgbClr val="FF9933"/>
        </a:solidFill>
      </dgm:spPr>
      <dgm:t>
        <a:bodyPr/>
        <a:lstStyle/>
        <a:p>
          <a:pPr algn="ctr"/>
          <a:r>
            <a:rPr lang="en-US" sz="2200" b="1" u="sng" dirty="0" err="1" smtClean="0">
              <a:solidFill>
                <a:schemeClr val="tx1"/>
              </a:solidFill>
              <a:latin typeface="Times New Roman" charset="0"/>
              <a:ea typeface="Times New Roman" charset="0"/>
              <a:cs typeface="Times New Roman" charset="0"/>
            </a:rPr>
            <a:t>Kelangsungan</a:t>
          </a:r>
          <a:r>
            <a:rPr lang="en-US" sz="2200" b="1" u="sng" baseline="0" dirty="0" smtClean="0">
              <a:solidFill>
                <a:schemeClr val="tx1"/>
              </a:solidFill>
              <a:latin typeface="Times New Roman" charset="0"/>
              <a:ea typeface="Times New Roman" charset="0"/>
              <a:cs typeface="Times New Roman" charset="0"/>
            </a:rPr>
            <a:t> Usaha</a:t>
          </a:r>
          <a:endParaRPr lang="en-US" sz="2200" b="1" u="sng" dirty="0">
            <a:solidFill>
              <a:schemeClr val="tx1"/>
            </a:solidFill>
            <a:latin typeface="Times New Roman" charset="0"/>
            <a:ea typeface="Times New Roman" charset="0"/>
            <a:cs typeface="Times New Roman" charset="0"/>
          </a:endParaRPr>
        </a:p>
      </dgm:t>
    </dgm:pt>
    <dgm:pt modelId="{74C3C2D3-31C9-2B45-A3E0-40CE0DE0FD15}" type="parTrans" cxnId="{351EC776-B308-4940-AE23-D72B4DF4ADC7}">
      <dgm:prSet/>
      <dgm:spPr/>
      <dgm:t>
        <a:bodyPr/>
        <a:lstStyle/>
        <a:p>
          <a:endParaRPr lang="en-US">
            <a:latin typeface="Times New Roman" charset="0"/>
            <a:ea typeface="Times New Roman" charset="0"/>
            <a:cs typeface="Times New Roman" charset="0"/>
          </a:endParaRPr>
        </a:p>
      </dgm:t>
    </dgm:pt>
    <dgm:pt modelId="{BA72B4CC-8AE4-EF43-90A2-D2C7BDF66E62}" type="sibTrans" cxnId="{351EC776-B308-4940-AE23-D72B4DF4ADC7}">
      <dgm:prSet/>
      <dgm:spPr/>
      <dgm:t>
        <a:bodyPr/>
        <a:lstStyle/>
        <a:p>
          <a:endParaRPr lang="en-US">
            <a:latin typeface="Times New Roman" charset="0"/>
            <a:ea typeface="Times New Roman" charset="0"/>
            <a:cs typeface="Times New Roman" charset="0"/>
          </a:endParaRPr>
        </a:p>
      </dgm:t>
    </dgm:pt>
    <dgm:pt modelId="{36820E17-AFF6-D249-93EB-53DCC82162B8}">
      <dgm:prSet phldrT="[Text]" custT="1"/>
      <dgm:spPr>
        <a:solidFill>
          <a:srgbClr val="FF9933"/>
        </a:solidFill>
      </dgm:spPr>
      <dgm:t>
        <a:bodyPr/>
        <a:lstStyle/>
        <a:p>
          <a:pPr algn="l"/>
          <a:r>
            <a:rPr lang="en-US" sz="2200" b="1" dirty="0" err="1" smtClean="0">
              <a:solidFill>
                <a:schemeClr val="tx1"/>
              </a:solidFill>
              <a:latin typeface="Times New Roman" charset="0"/>
              <a:ea typeface="Times New Roman" charset="0"/>
              <a:cs typeface="Times New Roman" charset="0"/>
            </a:rPr>
            <a:t>Kemampuan</a:t>
          </a:r>
          <a:r>
            <a:rPr lang="en-US" sz="2200" b="1" dirty="0" smtClean="0">
              <a:solidFill>
                <a:schemeClr val="tx1"/>
              </a:solidFill>
              <a:latin typeface="Times New Roman" charset="0"/>
              <a:ea typeface="Times New Roman" charset="0"/>
              <a:cs typeface="Times New Roman" charset="0"/>
            </a:rPr>
            <a:t> </a:t>
          </a:r>
          <a:r>
            <a:rPr lang="en-US" sz="2200" b="1" dirty="0" err="1" smtClean="0">
              <a:solidFill>
                <a:schemeClr val="tx1"/>
              </a:solidFill>
              <a:latin typeface="Times New Roman" charset="0"/>
              <a:ea typeface="Times New Roman" charset="0"/>
              <a:cs typeface="Times New Roman" charset="0"/>
            </a:rPr>
            <a:t>untuk</a:t>
          </a:r>
          <a:r>
            <a:rPr lang="en-US" sz="2200" b="1" dirty="0" smtClean="0">
              <a:solidFill>
                <a:schemeClr val="tx1"/>
              </a:solidFill>
              <a:latin typeface="Times New Roman" charset="0"/>
              <a:ea typeface="Times New Roman" charset="0"/>
              <a:cs typeface="Times New Roman" charset="0"/>
            </a:rPr>
            <a:t> </a:t>
          </a:r>
          <a:r>
            <a:rPr lang="en-US" sz="2200" b="1" dirty="0" err="1" smtClean="0">
              <a:solidFill>
                <a:schemeClr val="tx1"/>
              </a:solidFill>
              <a:latin typeface="Times New Roman" charset="0"/>
              <a:ea typeface="Times New Roman" charset="0"/>
              <a:cs typeface="Times New Roman" charset="0"/>
            </a:rPr>
            <a:t>melanjutkan</a:t>
          </a:r>
          <a:r>
            <a:rPr lang="en-US" sz="2200" b="1" dirty="0" smtClean="0">
              <a:solidFill>
                <a:schemeClr val="tx1"/>
              </a:solidFill>
              <a:latin typeface="Times New Roman" charset="0"/>
              <a:ea typeface="Times New Roman" charset="0"/>
              <a:cs typeface="Times New Roman" charset="0"/>
            </a:rPr>
            <a:t> </a:t>
          </a:r>
          <a:r>
            <a:rPr lang="en-US" sz="2200" b="1" dirty="0" err="1" smtClean="0">
              <a:solidFill>
                <a:schemeClr val="tx1"/>
              </a:solidFill>
              <a:latin typeface="Times New Roman" charset="0"/>
              <a:ea typeface="Times New Roman" charset="0"/>
              <a:cs typeface="Times New Roman" charset="0"/>
            </a:rPr>
            <a:t>usaha</a:t>
          </a:r>
          <a:r>
            <a:rPr lang="en-US" sz="2200" b="1" dirty="0" smtClean="0">
              <a:solidFill>
                <a:schemeClr val="tx1"/>
              </a:solidFill>
              <a:latin typeface="Times New Roman" charset="0"/>
              <a:ea typeface="Times New Roman" charset="0"/>
              <a:cs typeface="Times New Roman" charset="0"/>
            </a:rPr>
            <a:t> </a:t>
          </a:r>
          <a:r>
            <a:rPr lang="en-US" sz="2200" dirty="0" smtClean="0">
              <a:solidFill>
                <a:schemeClr val="tx1"/>
              </a:solidFill>
              <a:latin typeface="Times New Roman" charset="0"/>
              <a:ea typeface="Times New Roman" charset="0"/>
              <a:cs typeface="Times New Roman" charset="0"/>
            </a:rPr>
            <a:t>di </a:t>
          </a:r>
          <a:r>
            <a:rPr lang="en-US" sz="2200" dirty="0" err="1" smtClean="0">
              <a:solidFill>
                <a:schemeClr val="tx1"/>
              </a:solidFill>
              <a:latin typeface="Times New Roman" charset="0"/>
              <a:ea typeface="Times New Roman" charset="0"/>
              <a:cs typeface="Times New Roman" charset="0"/>
            </a:rPr>
            <a:t>masa</a:t>
          </a:r>
          <a:r>
            <a:rPr lang="en-US" sz="2200" dirty="0" smtClean="0">
              <a:solidFill>
                <a:schemeClr val="tx1"/>
              </a:solidFill>
              <a:latin typeface="Times New Roman" charset="0"/>
              <a:ea typeface="Times New Roman" charset="0"/>
              <a:cs typeface="Times New Roman" charset="0"/>
            </a:rPr>
            <a:t> </a:t>
          </a:r>
          <a:r>
            <a:rPr lang="en-US" sz="2200" dirty="0" err="1" smtClean="0">
              <a:solidFill>
                <a:schemeClr val="tx1"/>
              </a:solidFill>
              <a:latin typeface="Times New Roman" charset="0"/>
              <a:ea typeface="Times New Roman" charset="0"/>
              <a:cs typeface="Times New Roman" charset="0"/>
            </a:rPr>
            <a:t>depan</a:t>
          </a:r>
          <a:endParaRPr lang="en-US" sz="2200" dirty="0">
            <a:solidFill>
              <a:schemeClr val="tx1"/>
            </a:solidFill>
            <a:latin typeface="Times New Roman" charset="0"/>
            <a:ea typeface="Times New Roman" charset="0"/>
            <a:cs typeface="Times New Roman" charset="0"/>
          </a:endParaRPr>
        </a:p>
      </dgm:t>
    </dgm:pt>
    <dgm:pt modelId="{56C67F6A-9806-9F4A-BFDD-873127082BBF}" type="parTrans" cxnId="{4C9E28EE-B508-3C47-BDF5-E55946ED24B2}">
      <dgm:prSet/>
      <dgm:spPr/>
      <dgm:t>
        <a:bodyPr/>
        <a:lstStyle/>
        <a:p>
          <a:endParaRPr lang="en-US">
            <a:latin typeface="Times New Roman" charset="0"/>
            <a:ea typeface="Times New Roman" charset="0"/>
            <a:cs typeface="Times New Roman" charset="0"/>
          </a:endParaRPr>
        </a:p>
      </dgm:t>
    </dgm:pt>
    <dgm:pt modelId="{94B1A033-02E1-D344-8EA3-E8BBAE9B4891}" type="sibTrans" cxnId="{4C9E28EE-B508-3C47-BDF5-E55946ED24B2}">
      <dgm:prSet/>
      <dgm:spPr/>
      <dgm:t>
        <a:bodyPr/>
        <a:lstStyle/>
        <a:p>
          <a:endParaRPr lang="en-US">
            <a:latin typeface="Times New Roman" charset="0"/>
            <a:ea typeface="Times New Roman" charset="0"/>
            <a:cs typeface="Times New Roman" charset="0"/>
          </a:endParaRPr>
        </a:p>
      </dgm:t>
    </dgm:pt>
    <dgm:pt modelId="{D9A94449-D084-0642-96C5-BBC77A7329F8}">
      <dgm:prSet phldrT="[Text]" custT="1"/>
      <dgm:spPr>
        <a:solidFill>
          <a:srgbClr val="FF9933"/>
        </a:solidFill>
      </dgm:spPr>
      <dgm:t>
        <a:bodyPr/>
        <a:lstStyle/>
        <a:p>
          <a:pPr algn="l"/>
          <a:r>
            <a:rPr lang="en-US" sz="2200" dirty="0" err="1" smtClean="0">
              <a:solidFill>
                <a:schemeClr val="tx1"/>
              </a:solidFill>
              <a:latin typeface="Times New Roman" charset="0"/>
              <a:ea typeface="Times New Roman" charset="0"/>
              <a:cs typeface="Times New Roman" charset="0"/>
            </a:rPr>
            <a:t>Kecuali</a:t>
          </a:r>
          <a:r>
            <a:rPr lang="en-US" sz="2200" dirty="0" smtClean="0">
              <a:solidFill>
                <a:schemeClr val="tx1"/>
              </a:solidFill>
              <a:latin typeface="Times New Roman" charset="0"/>
              <a:ea typeface="Times New Roman" charset="0"/>
              <a:cs typeface="Times New Roman" charset="0"/>
            </a:rPr>
            <a:t> </a:t>
          </a:r>
          <a:r>
            <a:rPr lang="en-US" sz="2200" dirty="0" err="1" smtClean="0">
              <a:solidFill>
                <a:schemeClr val="tx1"/>
              </a:solidFill>
              <a:latin typeface="Times New Roman" charset="0"/>
              <a:ea typeface="Times New Roman" charset="0"/>
              <a:cs typeface="Times New Roman" charset="0"/>
            </a:rPr>
            <a:t>jika</a:t>
          </a:r>
          <a:r>
            <a:rPr lang="en-US" sz="2200" dirty="0" smtClean="0">
              <a:solidFill>
                <a:schemeClr val="tx1"/>
              </a:solidFill>
              <a:latin typeface="Times New Roman" charset="0"/>
              <a:ea typeface="Times New Roman" charset="0"/>
              <a:cs typeface="Times New Roman" charset="0"/>
            </a:rPr>
            <a:t> </a:t>
          </a:r>
          <a:r>
            <a:rPr lang="en-US" sz="2200" dirty="0" err="1" smtClean="0">
              <a:solidFill>
                <a:schemeClr val="tx1"/>
              </a:solidFill>
              <a:latin typeface="Times New Roman" charset="0"/>
              <a:ea typeface="Times New Roman" charset="0"/>
              <a:cs typeface="Times New Roman" charset="0"/>
            </a:rPr>
            <a:t>entitas</a:t>
          </a:r>
          <a:r>
            <a:rPr lang="en-US" sz="2200" dirty="0" smtClean="0">
              <a:solidFill>
                <a:schemeClr val="tx1"/>
              </a:solidFill>
              <a:latin typeface="Times New Roman" charset="0"/>
              <a:ea typeface="Times New Roman" charset="0"/>
              <a:cs typeface="Times New Roman" charset="0"/>
            </a:rPr>
            <a:t> </a:t>
          </a:r>
          <a:r>
            <a:rPr lang="en-US" sz="2200" dirty="0" err="1" smtClean="0">
              <a:solidFill>
                <a:schemeClr val="tx1"/>
              </a:solidFill>
              <a:latin typeface="Times New Roman" charset="0"/>
              <a:ea typeface="Times New Roman" charset="0"/>
              <a:cs typeface="Times New Roman" charset="0"/>
            </a:rPr>
            <a:t>akan</a:t>
          </a:r>
          <a:r>
            <a:rPr lang="en-US" sz="2200" dirty="0" smtClean="0">
              <a:solidFill>
                <a:schemeClr val="tx1"/>
              </a:solidFill>
              <a:latin typeface="Times New Roman" charset="0"/>
              <a:ea typeface="Times New Roman" charset="0"/>
              <a:cs typeface="Times New Roman" charset="0"/>
            </a:rPr>
            <a:t> </a:t>
          </a:r>
          <a:r>
            <a:rPr lang="en-US" sz="2200" dirty="0" err="1" smtClean="0">
              <a:solidFill>
                <a:schemeClr val="tx1"/>
              </a:solidFill>
              <a:latin typeface="Times New Roman" charset="0"/>
              <a:ea typeface="Times New Roman" charset="0"/>
              <a:cs typeface="Times New Roman" charset="0"/>
            </a:rPr>
            <a:t>dilikuidasi</a:t>
          </a:r>
          <a:r>
            <a:rPr lang="en-US" sz="2200" dirty="0" smtClean="0">
              <a:solidFill>
                <a:schemeClr val="tx1"/>
              </a:solidFill>
              <a:latin typeface="Times New Roman" charset="0"/>
              <a:ea typeface="Times New Roman" charset="0"/>
              <a:cs typeface="Times New Roman" charset="0"/>
            </a:rPr>
            <a:t>, </a:t>
          </a:r>
          <a:r>
            <a:rPr lang="en-US" sz="2200" dirty="0" err="1" smtClean="0">
              <a:solidFill>
                <a:schemeClr val="tx1"/>
              </a:solidFill>
              <a:latin typeface="Times New Roman" charset="0"/>
              <a:ea typeface="Times New Roman" charset="0"/>
              <a:cs typeface="Times New Roman" charset="0"/>
            </a:rPr>
            <a:t>berhenti</a:t>
          </a:r>
          <a:r>
            <a:rPr lang="en-US" sz="2200" dirty="0" smtClean="0">
              <a:solidFill>
                <a:schemeClr val="tx1"/>
              </a:solidFill>
              <a:latin typeface="Times New Roman" charset="0"/>
              <a:ea typeface="Times New Roman" charset="0"/>
              <a:cs typeface="Times New Roman" charset="0"/>
            </a:rPr>
            <a:t> </a:t>
          </a:r>
          <a:r>
            <a:rPr lang="en-US" sz="2200" dirty="0" err="1" smtClean="0">
              <a:solidFill>
                <a:schemeClr val="tx1"/>
              </a:solidFill>
              <a:latin typeface="Times New Roman" charset="0"/>
              <a:ea typeface="Times New Roman" charset="0"/>
              <a:cs typeface="Times New Roman" charset="0"/>
            </a:rPr>
            <a:t>beroperasi</a:t>
          </a:r>
          <a:r>
            <a:rPr lang="en-US" sz="2200" dirty="0" smtClean="0">
              <a:solidFill>
                <a:schemeClr val="tx1"/>
              </a:solidFill>
              <a:latin typeface="Times New Roman" charset="0"/>
              <a:ea typeface="Times New Roman" charset="0"/>
              <a:cs typeface="Times New Roman" charset="0"/>
            </a:rPr>
            <a:t>, </a:t>
          </a:r>
          <a:r>
            <a:rPr lang="en-US" sz="2200" dirty="0" err="1" smtClean="0">
              <a:solidFill>
                <a:schemeClr val="tx1"/>
              </a:solidFill>
              <a:latin typeface="Times New Roman" charset="0"/>
              <a:ea typeface="Times New Roman" charset="0"/>
              <a:cs typeface="Times New Roman" charset="0"/>
            </a:rPr>
            <a:t>tanpa</a:t>
          </a:r>
          <a:r>
            <a:rPr lang="en-US" sz="2200" dirty="0" smtClean="0">
              <a:solidFill>
                <a:schemeClr val="tx1"/>
              </a:solidFill>
              <a:latin typeface="Times New Roman" charset="0"/>
              <a:ea typeface="Times New Roman" charset="0"/>
              <a:cs typeface="Times New Roman" charset="0"/>
            </a:rPr>
            <a:t> </a:t>
          </a:r>
          <a:r>
            <a:rPr lang="en-US" sz="2200" dirty="0" err="1" smtClean="0">
              <a:solidFill>
                <a:schemeClr val="tx1"/>
              </a:solidFill>
              <a:latin typeface="Times New Roman" charset="0"/>
              <a:ea typeface="Times New Roman" charset="0"/>
              <a:cs typeface="Times New Roman" charset="0"/>
            </a:rPr>
            <a:t>alternatif</a:t>
          </a:r>
          <a:r>
            <a:rPr lang="en-US" sz="2200" dirty="0" smtClean="0">
              <a:solidFill>
                <a:schemeClr val="tx1"/>
              </a:solidFill>
              <a:latin typeface="Times New Roman" charset="0"/>
              <a:ea typeface="Times New Roman" charset="0"/>
              <a:cs typeface="Times New Roman" charset="0"/>
            </a:rPr>
            <a:t> </a:t>
          </a:r>
          <a:r>
            <a:rPr lang="en-US" sz="2200" dirty="0" err="1" smtClean="0">
              <a:solidFill>
                <a:schemeClr val="tx1"/>
              </a:solidFill>
              <a:latin typeface="Times New Roman" charset="0"/>
              <a:ea typeface="Times New Roman" charset="0"/>
              <a:cs typeface="Times New Roman" charset="0"/>
            </a:rPr>
            <a:t>lainnya</a:t>
          </a:r>
          <a:endParaRPr lang="en-US" sz="2200" dirty="0">
            <a:solidFill>
              <a:schemeClr val="tx1"/>
            </a:solidFill>
            <a:latin typeface="Times New Roman" charset="0"/>
            <a:ea typeface="Times New Roman" charset="0"/>
            <a:cs typeface="Times New Roman" charset="0"/>
          </a:endParaRPr>
        </a:p>
      </dgm:t>
    </dgm:pt>
    <dgm:pt modelId="{87607239-D62E-DA4B-91C1-2B852A261BA1}" type="parTrans" cxnId="{B0E92C69-FEAE-9A49-9FDE-AB79477ED7D5}">
      <dgm:prSet/>
      <dgm:spPr/>
      <dgm:t>
        <a:bodyPr/>
        <a:lstStyle/>
        <a:p>
          <a:endParaRPr lang="en-US">
            <a:latin typeface="Times New Roman" charset="0"/>
            <a:ea typeface="Times New Roman" charset="0"/>
            <a:cs typeface="Times New Roman" charset="0"/>
          </a:endParaRPr>
        </a:p>
      </dgm:t>
    </dgm:pt>
    <dgm:pt modelId="{16E82A67-BBF3-8343-B2C4-BECD40252EB7}" type="sibTrans" cxnId="{B0E92C69-FEAE-9A49-9FDE-AB79477ED7D5}">
      <dgm:prSet/>
      <dgm:spPr/>
      <dgm:t>
        <a:bodyPr/>
        <a:lstStyle/>
        <a:p>
          <a:endParaRPr lang="en-US">
            <a:latin typeface="Times New Roman" charset="0"/>
            <a:ea typeface="Times New Roman" charset="0"/>
            <a:cs typeface="Times New Roman" charset="0"/>
          </a:endParaRPr>
        </a:p>
      </dgm:t>
    </dgm:pt>
    <dgm:pt modelId="{48F1B406-FFD0-E747-AC21-C4AB109CFFCD}">
      <dgm:prSet phldrT="[Text]" custT="1"/>
      <dgm:spPr>
        <a:solidFill>
          <a:schemeClr val="tx2">
            <a:lumMod val="20000"/>
            <a:lumOff val="80000"/>
          </a:schemeClr>
        </a:solidFill>
      </dgm:spPr>
      <dgm:t>
        <a:bodyPr/>
        <a:lstStyle/>
        <a:p>
          <a:pPr lvl="0" algn="ctr" defTabSz="933450">
            <a:lnSpc>
              <a:spcPct val="90000"/>
            </a:lnSpc>
            <a:spcBef>
              <a:spcPct val="0"/>
            </a:spcBef>
            <a:spcAft>
              <a:spcPct val="35000"/>
            </a:spcAft>
          </a:pPr>
          <a:r>
            <a:rPr lang="en-US" sz="2200" b="1" u="sng" dirty="0" err="1" smtClean="0">
              <a:solidFill>
                <a:schemeClr val="tx1"/>
              </a:solidFill>
              <a:latin typeface="Times New Roman" charset="0"/>
              <a:ea typeface="Times New Roman" charset="0"/>
              <a:cs typeface="Times New Roman" charset="0"/>
            </a:rPr>
            <a:t>Konsep</a:t>
          </a:r>
          <a:r>
            <a:rPr lang="en-US" sz="2200" b="1" u="sng" baseline="0" dirty="0" smtClean="0">
              <a:solidFill>
                <a:schemeClr val="tx1"/>
              </a:solidFill>
              <a:latin typeface="Times New Roman" charset="0"/>
              <a:ea typeface="Times New Roman" charset="0"/>
              <a:cs typeface="Times New Roman" charset="0"/>
            </a:rPr>
            <a:t> </a:t>
          </a:r>
          <a:r>
            <a:rPr lang="en-US" sz="2200" b="1" u="sng" baseline="0" dirty="0" err="1" smtClean="0">
              <a:solidFill>
                <a:schemeClr val="tx1"/>
              </a:solidFill>
              <a:latin typeface="Times New Roman" charset="0"/>
              <a:ea typeface="Times New Roman" charset="0"/>
              <a:cs typeface="Times New Roman" charset="0"/>
            </a:rPr>
            <a:t>Entitas</a:t>
          </a:r>
          <a:r>
            <a:rPr lang="en-US" sz="2200" b="1" u="sng" baseline="0" dirty="0" smtClean="0">
              <a:solidFill>
                <a:schemeClr val="tx1"/>
              </a:solidFill>
              <a:latin typeface="Times New Roman" charset="0"/>
              <a:ea typeface="Times New Roman" charset="0"/>
              <a:cs typeface="Times New Roman" charset="0"/>
            </a:rPr>
            <a:t> </a:t>
          </a:r>
          <a:r>
            <a:rPr lang="en-US" sz="2200" b="1" u="sng" baseline="0" dirty="0" err="1" smtClean="0">
              <a:solidFill>
                <a:schemeClr val="tx1"/>
              </a:solidFill>
              <a:latin typeface="Times New Roman" charset="0"/>
              <a:ea typeface="Times New Roman" charset="0"/>
              <a:cs typeface="Times New Roman" charset="0"/>
            </a:rPr>
            <a:t>Bisnis</a:t>
          </a:r>
          <a:endParaRPr lang="en-US" sz="2200" b="1" u="sng" baseline="0" dirty="0" smtClean="0">
            <a:solidFill>
              <a:schemeClr val="tx1"/>
            </a:solidFill>
            <a:latin typeface="Times New Roman" charset="0"/>
            <a:ea typeface="Times New Roman" charset="0"/>
            <a:cs typeface="Times New Roman" charset="0"/>
          </a:endParaRPr>
        </a:p>
        <a:p>
          <a:pPr lvl="0" algn="l" defTabSz="933450">
            <a:lnSpc>
              <a:spcPct val="90000"/>
            </a:lnSpc>
            <a:spcBef>
              <a:spcPct val="0"/>
            </a:spcBef>
            <a:spcAft>
              <a:spcPct val="35000"/>
            </a:spcAft>
          </a:pPr>
          <a:r>
            <a:rPr lang="en-US" sz="2200" b="1" dirty="0" err="1" smtClean="0">
              <a:solidFill>
                <a:schemeClr val="tx1"/>
              </a:solidFill>
              <a:latin typeface="Times New Roman" charset="0"/>
              <a:ea typeface="Times New Roman" charset="0"/>
              <a:cs typeface="Times New Roman" charset="0"/>
            </a:rPr>
            <a:t>Pemisahan</a:t>
          </a:r>
          <a:r>
            <a:rPr lang="en-US" sz="2200" b="0" dirty="0" smtClean="0">
              <a:solidFill>
                <a:schemeClr val="tx1"/>
              </a:solidFill>
              <a:latin typeface="Times New Roman" charset="0"/>
              <a:ea typeface="Times New Roman" charset="0"/>
              <a:cs typeface="Times New Roman" charset="0"/>
            </a:rPr>
            <a:t> </a:t>
          </a:r>
          <a:r>
            <a:rPr lang="en-US" sz="2200" b="0" dirty="0" err="1" smtClean="0">
              <a:solidFill>
                <a:schemeClr val="tx1"/>
              </a:solidFill>
              <a:latin typeface="Times New Roman" charset="0"/>
              <a:ea typeface="Times New Roman" charset="0"/>
              <a:cs typeface="Times New Roman" charset="0"/>
            </a:rPr>
            <a:t>antara</a:t>
          </a:r>
          <a:r>
            <a:rPr lang="en-US" sz="2200" b="0" dirty="0" smtClean="0">
              <a:solidFill>
                <a:schemeClr val="tx1"/>
              </a:solidFill>
              <a:latin typeface="Times New Roman" charset="0"/>
              <a:ea typeface="Times New Roman" charset="0"/>
              <a:cs typeface="Times New Roman" charset="0"/>
            </a:rPr>
            <a:t>:</a:t>
          </a:r>
          <a:endParaRPr lang="en-US" sz="2200" b="1" dirty="0">
            <a:solidFill>
              <a:schemeClr val="tx1"/>
            </a:solidFill>
            <a:latin typeface="Times New Roman" charset="0"/>
            <a:ea typeface="Times New Roman" charset="0"/>
            <a:cs typeface="Times New Roman" charset="0"/>
          </a:endParaRPr>
        </a:p>
      </dgm:t>
    </dgm:pt>
    <dgm:pt modelId="{2B2195C7-4D8E-2B4F-B6F5-FEA7CA59B7EE}" type="parTrans" cxnId="{7B08ECCB-9361-514B-9618-65FE12964C4A}">
      <dgm:prSet/>
      <dgm:spPr/>
      <dgm:t>
        <a:bodyPr/>
        <a:lstStyle/>
        <a:p>
          <a:endParaRPr lang="en-US">
            <a:latin typeface="Times New Roman" charset="0"/>
            <a:ea typeface="Times New Roman" charset="0"/>
            <a:cs typeface="Times New Roman" charset="0"/>
          </a:endParaRPr>
        </a:p>
      </dgm:t>
    </dgm:pt>
    <dgm:pt modelId="{03F9EE61-1914-654E-B520-A02DDF07BCA6}" type="sibTrans" cxnId="{7B08ECCB-9361-514B-9618-65FE12964C4A}">
      <dgm:prSet/>
      <dgm:spPr/>
      <dgm:t>
        <a:bodyPr/>
        <a:lstStyle/>
        <a:p>
          <a:endParaRPr lang="en-US">
            <a:latin typeface="Times New Roman" charset="0"/>
            <a:ea typeface="Times New Roman" charset="0"/>
            <a:cs typeface="Times New Roman" charset="0"/>
          </a:endParaRPr>
        </a:p>
      </dgm:t>
    </dgm:pt>
    <dgm:pt modelId="{DB5A9166-3ACE-4396-A958-7126BF5745E2}">
      <dgm:prSet phldrT="[Text]" custT="1"/>
      <dgm:spPr>
        <a:solidFill>
          <a:schemeClr val="tx2">
            <a:lumMod val="20000"/>
            <a:lumOff val="80000"/>
          </a:schemeClr>
        </a:solidFill>
      </dgm:spPr>
      <dgm:t>
        <a:bodyPr/>
        <a:lstStyle/>
        <a:p>
          <a:pPr marL="171450" marR="0" lvl="1" indent="-171450" algn="l" defTabSz="711200" rtl="0" eaLnBrk="1" fontAlgn="auto" latinLnBrk="0" hangingPunct="1">
            <a:lnSpc>
              <a:spcPct val="90000"/>
            </a:lnSpc>
            <a:spcBef>
              <a:spcPct val="0"/>
            </a:spcBef>
            <a:spcAft>
              <a:spcPct val="15000"/>
            </a:spcAft>
            <a:buClrTx/>
            <a:buSzTx/>
            <a:buFontTx/>
            <a:buNone/>
            <a:tabLst/>
            <a:defRPr/>
          </a:pPr>
          <a:r>
            <a:rPr lang="en-US" sz="2200" b="1" dirty="0" err="1" smtClean="0">
              <a:solidFill>
                <a:schemeClr val="tx1"/>
              </a:solidFill>
              <a:latin typeface="Times New Roman" charset="0"/>
              <a:ea typeface="Times New Roman" charset="0"/>
              <a:cs typeface="Times New Roman" charset="0"/>
            </a:rPr>
            <a:t>entitas</a:t>
          </a:r>
          <a:r>
            <a:rPr lang="en-US" sz="2200" b="1" dirty="0" smtClean="0">
              <a:solidFill>
                <a:schemeClr val="tx1"/>
              </a:solidFill>
              <a:latin typeface="Times New Roman" charset="0"/>
              <a:ea typeface="Times New Roman" charset="0"/>
              <a:cs typeface="Times New Roman" charset="0"/>
            </a:rPr>
            <a:t> </a:t>
          </a:r>
          <a:r>
            <a:rPr lang="en-US" sz="2200" b="1" dirty="0" err="1" smtClean="0">
              <a:solidFill>
                <a:schemeClr val="tx1"/>
              </a:solidFill>
              <a:latin typeface="Times New Roman" charset="0"/>
              <a:ea typeface="Times New Roman" charset="0"/>
              <a:cs typeface="Times New Roman" charset="0"/>
            </a:rPr>
            <a:t>bisnis</a:t>
          </a:r>
          <a:r>
            <a:rPr lang="en-US" sz="2200" b="0" dirty="0" smtClean="0">
              <a:solidFill>
                <a:schemeClr val="tx1"/>
              </a:solidFill>
              <a:latin typeface="Times New Roman" charset="0"/>
              <a:ea typeface="Times New Roman" charset="0"/>
              <a:cs typeface="Times New Roman" charset="0"/>
            </a:rPr>
            <a:t> </a:t>
          </a:r>
          <a:r>
            <a:rPr lang="en-US" sz="2200" b="0" dirty="0" err="1" smtClean="0">
              <a:solidFill>
                <a:schemeClr val="tx1"/>
              </a:solidFill>
              <a:latin typeface="Times New Roman" charset="0"/>
              <a:ea typeface="Times New Roman" charset="0"/>
              <a:cs typeface="Times New Roman" charset="0"/>
            </a:rPr>
            <a:t>dengan</a:t>
          </a:r>
          <a:r>
            <a:rPr lang="en-US" sz="2200" b="0" dirty="0" smtClean="0">
              <a:solidFill>
                <a:schemeClr val="tx1"/>
              </a:solidFill>
              <a:latin typeface="Times New Roman" charset="0"/>
              <a:ea typeface="Times New Roman" charset="0"/>
              <a:cs typeface="Times New Roman" charset="0"/>
            </a:rPr>
            <a:t>: </a:t>
          </a:r>
          <a:r>
            <a:rPr lang="en-US" sz="2200" b="1" dirty="0" err="1" smtClean="0">
              <a:solidFill>
                <a:schemeClr val="tx1"/>
              </a:solidFill>
              <a:latin typeface="Times New Roman" charset="0"/>
              <a:ea typeface="Times New Roman" charset="0"/>
              <a:cs typeface="Times New Roman" charset="0"/>
            </a:rPr>
            <a:t>pemilik</a:t>
          </a:r>
          <a:r>
            <a:rPr lang="en-US" sz="2200" b="0" dirty="0" smtClean="0">
              <a:solidFill>
                <a:schemeClr val="tx1"/>
              </a:solidFill>
              <a:latin typeface="Times New Roman" charset="0"/>
              <a:ea typeface="Times New Roman" charset="0"/>
              <a:cs typeface="Times New Roman" charset="0"/>
            </a:rPr>
            <a:t> </a:t>
          </a:r>
          <a:r>
            <a:rPr lang="en-US" sz="2200" b="0" dirty="0" err="1" smtClean="0">
              <a:solidFill>
                <a:schemeClr val="tx1"/>
              </a:solidFill>
              <a:latin typeface="Times New Roman" charset="0"/>
              <a:ea typeface="Times New Roman" charset="0"/>
              <a:cs typeface="Times New Roman" charset="0"/>
            </a:rPr>
            <a:t>dan</a:t>
          </a:r>
          <a:r>
            <a:rPr lang="en-US" sz="2200" b="0" dirty="0" smtClean="0">
              <a:solidFill>
                <a:schemeClr val="tx1"/>
              </a:solidFill>
              <a:latin typeface="Times New Roman" charset="0"/>
              <a:ea typeface="Times New Roman" charset="0"/>
              <a:cs typeface="Times New Roman" charset="0"/>
            </a:rPr>
            <a:t> </a:t>
          </a:r>
          <a:r>
            <a:rPr lang="en-US" sz="2200" b="1" baseline="0" dirty="0" err="1" smtClean="0">
              <a:solidFill>
                <a:schemeClr val="tx1"/>
              </a:solidFill>
              <a:latin typeface="Times New Roman" charset="0"/>
              <a:ea typeface="Times New Roman" charset="0"/>
              <a:cs typeface="Times New Roman" charset="0"/>
            </a:rPr>
            <a:t>entitas</a:t>
          </a:r>
          <a:r>
            <a:rPr lang="en-US" sz="2200" b="1" baseline="0" dirty="0" smtClean="0">
              <a:solidFill>
                <a:schemeClr val="tx1"/>
              </a:solidFill>
              <a:latin typeface="Times New Roman" charset="0"/>
              <a:ea typeface="Times New Roman" charset="0"/>
              <a:cs typeface="Times New Roman" charset="0"/>
            </a:rPr>
            <a:t> </a:t>
          </a:r>
          <a:r>
            <a:rPr lang="en-US" sz="2200" b="1" baseline="0" dirty="0" err="1" smtClean="0">
              <a:solidFill>
                <a:schemeClr val="tx1"/>
              </a:solidFill>
              <a:latin typeface="Times New Roman" charset="0"/>
              <a:ea typeface="Times New Roman" charset="0"/>
              <a:cs typeface="Times New Roman" charset="0"/>
            </a:rPr>
            <a:t>lainnya</a:t>
          </a:r>
          <a:endParaRPr lang="en-US" sz="2200" b="1" dirty="0">
            <a:solidFill>
              <a:schemeClr val="tx1"/>
            </a:solidFill>
            <a:latin typeface="Times New Roman" charset="0"/>
            <a:ea typeface="Times New Roman" charset="0"/>
            <a:cs typeface="Times New Roman" charset="0"/>
          </a:endParaRPr>
        </a:p>
      </dgm:t>
    </dgm:pt>
    <dgm:pt modelId="{DF4217E5-0E99-4C45-B781-C1E4D6192B3A}" type="parTrans" cxnId="{F6D46A2A-06A6-4E6D-8E9A-C1DE9AAD1373}">
      <dgm:prSet/>
      <dgm:spPr/>
      <dgm:t>
        <a:bodyPr/>
        <a:lstStyle/>
        <a:p>
          <a:endParaRPr lang="en-US"/>
        </a:p>
      </dgm:t>
    </dgm:pt>
    <dgm:pt modelId="{414EF7AA-3D86-40C6-A87C-E673A80CEA73}" type="sibTrans" cxnId="{F6D46A2A-06A6-4E6D-8E9A-C1DE9AAD1373}">
      <dgm:prSet/>
      <dgm:spPr/>
      <dgm:t>
        <a:bodyPr/>
        <a:lstStyle/>
        <a:p>
          <a:endParaRPr lang="en-US"/>
        </a:p>
      </dgm:t>
    </dgm:pt>
    <dgm:pt modelId="{A0882A93-8441-4CDD-B055-7D5C0C59137F}">
      <dgm:prSet phldrT="[Text]" custT="1"/>
      <dgm:spPr>
        <a:solidFill>
          <a:schemeClr val="tx2">
            <a:lumMod val="20000"/>
            <a:lumOff val="80000"/>
          </a:schemeClr>
        </a:solidFill>
      </dgm:spPr>
      <dgm:t>
        <a:bodyPr/>
        <a:lstStyle/>
        <a:p>
          <a:pPr marL="171450" marR="0" lvl="1" indent="-171450" algn="l" defTabSz="711200" rtl="0" eaLnBrk="1" fontAlgn="auto" latinLnBrk="0" hangingPunct="1">
            <a:lnSpc>
              <a:spcPct val="90000"/>
            </a:lnSpc>
            <a:spcBef>
              <a:spcPct val="0"/>
            </a:spcBef>
            <a:spcAft>
              <a:spcPct val="15000"/>
            </a:spcAft>
            <a:buClrTx/>
            <a:buSzTx/>
            <a:buFontTx/>
            <a:buNone/>
            <a:tabLst/>
            <a:defRPr/>
          </a:pPr>
          <a:r>
            <a:rPr lang="en-US" sz="2200" b="1" dirty="0" err="1" smtClean="0">
              <a:solidFill>
                <a:schemeClr val="tx1"/>
              </a:solidFill>
              <a:latin typeface="Times New Roman" charset="0"/>
              <a:ea typeface="Times New Roman" charset="0"/>
              <a:cs typeface="Times New Roman" charset="0"/>
            </a:rPr>
            <a:t>transaksi</a:t>
          </a:r>
          <a:r>
            <a:rPr lang="en-US" sz="2200" b="0" dirty="0" smtClean="0">
              <a:solidFill>
                <a:schemeClr val="tx1"/>
              </a:solidFill>
              <a:latin typeface="Times New Roman" charset="0"/>
              <a:ea typeface="Times New Roman" charset="0"/>
              <a:cs typeface="Times New Roman" charset="0"/>
            </a:rPr>
            <a:t> </a:t>
          </a:r>
          <a:r>
            <a:rPr lang="en-US" sz="2200" b="0" baseline="0" dirty="0" err="1" smtClean="0">
              <a:solidFill>
                <a:schemeClr val="tx1"/>
              </a:solidFill>
              <a:latin typeface="Times New Roman" charset="0"/>
              <a:ea typeface="Times New Roman" charset="0"/>
              <a:cs typeface="Times New Roman" charset="0"/>
            </a:rPr>
            <a:t>antara</a:t>
          </a:r>
          <a:r>
            <a:rPr lang="en-US" sz="2200" b="0" baseline="0" dirty="0" smtClean="0">
              <a:solidFill>
                <a:schemeClr val="tx1"/>
              </a:solidFill>
              <a:latin typeface="Times New Roman" charset="0"/>
              <a:ea typeface="Times New Roman" charset="0"/>
              <a:cs typeface="Times New Roman" charset="0"/>
            </a:rPr>
            <a:t> </a:t>
          </a:r>
          <a:r>
            <a:rPr lang="en-US" sz="2200" b="0" baseline="0" dirty="0" err="1" smtClean="0">
              <a:solidFill>
                <a:schemeClr val="tx1"/>
              </a:solidFill>
              <a:latin typeface="Times New Roman" charset="0"/>
              <a:ea typeface="Times New Roman" charset="0"/>
              <a:cs typeface="Times New Roman" charset="0"/>
            </a:rPr>
            <a:t>entitas</a:t>
          </a:r>
          <a:r>
            <a:rPr lang="en-US" sz="2200" b="0" baseline="0" dirty="0" smtClean="0">
              <a:solidFill>
                <a:schemeClr val="tx1"/>
              </a:solidFill>
              <a:latin typeface="Times New Roman" charset="0"/>
              <a:ea typeface="Times New Roman" charset="0"/>
              <a:cs typeface="Times New Roman" charset="0"/>
            </a:rPr>
            <a:t> </a:t>
          </a:r>
          <a:r>
            <a:rPr lang="en-US" sz="2200" b="0" baseline="0" dirty="0" err="1" smtClean="0">
              <a:solidFill>
                <a:schemeClr val="tx1"/>
              </a:solidFill>
              <a:latin typeface="Times New Roman" charset="0"/>
              <a:ea typeface="Times New Roman" charset="0"/>
              <a:cs typeface="Times New Roman" charset="0"/>
            </a:rPr>
            <a:t>bisnis</a:t>
          </a:r>
          <a:r>
            <a:rPr lang="en-US" sz="2200" b="0" baseline="0" dirty="0" smtClean="0">
              <a:solidFill>
                <a:schemeClr val="tx1"/>
              </a:solidFill>
              <a:latin typeface="Times New Roman" charset="0"/>
              <a:ea typeface="Times New Roman" charset="0"/>
              <a:cs typeface="Times New Roman" charset="0"/>
            </a:rPr>
            <a:t> </a:t>
          </a:r>
          <a:r>
            <a:rPr lang="en-US" sz="2200" b="0" baseline="0" dirty="0" err="1" smtClean="0">
              <a:solidFill>
                <a:schemeClr val="tx1"/>
              </a:solidFill>
              <a:latin typeface="Times New Roman" charset="0"/>
              <a:ea typeface="Times New Roman" charset="0"/>
              <a:cs typeface="Times New Roman" charset="0"/>
            </a:rPr>
            <a:t>dan</a:t>
          </a:r>
          <a:r>
            <a:rPr lang="en-US" sz="2200" b="0" baseline="0" dirty="0" smtClean="0">
              <a:solidFill>
                <a:schemeClr val="tx1"/>
              </a:solidFill>
              <a:latin typeface="Times New Roman" charset="0"/>
              <a:ea typeface="Times New Roman" charset="0"/>
              <a:cs typeface="Times New Roman" charset="0"/>
            </a:rPr>
            <a:t> </a:t>
          </a:r>
          <a:r>
            <a:rPr lang="en-US" sz="2200" b="0" baseline="0" dirty="0" err="1" smtClean="0">
              <a:solidFill>
                <a:schemeClr val="tx1"/>
              </a:solidFill>
              <a:latin typeface="Times New Roman" charset="0"/>
              <a:ea typeface="Times New Roman" charset="0"/>
              <a:cs typeface="Times New Roman" charset="0"/>
            </a:rPr>
            <a:t>pemilik</a:t>
          </a:r>
          <a:r>
            <a:rPr lang="en-US" sz="2200" b="0" baseline="0" dirty="0" smtClean="0">
              <a:solidFill>
                <a:schemeClr val="tx1"/>
              </a:solidFill>
              <a:latin typeface="Times New Roman" charset="0"/>
              <a:ea typeface="Times New Roman" charset="0"/>
              <a:cs typeface="Times New Roman" charset="0"/>
            </a:rPr>
            <a:t> </a:t>
          </a:r>
          <a:r>
            <a:rPr lang="en-US" sz="2200" b="0" baseline="0" dirty="0" err="1" smtClean="0">
              <a:solidFill>
                <a:schemeClr val="tx1"/>
              </a:solidFill>
              <a:latin typeface="Times New Roman" charset="0"/>
              <a:ea typeface="Times New Roman" charset="0"/>
              <a:cs typeface="Times New Roman" charset="0"/>
            </a:rPr>
            <a:t>bisnis</a:t>
          </a:r>
          <a:r>
            <a:rPr lang="en-US" sz="2200" b="0" baseline="0" dirty="0" smtClean="0">
              <a:solidFill>
                <a:schemeClr val="tx1"/>
              </a:solidFill>
              <a:latin typeface="Times New Roman" charset="0"/>
              <a:ea typeface="Times New Roman" charset="0"/>
              <a:cs typeface="Times New Roman" charset="0"/>
            </a:rPr>
            <a:t> </a:t>
          </a:r>
          <a:r>
            <a:rPr lang="en-US" sz="2200" b="0" baseline="0" dirty="0" err="1" smtClean="0">
              <a:solidFill>
                <a:schemeClr val="tx1"/>
              </a:solidFill>
              <a:latin typeface="Times New Roman" charset="0"/>
              <a:ea typeface="Times New Roman" charset="0"/>
              <a:cs typeface="Times New Roman" charset="0"/>
            </a:rPr>
            <a:t>atau</a:t>
          </a:r>
          <a:r>
            <a:rPr lang="en-US" sz="2200" b="0" baseline="0" dirty="0" smtClean="0">
              <a:solidFill>
                <a:schemeClr val="tx1"/>
              </a:solidFill>
              <a:latin typeface="Times New Roman" charset="0"/>
              <a:ea typeface="Times New Roman" charset="0"/>
              <a:cs typeface="Times New Roman" charset="0"/>
            </a:rPr>
            <a:t> </a:t>
          </a:r>
          <a:r>
            <a:rPr lang="en-US" sz="2200" b="0" baseline="0" dirty="0" err="1" smtClean="0">
              <a:solidFill>
                <a:schemeClr val="tx1"/>
              </a:solidFill>
              <a:latin typeface="Times New Roman" charset="0"/>
              <a:ea typeface="Times New Roman" charset="0"/>
              <a:cs typeface="Times New Roman" charset="0"/>
            </a:rPr>
            <a:t>entitas</a:t>
          </a:r>
          <a:r>
            <a:rPr lang="en-US" sz="2200" b="0" baseline="0" dirty="0" smtClean="0">
              <a:solidFill>
                <a:schemeClr val="tx1"/>
              </a:solidFill>
              <a:latin typeface="Times New Roman" charset="0"/>
              <a:ea typeface="Times New Roman" charset="0"/>
              <a:cs typeface="Times New Roman" charset="0"/>
            </a:rPr>
            <a:t> lain</a:t>
          </a:r>
          <a:endParaRPr lang="en-US" sz="2200" b="0" dirty="0">
            <a:solidFill>
              <a:schemeClr val="tx1"/>
            </a:solidFill>
            <a:latin typeface="Times New Roman" charset="0"/>
            <a:ea typeface="Times New Roman" charset="0"/>
            <a:cs typeface="Times New Roman" charset="0"/>
          </a:endParaRPr>
        </a:p>
      </dgm:t>
    </dgm:pt>
    <dgm:pt modelId="{79300BC9-943A-4C14-9F63-B622AA6D4F43}" type="parTrans" cxnId="{7B63650B-C420-4B66-A2DD-7CAC8022FF3B}">
      <dgm:prSet/>
      <dgm:spPr/>
      <dgm:t>
        <a:bodyPr/>
        <a:lstStyle/>
        <a:p>
          <a:endParaRPr lang="en-US"/>
        </a:p>
      </dgm:t>
    </dgm:pt>
    <dgm:pt modelId="{87CDE0FA-67E7-44D7-BDE5-5D02B65A8851}" type="sibTrans" cxnId="{7B63650B-C420-4B66-A2DD-7CAC8022FF3B}">
      <dgm:prSet/>
      <dgm:spPr/>
      <dgm:t>
        <a:bodyPr/>
        <a:lstStyle/>
        <a:p>
          <a:endParaRPr lang="en-US"/>
        </a:p>
      </dgm:t>
    </dgm:pt>
    <dgm:pt modelId="{0F847754-5C67-3C42-9B19-F9D352DCB180}" type="pres">
      <dgm:prSet presAssocID="{32DAF332-594B-E54A-B96E-B1E5CAA24F5F}" presName="Name0" presStyleCnt="0">
        <dgm:presLayoutVars>
          <dgm:dir/>
          <dgm:resizeHandles val="exact"/>
        </dgm:presLayoutVars>
      </dgm:prSet>
      <dgm:spPr/>
      <dgm:t>
        <a:bodyPr/>
        <a:lstStyle/>
        <a:p>
          <a:endParaRPr lang="en-US"/>
        </a:p>
      </dgm:t>
    </dgm:pt>
    <dgm:pt modelId="{86CBAA68-7BAE-C24B-99C1-996867E474C2}" type="pres">
      <dgm:prSet presAssocID="{48404CDD-8FC7-4A4A-A2B3-83305CF7885B}" presName="node" presStyleLbl="node1" presStyleIdx="0" presStyleCnt="3">
        <dgm:presLayoutVars>
          <dgm:bulletEnabled val="1"/>
        </dgm:presLayoutVars>
      </dgm:prSet>
      <dgm:spPr/>
      <dgm:t>
        <a:bodyPr/>
        <a:lstStyle/>
        <a:p>
          <a:endParaRPr lang="en-US"/>
        </a:p>
      </dgm:t>
    </dgm:pt>
    <dgm:pt modelId="{0FD1DFB9-F5CB-5148-B266-049D372E8EC8}" type="pres">
      <dgm:prSet presAssocID="{65FBA584-1279-3F45-A322-E5E73309B313}" presName="sibTrans" presStyleCnt="0"/>
      <dgm:spPr/>
    </dgm:pt>
    <dgm:pt modelId="{0A08D810-3F80-8C46-82F2-BA5BD8CD23BA}" type="pres">
      <dgm:prSet presAssocID="{36A74360-B3CB-B94D-B5E5-E279459E09C7}" presName="node" presStyleLbl="node1" presStyleIdx="1" presStyleCnt="3" custScaleX="120563">
        <dgm:presLayoutVars>
          <dgm:bulletEnabled val="1"/>
        </dgm:presLayoutVars>
      </dgm:prSet>
      <dgm:spPr/>
      <dgm:t>
        <a:bodyPr/>
        <a:lstStyle/>
        <a:p>
          <a:endParaRPr lang="en-US"/>
        </a:p>
      </dgm:t>
    </dgm:pt>
    <dgm:pt modelId="{334F8C7B-B4BF-9F4C-A071-E5C208F85290}" type="pres">
      <dgm:prSet presAssocID="{BA72B4CC-8AE4-EF43-90A2-D2C7BDF66E62}" presName="sibTrans" presStyleCnt="0"/>
      <dgm:spPr/>
    </dgm:pt>
    <dgm:pt modelId="{1F2FB8C0-3B29-914F-BF6E-BF1A4B464239}" type="pres">
      <dgm:prSet presAssocID="{48F1B406-FFD0-E747-AC21-C4AB109CFFCD}" presName="node" presStyleLbl="node1" presStyleIdx="2" presStyleCnt="3" custScaleX="124873">
        <dgm:presLayoutVars>
          <dgm:bulletEnabled val="1"/>
        </dgm:presLayoutVars>
      </dgm:prSet>
      <dgm:spPr/>
      <dgm:t>
        <a:bodyPr/>
        <a:lstStyle/>
        <a:p>
          <a:endParaRPr lang="en-US"/>
        </a:p>
      </dgm:t>
    </dgm:pt>
  </dgm:ptLst>
  <dgm:cxnLst>
    <dgm:cxn modelId="{F6D46A2A-06A6-4E6D-8E9A-C1DE9AAD1373}" srcId="{48F1B406-FFD0-E747-AC21-C4AB109CFFCD}" destId="{DB5A9166-3ACE-4396-A958-7126BF5745E2}" srcOrd="0" destOrd="0" parTransId="{DF4217E5-0E99-4C45-B781-C1E4D6192B3A}" sibTransId="{414EF7AA-3D86-40C6-A87C-E673A80CEA73}"/>
    <dgm:cxn modelId="{0496C88B-9E64-0546-9C1A-9188A209DC31}" type="presOf" srcId="{48F1B406-FFD0-E747-AC21-C4AB109CFFCD}" destId="{1F2FB8C0-3B29-914F-BF6E-BF1A4B464239}" srcOrd="0" destOrd="0" presId="urn:microsoft.com/office/officeart/2005/8/layout/hList6"/>
    <dgm:cxn modelId="{4C9E28EE-B508-3C47-BDF5-E55946ED24B2}" srcId="{36A74360-B3CB-B94D-B5E5-E279459E09C7}" destId="{36820E17-AFF6-D249-93EB-53DCC82162B8}" srcOrd="0" destOrd="0" parTransId="{56C67F6A-9806-9F4A-BFDD-873127082BBF}" sibTransId="{94B1A033-02E1-D344-8EA3-E8BBAE9B4891}"/>
    <dgm:cxn modelId="{4869AE01-9EAB-204C-982F-994EAA260C70}" srcId="{32DAF332-594B-E54A-B96E-B1E5CAA24F5F}" destId="{48404CDD-8FC7-4A4A-A2B3-83305CF7885B}" srcOrd="0" destOrd="0" parTransId="{81878A5D-E3FF-D84D-BE97-850B66135B07}" sibTransId="{65FBA584-1279-3F45-A322-E5E73309B313}"/>
    <dgm:cxn modelId="{B0E92C69-FEAE-9A49-9FDE-AB79477ED7D5}" srcId="{36A74360-B3CB-B94D-B5E5-E279459E09C7}" destId="{D9A94449-D084-0642-96C5-BBC77A7329F8}" srcOrd="1" destOrd="0" parTransId="{87607239-D62E-DA4B-91C1-2B852A261BA1}" sibTransId="{16E82A67-BBF3-8343-B2C4-BECD40252EB7}"/>
    <dgm:cxn modelId="{83E9117A-C561-074F-8E77-487F565A4161}" type="presOf" srcId="{32DAF332-594B-E54A-B96E-B1E5CAA24F5F}" destId="{0F847754-5C67-3C42-9B19-F9D352DCB180}" srcOrd="0" destOrd="0" presId="urn:microsoft.com/office/officeart/2005/8/layout/hList6"/>
    <dgm:cxn modelId="{351EC776-B308-4940-AE23-D72B4DF4ADC7}" srcId="{32DAF332-594B-E54A-B96E-B1E5CAA24F5F}" destId="{36A74360-B3CB-B94D-B5E5-E279459E09C7}" srcOrd="1" destOrd="0" parTransId="{74C3C2D3-31C9-2B45-A3E0-40CE0DE0FD15}" sibTransId="{BA72B4CC-8AE4-EF43-90A2-D2C7BDF66E62}"/>
    <dgm:cxn modelId="{224B85B1-8786-7A46-B922-E1DAE84F96EA}" type="presOf" srcId="{36820E17-AFF6-D249-93EB-53DCC82162B8}" destId="{0A08D810-3F80-8C46-82F2-BA5BD8CD23BA}" srcOrd="0" destOrd="1" presId="urn:microsoft.com/office/officeart/2005/8/layout/hList6"/>
    <dgm:cxn modelId="{7B08ECCB-9361-514B-9618-65FE12964C4A}" srcId="{32DAF332-594B-E54A-B96E-B1E5CAA24F5F}" destId="{48F1B406-FFD0-E747-AC21-C4AB109CFFCD}" srcOrd="2" destOrd="0" parTransId="{2B2195C7-4D8E-2B4F-B6F5-FEA7CA59B7EE}" sibTransId="{03F9EE61-1914-654E-B520-A02DDF07BCA6}"/>
    <dgm:cxn modelId="{0FB69009-5360-4E2A-A6A5-A73C9957183A}" type="presOf" srcId="{A0882A93-8441-4CDD-B055-7D5C0C59137F}" destId="{1F2FB8C0-3B29-914F-BF6E-BF1A4B464239}" srcOrd="0" destOrd="2" presId="urn:microsoft.com/office/officeart/2005/8/layout/hList6"/>
    <dgm:cxn modelId="{E893C713-9E7F-8C48-86A6-F49F16EF6ED5}" type="presOf" srcId="{D9A94449-D084-0642-96C5-BBC77A7329F8}" destId="{0A08D810-3F80-8C46-82F2-BA5BD8CD23BA}" srcOrd="0" destOrd="2" presId="urn:microsoft.com/office/officeart/2005/8/layout/hList6"/>
    <dgm:cxn modelId="{4F3B1322-7BA1-7B46-ABFF-0192808C5647}" type="presOf" srcId="{36A74360-B3CB-B94D-B5E5-E279459E09C7}" destId="{0A08D810-3F80-8C46-82F2-BA5BD8CD23BA}" srcOrd="0" destOrd="0" presId="urn:microsoft.com/office/officeart/2005/8/layout/hList6"/>
    <dgm:cxn modelId="{7B63650B-C420-4B66-A2DD-7CAC8022FF3B}" srcId="{48F1B406-FFD0-E747-AC21-C4AB109CFFCD}" destId="{A0882A93-8441-4CDD-B055-7D5C0C59137F}" srcOrd="1" destOrd="0" parTransId="{79300BC9-943A-4C14-9F63-B622AA6D4F43}" sibTransId="{87CDE0FA-67E7-44D7-BDE5-5D02B65A8851}"/>
    <dgm:cxn modelId="{AEA65247-C8D8-43C7-B633-3CCD253C4AFE}" type="presOf" srcId="{DB5A9166-3ACE-4396-A958-7126BF5745E2}" destId="{1F2FB8C0-3B29-914F-BF6E-BF1A4B464239}" srcOrd="0" destOrd="1" presId="urn:microsoft.com/office/officeart/2005/8/layout/hList6"/>
    <dgm:cxn modelId="{89DCF944-7B28-F54D-AC0A-2C5E91991721}" type="presOf" srcId="{48404CDD-8FC7-4A4A-A2B3-83305CF7885B}" destId="{86CBAA68-7BAE-C24B-99C1-996867E474C2}" srcOrd="0" destOrd="0" presId="urn:microsoft.com/office/officeart/2005/8/layout/hList6"/>
    <dgm:cxn modelId="{65727EEB-98ED-5241-8893-B70DFB4B0D90}" type="presParOf" srcId="{0F847754-5C67-3C42-9B19-F9D352DCB180}" destId="{86CBAA68-7BAE-C24B-99C1-996867E474C2}" srcOrd="0" destOrd="0" presId="urn:microsoft.com/office/officeart/2005/8/layout/hList6"/>
    <dgm:cxn modelId="{0347F470-DA75-FF4E-9BF7-338D3B76313E}" type="presParOf" srcId="{0F847754-5C67-3C42-9B19-F9D352DCB180}" destId="{0FD1DFB9-F5CB-5148-B266-049D372E8EC8}" srcOrd="1" destOrd="0" presId="urn:microsoft.com/office/officeart/2005/8/layout/hList6"/>
    <dgm:cxn modelId="{6F889DF2-A864-E842-83B0-C0F617C2633E}" type="presParOf" srcId="{0F847754-5C67-3C42-9B19-F9D352DCB180}" destId="{0A08D810-3F80-8C46-82F2-BA5BD8CD23BA}" srcOrd="2" destOrd="0" presId="urn:microsoft.com/office/officeart/2005/8/layout/hList6"/>
    <dgm:cxn modelId="{A8ACCC7A-61AD-C346-9169-40EF58F5E97B}" type="presParOf" srcId="{0F847754-5C67-3C42-9B19-F9D352DCB180}" destId="{334F8C7B-B4BF-9F4C-A071-E5C208F85290}" srcOrd="3" destOrd="0" presId="urn:microsoft.com/office/officeart/2005/8/layout/hList6"/>
    <dgm:cxn modelId="{9C4DC4E9-6333-1A4D-B4C5-A4FC1FB92ED3}" type="presParOf" srcId="{0F847754-5C67-3C42-9B19-F9D352DCB180}" destId="{1F2FB8C0-3B29-914F-BF6E-BF1A4B464239}" srcOrd="4" destOrd="0" presId="urn:microsoft.com/office/officeart/2005/8/layout/hList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A7651A4A-BE71-1A4E-953D-7C0D88CFD025}" type="doc">
      <dgm:prSet loTypeId="urn:microsoft.com/office/officeart/2005/8/layout/balance1" loCatId="" qsTypeId="urn:microsoft.com/office/officeart/2005/8/quickstyle/simple4" qsCatId="simple" csTypeId="urn:microsoft.com/office/officeart/2005/8/colors/accent1_2" csCatId="accent1" phldr="1"/>
      <dgm:spPr/>
      <dgm:t>
        <a:bodyPr/>
        <a:lstStyle/>
        <a:p>
          <a:endParaRPr lang="en-US"/>
        </a:p>
      </dgm:t>
    </dgm:pt>
    <dgm:pt modelId="{16816B60-5542-644D-919D-934FD409FA13}">
      <dgm:prSet phldrT="[Text]"/>
      <dgm:spPr/>
      <dgm:t>
        <a:bodyPr/>
        <a:lstStyle/>
        <a:p>
          <a:r>
            <a:rPr lang="en-US" b="1" dirty="0" err="1" smtClean="0">
              <a:latin typeface="Times New Roman" charset="0"/>
              <a:ea typeface="Times New Roman" charset="0"/>
              <a:cs typeface="Times New Roman" charset="0"/>
            </a:rPr>
            <a:t>Dasar</a:t>
          </a:r>
          <a:r>
            <a:rPr lang="en-US" b="1" dirty="0" smtClean="0">
              <a:latin typeface="Times New Roman" charset="0"/>
              <a:ea typeface="Times New Roman" charset="0"/>
              <a:cs typeface="Times New Roman" charset="0"/>
            </a:rPr>
            <a:t> </a:t>
          </a:r>
          <a:r>
            <a:rPr lang="en-US" b="1" dirty="0" err="1" smtClean="0">
              <a:latin typeface="Times New Roman" charset="0"/>
              <a:ea typeface="Times New Roman" charset="0"/>
              <a:cs typeface="Times New Roman" charset="0"/>
            </a:rPr>
            <a:t>Kas</a:t>
          </a:r>
          <a:endParaRPr lang="en-US" b="1" dirty="0">
            <a:latin typeface="Times New Roman" charset="0"/>
            <a:ea typeface="Times New Roman" charset="0"/>
            <a:cs typeface="Times New Roman" charset="0"/>
          </a:endParaRPr>
        </a:p>
      </dgm:t>
    </dgm:pt>
    <dgm:pt modelId="{93BAA02C-B34B-E746-955C-DB2455AC01E4}" type="parTrans" cxnId="{D6E333B8-1A0A-D64A-94D7-14AFE236E2DD}">
      <dgm:prSet/>
      <dgm:spPr/>
      <dgm:t>
        <a:bodyPr/>
        <a:lstStyle/>
        <a:p>
          <a:endParaRPr lang="en-US">
            <a:latin typeface="Times New Roman" charset="0"/>
            <a:ea typeface="Times New Roman" charset="0"/>
            <a:cs typeface="Times New Roman" charset="0"/>
          </a:endParaRPr>
        </a:p>
      </dgm:t>
    </dgm:pt>
    <dgm:pt modelId="{DA639F44-98B1-F84B-8B41-105EB209A246}" type="sibTrans" cxnId="{D6E333B8-1A0A-D64A-94D7-14AFE236E2DD}">
      <dgm:prSet/>
      <dgm:spPr/>
      <dgm:t>
        <a:bodyPr/>
        <a:lstStyle/>
        <a:p>
          <a:endParaRPr lang="en-US">
            <a:latin typeface="Times New Roman" charset="0"/>
            <a:ea typeface="Times New Roman" charset="0"/>
            <a:cs typeface="Times New Roman" charset="0"/>
          </a:endParaRPr>
        </a:p>
      </dgm:t>
    </dgm:pt>
    <dgm:pt modelId="{1353BC81-6D30-854B-93D9-D3E2BB4F029A}">
      <dgm:prSet phldrT="[Text]" custT="1"/>
      <dgm:spPr>
        <a:gradFill flip="none" rotWithShape="1">
          <a:gsLst>
            <a:gs pos="0">
              <a:schemeClr val="accent6">
                <a:lumMod val="67000"/>
              </a:schemeClr>
            </a:gs>
            <a:gs pos="48000">
              <a:schemeClr val="accent6">
                <a:lumMod val="97000"/>
                <a:lumOff val="3000"/>
              </a:schemeClr>
            </a:gs>
            <a:gs pos="100000">
              <a:schemeClr val="accent6">
                <a:lumMod val="60000"/>
                <a:lumOff val="40000"/>
              </a:schemeClr>
            </a:gs>
          </a:gsLst>
          <a:lin ang="16200000" scaled="1"/>
          <a:tileRect/>
        </a:gradFill>
      </dgm:spPr>
      <dgm:t>
        <a:bodyPr/>
        <a:lstStyle/>
        <a:p>
          <a:r>
            <a:rPr lang="en-US" sz="2100" b="1" dirty="0" err="1" smtClean="0">
              <a:solidFill>
                <a:schemeClr val="tx1"/>
              </a:solidFill>
              <a:latin typeface="Times New Roman" charset="0"/>
              <a:ea typeface="Times New Roman" charset="0"/>
              <a:cs typeface="Times New Roman" charset="0"/>
            </a:rPr>
            <a:t>Gambaran</a:t>
          </a:r>
          <a:r>
            <a:rPr lang="en-US" sz="2100" b="1" dirty="0" smtClean="0">
              <a:solidFill>
                <a:schemeClr val="tx1"/>
              </a:solidFill>
              <a:latin typeface="Times New Roman" charset="0"/>
              <a:ea typeface="Times New Roman" charset="0"/>
              <a:cs typeface="Times New Roman" charset="0"/>
            </a:rPr>
            <a:t> </a:t>
          </a:r>
          <a:r>
            <a:rPr lang="en-US" sz="2100" b="1" dirty="0" err="1" smtClean="0">
              <a:solidFill>
                <a:schemeClr val="tx1"/>
              </a:solidFill>
              <a:latin typeface="Times New Roman" charset="0"/>
              <a:ea typeface="Times New Roman" charset="0"/>
              <a:cs typeface="Times New Roman" charset="0"/>
            </a:rPr>
            <a:t>profitabilitas</a:t>
          </a:r>
          <a:r>
            <a:rPr lang="en-US" sz="2100" b="1" dirty="0" smtClean="0">
              <a:solidFill>
                <a:schemeClr val="tx1"/>
              </a:solidFill>
              <a:latin typeface="Times New Roman" charset="0"/>
              <a:ea typeface="Times New Roman" charset="0"/>
              <a:cs typeface="Times New Roman" charset="0"/>
            </a:rPr>
            <a:t> </a:t>
          </a:r>
          <a:r>
            <a:rPr lang="en-US" sz="2100" b="1" dirty="0" err="1" smtClean="0">
              <a:solidFill>
                <a:schemeClr val="tx1"/>
              </a:solidFill>
              <a:latin typeface="Times New Roman" charset="0"/>
              <a:ea typeface="Times New Roman" charset="0"/>
              <a:cs typeface="Times New Roman" charset="0"/>
            </a:rPr>
            <a:t>jangka</a:t>
          </a:r>
          <a:r>
            <a:rPr lang="en-US" sz="2100" b="1" dirty="0" smtClean="0">
              <a:solidFill>
                <a:schemeClr val="tx1"/>
              </a:solidFill>
              <a:latin typeface="Times New Roman" charset="0"/>
              <a:ea typeface="Times New Roman" charset="0"/>
              <a:cs typeface="Times New Roman" charset="0"/>
            </a:rPr>
            <a:t> </a:t>
          </a:r>
          <a:r>
            <a:rPr lang="en-US" sz="2100" b="1" dirty="0" err="1" smtClean="0">
              <a:solidFill>
                <a:schemeClr val="tx1"/>
              </a:solidFill>
              <a:latin typeface="Times New Roman" charset="0"/>
              <a:ea typeface="Times New Roman" charset="0"/>
              <a:cs typeface="Times New Roman" charset="0"/>
            </a:rPr>
            <a:t>panjang</a:t>
          </a:r>
          <a:r>
            <a:rPr lang="en-US" sz="2100" b="1" dirty="0" smtClean="0">
              <a:solidFill>
                <a:schemeClr val="tx1"/>
              </a:solidFill>
              <a:latin typeface="Times New Roman" charset="0"/>
              <a:ea typeface="Times New Roman" charset="0"/>
              <a:cs typeface="Times New Roman" charset="0"/>
            </a:rPr>
            <a:t> yang </a:t>
          </a:r>
          <a:r>
            <a:rPr lang="en-US" sz="2100" b="1" dirty="0" err="1" smtClean="0">
              <a:solidFill>
                <a:schemeClr val="tx1"/>
              </a:solidFill>
              <a:latin typeface="Times New Roman" charset="0"/>
              <a:ea typeface="Times New Roman" charset="0"/>
              <a:cs typeface="Times New Roman" charset="0"/>
            </a:rPr>
            <a:t>menyesatkan</a:t>
          </a:r>
          <a:r>
            <a:rPr lang="en-US" sz="2100" b="1" dirty="0" smtClean="0">
              <a:solidFill>
                <a:schemeClr val="tx1"/>
              </a:solidFill>
              <a:latin typeface="Times New Roman" charset="0"/>
              <a:ea typeface="Times New Roman" charset="0"/>
              <a:cs typeface="Times New Roman" charset="0"/>
            </a:rPr>
            <a:t> (</a:t>
          </a:r>
          <a:r>
            <a:rPr lang="en-US" sz="2100" b="1" i="1" dirty="0" smtClean="0">
              <a:solidFill>
                <a:schemeClr val="tx1"/>
              </a:solidFill>
              <a:latin typeface="Times New Roman" charset="0"/>
              <a:ea typeface="Times New Roman" charset="0"/>
              <a:cs typeface="Times New Roman" charset="0"/>
            </a:rPr>
            <a:t>misleading)</a:t>
          </a:r>
          <a:endParaRPr lang="en-US" sz="2100" b="1" i="1" dirty="0">
            <a:solidFill>
              <a:schemeClr val="tx1"/>
            </a:solidFill>
            <a:latin typeface="Times New Roman" charset="0"/>
            <a:ea typeface="Times New Roman" charset="0"/>
            <a:cs typeface="Times New Roman" charset="0"/>
          </a:endParaRPr>
        </a:p>
      </dgm:t>
    </dgm:pt>
    <dgm:pt modelId="{88369B11-9C47-3C4B-A75E-8D7B67B82845}" type="parTrans" cxnId="{B059F6EB-C7D6-4D44-BBEB-7FC069112063}">
      <dgm:prSet/>
      <dgm:spPr/>
      <dgm:t>
        <a:bodyPr/>
        <a:lstStyle/>
        <a:p>
          <a:endParaRPr lang="en-US">
            <a:latin typeface="Times New Roman" charset="0"/>
            <a:ea typeface="Times New Roman" charset="0"/>
            <a:cs typeface="Times New Roman" charset="0"/>
          </a:endParaRPr>
        </a:p>
      </dgm:t>
    </dgm:pt>
    <dgm:pt modelId="{52EFDA1B-83A0-5944-B08E-CC8E93EEFCE0}" type="sibTrans" cxnId="{B059F6EB-C7D6-4D44-BBEB-7FC069112063}">
      <dgm:prSet/>
      <dgm:spPr/>
      <dgm:t>
        <a:bodyPr/>
        <a:lstStyle/>
        <a:p>
          <a:endParaRPr lang="en-US">
            <a:latin typeface="Times New Roman" charset="0"/>
            <a:ea typeface="Times New Roman" charset="0"/>
            <a:cs typeface="Times New Roman" charset="0"/>
          </a:endParaRPr>
        </a:p>
      </dgm:t>
    </dgm:pt>
    <dgm:pt modelId="{8C7A4F04-B787-1D47-8476-6BE7D5ED9CB7}">
      <dgm:prSet phldrT="[Text]" custT="1"/>
      <dgm:spPr/>
      <dgm:t>
        <a:bodyPr/>
        <a:lstStyle/>
        <a:p>
          <a:r>
            <a:rPr lang="en-US" sz="2400" b="1" dirty="0" err="1" smtClean="0">
              <a:latin typeface="Times New Roman" charset="0"/>
              <a:ea typeface="Times New Roman" charset="0"/>
              <a:cs typeface="Times New Roman" charset="0"/>
            </a:rPr>
            <a:t>Mencerminkan</a:t>
          </a:r>
          <a:r>
            <a:rPr lang="en-US" sz="2400" b="1" dirty="0" smtClean="0">
              <a:latin typeface="Times New Roman" charset="0"/>
              <a:ea typeface="Times New Roman" charset="0"/>
              <a:cs typeface="Times New Roman" charset="0"/>
            </a:rPr>
            <a:t> </a:t>
          </a:r>
          <a:r>
            <a:rPr lang="en-US" sz="2400" b="1" dirty="0" err="1" smtClean="0">
              <a:latin typeface="Times New Roman" charset="0"/>
              <a:ea typeface="Times New Roman" charset="0"/>
              <a:cs typeface="Times New Roman" charset="0"/>
            </a:rPr>
            <a:t>aktivitas</a:t>
          </a:r>
          <a:r>
            <a:rPr lang="en-US" sz="2400" b="1" dirty="0" smtClean="0">
              <a:latin typeface="Times New Roman" charset="0"/>
              <a:ea typeface="Times New Roman" charset="0"/>
              <a:cs typeface="Times New Roman" charset="0"/>
            </a:rPr>
            <a:t> </a:t>
          </a:r>
          <a:r>
            <a:rPr lang="en-US" sz="2400" b="1" dirty="0" err="1" smtClean="0">
              <a:latin typeface="Times New Roman" charset="0"/>
              <a:ea typeface="Times New Roman" charset="0"/>
              <a:cs typeface="Times New Roman" charset="0"/>
            </a:rPr>
            <a:t>aktual</a:t>
          </a:r>
          <a:r>
            <a:rPr lang="en-US" sz="2400" b="1" dirty="0" smtClean="0">
              <a:latin typeface="Times New Roman" charset="0"/>
              <a:ea typeface="Times New Roman" charset="0"/>
              <a:cs typeface="Times New Roman" charset="0"/>
            </a:rPr>
            <a:t> </a:t>
          </a:r>
          <a:r>
            <a:rPr lang="en-US" sz="2400" b="1" dirty="0" err="1" smtClean="0">
              <a:latin typeface="Times New Roman" charset="0"/>
              <a:ea typeface="Times New Roman" charset="0"/>
              <a:cs typeface="Times New Roman" charset="0"/>
            </a:rPr>
            <a:t>entitas</a:t>
          </a:r>
          <a:endParaRPr lang="en-US" sz="2400" b="1" dirty="0">
            <a:latin typeface="Times New Roman" charset="0"/>
            <a:ea typeface="Times New Roman" charset="0"/>
            <a:cs typeface="Times New Roman" charset="0"/>
          </a:endParaRPr>
        </a:p>
      </dgm:t>
    </dgm:pt>
    <dgm:pt modelId="{7745A80C-4B0B-A840-B0F0-9395255DA3E9}" type="parTrans" cxnId="{0D7291F9-7841-844B-AFD1-53BEFA504A3F}">
      <dgm:prSet/>
      <dgm:spPr/>
      <dgm:t>
        <a:bodyPr/>
        <a:lstStyle/>
        <a:p>
          <a:endParaRPr lang="en-US">
            <a:latin typeface="Times New Roman" charset="0"/>
            <a:ea typeface="Times New Roman" charset="0"/>
            <a:cs typeface="Times New Roman" charset="0"/>
          </a:endParaRPr>
        </a:p>
      </dgm:t>
    </dgm:pt>
    <dgm:pt modelId="{DED2E838-2CEC-4143-B02A-09FCF649CEB9}" type="sibTrans" cxnId="{0D7291F9-7841-844B-AFD1-53BEFA504A3F}">
      <dgm:prSet/>
      <dgm:spPr/>
      <dgm:t>
        <a:bodyPr/>
        <a:lstStyle/>
        <a:p>
          <a:endParaRPr lang="en-US">
            <a:latin typeface="Times New Roman" charset="0"/>
            <a:ea typeface="Times New Roman" charset="0"/>
            <a:cs typeface="Times New Roman" charset="0"/>
          </a:endParaRPr>
        </a:p>
      </dgm:t>
    </dgm:pt>
    <dgm:pt modelId="{833942D4-A55A-0842-8081-42D7188E9444}">
      <dgm:prSet phldrT="[Text]" custT="1"/>
      <dgm:spPr/>
      <dgm:t>
        <a:bodyPr/>
        <a:lstStyle/>
        <a:p>
          <a:r>
            <a:rPr lang="en-US" sz="2400" b="1" i="1" dirty="0" smtClean="0">
              <a:solidFill>
                <a:schemeClr val="bg1"/>
              </a:solidFill>
              <a:latin typeface="Times New Roman" charset="0"/>
              <a:ea typeface="Times New Roman" charset="0"/>
              <a:cs typeface="Times New Roman" charset="0"/>
            </a:rPr>
            <a:t>Matching revenue vs expense</a:t>
          </a:r>
          <a:endParaRPr lang="en-US" sz="2400" b="1" dirty="0">
            <a:solidFill>
              <a:schemeClr val="bg1"/>
            </a:solidFill>
            <a:latin typeface="Times New Roman" charset="0"/>
            <a:ea typeface="Times New Roman" charset="0"/>
            <a:cs typeface="Times New Roman" charset="0"/>
          </a:endParaRPr>
        </a:p>
      </dgm:t>
    </dgm:pt>
    <dgm:pt modelId="{51422EBC-B7D8-8F4D-AFE8-1B3FFDC110C4}" type="parTrans" cxnId="{40376A0E-5E1C-F047-A509-545CD5B00D37}">
      <dgm:prSet/>
      <dgm:spPr/>
      <dgm:t>
        <a:bodyPr/>
        <a:lstStyle/>
        <a:p>
          <a:endParaRPr lang="en-US">
            <a:latin typeface="Times New Roman" charset="0"/>
            <a:ea typeface="Times New Roman" charset="0"/>
            <a:cs typeface="Times New Roman" charset="0"/>
          </a:endParaRPr>
        </a:p>
      </dgm:t>
    </dgm:pt>
    <dgm:pt modelId="{99171F2D-CD2F-3445-AFD8-DFA9322E6B7B}" type="sibTrans" cxnId="{40376A0E-5E1C-F047-A509-545CD5B00D37}">
      <dgm:prSet/>
      <dgm:spPr/>
      <dgm:t>
        <a:bodyPr/>
        <a:lstStyle/>
        <a:p>
          <a:endParaRPr lang="en-US">
            <a:latin typeface="Times New Roman" charset="0"/>
            <a:ea typeface="Times New Roman" charset="0"/>
            <a:cs typeface="Times New Roman" charset="0"/>
          </a:endParaRPr>
        </a:p>
      </dgm:t>
    </dgm:pt>
    <dgm:pt modelId="{22F99F47-C9D5-C54B-9363-1C68DB684BAF}">
      <dgm:prSet phldrT="[Text]"/>
      <dgm:spPr/>
      <dgm:t>
        <a:bodyPr/>
        <a:lstStyle/>
        <a:p>
          <a:r>
            <a:rPr lang="en-US" b="1" dirty="0" err="1" smtClean="0">
              <a:latin typeface="Times New Roman" charset="0"/>
              <a:ea typeface="Times New Roman" charset="0"/>
              <a:cs typeface="Times New Roman" charset="0"/>
            </a:rPr>
            <a:t>Dasar</a:t>
          </a:r>
          <a:r>
            <a:rPr lang="en-US" b="1" baseline="0" dirty="0" smtClean="0">
              <a:latin typeface="Times New Roman" charset="0"/>
              <a:ea typeface="Times New Roman" charset="0"/>
              <a:cs typeface="Times New Roman" charset="0"/>
            </a:rPr>
            <a:t> </a:t>
          </a:r>
          <a:r>
            <a:rPr lang="en-US" b="1" baseline="0" dirty="0" err="1" smtClean="0">
              <a:latin typeface="Times New Roman" charset="0"/>
              <a:ea typeface="Times New Roman" charset="0"/>
              <a:cs typeface="Times New Roman" charset="0"/>
            </a:rPr>
            <a:t>Akrual</a:t>
          </a:r>
          <a:endParaRPr lang="en-US" b="1" dirty="0">
            <a:latin typeface="Times New Roman" charset="0"/>
            <a:ea typeface="Times New Roman" charset="0"/>
            <a:cs typeface="Times New Roman" charset="0"/>
          </a:endParaRPr>
        </a:p>
      </dgm:t>
    </dgm:pt>
    <dgm:pt modelId="{34D0B7FB-1223-2740-B0E1-5B4B9FD92259}" type="sibTrans" cxnId="{28865061-BAB1-E44C-A7A5-CFAB039DD112}">
      <dgm:prSet/>
      <dgm:spPr/>
      <dgm:t>
        <a:bodyPr/>
        <a:lstStyle/>
        <a:p>
          <a:endParaRPr lang="en-US">
            <a:latin typeface="Times New Roman" charset="0"/>
            <a:ea typeface="Times New Roman" charset="0"/>
            <a:cs typeface="Times New Roman" charset="0"/>
          </a:endParaRPr>
        </a:p>
      </dgm:t>
    </dgm:pt>
    <dgm:pt modelId="{92AC3AB1-40B0-D048-B507-A4879388C77C}" type="parTrans" cxnId="{28865061-BAB1-E44C-A7A5-CFAB039DD112}">
      <dgm:prSet/>
      <dgm:spPr/>
      <dgm:t>
        <a:bodyPr/>
        <a:lstStyle/>
        <a:p>
          <a:endParaRPr lang="en-US">
            <a:latin typeface="Times New Roman" charset="0"/>
            <a:ea typeface="Times New Roman" charset="0"/>
            <a:cs typeface="Times New Roman" charset="0"/>
          </a:endParaRPr>
        </a:p>
      </dgm:t>
    </dgm:pt>
    <dgm:pt modelId="{A2360EE9-A553-F94B-8F6B-ECA8EBDF2FEC}">
      <dgm:prSet phldrT="[Text]" custT="1"/>
      <dgm:spPr/>
      <dgm:t>
        <a:bodyPr/>
        <a:lstStyle/>
        <a:p>
          <a:r>
            <a:rPr lang="en-US" sz="2400" b="1" dirty="0" err="1" smtClean="0">
              <a:latin typeface="Times New Roman" charset="0"/>
              <a:ea typeface="Times New Roman" charset="0"/>
              <a:cs typeface="Times New Roman" charset="0"/>
            </a:rPr>
            <a:t>Gambaran</a:t>
          </a:r>
          <a:r>
            <a:rPr lang="en-US" sz="2400" b="1" dirty="0" smtClean="0">
              <a:latin typeface="Times New Roman" charset="0"/>
              <a:ea typeface="Times New Roman" charset="0"/>
              <a:cs typeface="Times New Roman" charset="0"/>
            </a:rPr>
            <a:t> </a:t>
          </a:r>
          <a:r>
            <a:rPr lang="en-US" sz="2400" b="1" dirty="0" err="1" smtClean="0">
              <a:latin typeface="Times New Roman" charset="0"/>
              <a:ea typeface="Times New Roman" charset="0"/>
              <a:cs typeface="Times New Roman" charset="0"/>
            </a:rPr>
            <a:t>kas</a:t>
          </a:r>
          <a:r>
            <a:rPr lang="en-US" sz="2400" b="1" dirty="0" smtClean="0">
              <a:latin typeface="Times New Roman" charset="0"/>
              <a:ea typeface="Times New Roman" charset="0"/>
              <a:cs typeface="Times New Roman" charset="0"/>
            </a:rPr>
            <a:t> </a:t>
          </a:r>
          <a:r>
            <a:rPr lang="en-US" sz="2400" b="1" dirty="0" err="1" smtClean="0">
              <a:latin typeface="Times New Roman" charset="0"/>
              <a:ea typeface="Times New Roman" charset="0"/>
              <a:cs typeface="Times New Roman" charset="0"/>
            </a:rPr>
            <a:t>aktual</a:t>
          </a:r>
          <a:r>
            <a:rPr lang="en-US" sz="2400" b="1" dirty="0" smtClean="0">
              <a:latin typeface="Times New Roman" charset="0"/>
              <a:ea typeface="Times New Roman" charset="0"/>
              <a:cs typeface="Times New Roman" charset="0"/>
            </a:rPr>
            <a:t> yang </a:t>
          </a:r>
          <a:r>
            <a:rPr lang="en-US" sz="2400" b="1" dirty="0" err="1" smtClean="0">
              <a:latin typeface="Times New Roman" charset="0"/>
              <a:ea typeface="Times New Roman" charset="0"/>
              <a:cs typeface="Times New Roman" charset="0"/>
            </a:rPr>
            <a:t>lebih</a:t>
          </a:r>
          <a:r>
            <a:rPr lang="en-US" sz="2400" b="1" dirty="0" smtClean="0">
              <a:latin typeface="Times New Roman" charset="0"/>
              <a:ea typeface="Times New Roman" charset="0"/>
              <a:cs typeface="Times New Roman" charset="0"/>
            </a:rPr>
            <a:t> </a:t>
          </a:r>
          <a:r>
            <a:rPr lang="en-US" sz="2400" b="1" dirty="0" err="1" smtClean="0">
              <a:latin typeface="Times New Roman" charset="0"/>
              <a:ea typeface="Times New Roman" charset="0"/>
              <a:cs typeface="Times New Roman" charset="0"/>
            </a:rPr>
            <a:t>akurat</a:t>
          </a:r>
          <a:endParaRPr lang="en-US" sz="2400" b="1" dirty="0">
            <a:latin typeface="Times New Roman" charset="0"/>
            <a:ea typeface="Times New Roman" charset="0"/>
            <a:cs typeface="Times New Roman" charset="0"/>
          </a:endParaRPr>
        </a:p>
      </dgm:t>
    </dgm:pt>
    <dgm:pt modelId="{EAAE3938-D955-A94C-BA03-E33A9E056ECF}" type="sibTrans" cxnId="{29A2B3EA-F412-EA4C-9E4B-7A20155935D1}">
      <dgm:prSet/>
      <dgm:spPr/>
      <dgm:t>
        <a:bodyPr/>
        <a:lstStyle/>
        <a:p>
          <a:endParaRPr lang="en-US">
            <a:latin typeface="Times New Roman" charset="0"/>
            <a:ea typeface="Times New Roman" charset="0"/>
            <a:cs typeface="Times New Roman" charset="0"/>
          </a:endParaRPr>
        </a:p>
      </dgm:t>
    </dgm:pt>
    <dgm:pt modelId="{D81B7123-196B-0C42-853E-D4A7B363F68D}" type="parTrans" cxnId="{29A2B3EA-F412-EA4C-9E4B-7A20155935D1}">
      <dgm:prSet/>
      <dgm:spPr/>
      <dgm:t>
        <a:bodyPr/>
        <a:lstStyle/>
        <a:p>
          <a:endParaRPr lang="en-US">
            <a:latin typeface="Times New Roman" charset="0"/>
            <a:ea typeface="Times New Roman" charset="0"/>
            <a:cs typeface="Times New Roman" charset="0"/>
          </a:endParaRPr>
        </a:p>
      </dgm:t>
    </dgm:pt>
    <dgm:pt modelId="{8E060371-6FD2-47B7-B288-03D612D23302}">
      <dgm:prSet phldrT="[Text]" custT="1"/>
      <dgm:spPr/>
      <dgm:t>
        <a:bodyPr/>
        <a:lstStyle/>
        <a:p>
          <a:r>
            <a:rPr lang="id-ID" sz="2400" b="1" i="0" smtClean="0">
              <a:solidFill>
                <a:schemeClr val="bg1"/>
              </a:solidFill>
              <a:latin typeface="Times New Roman" charset="0"/>
              <a:ea typeface="Times New Roman" charset="0"/>
              <a:cs typeface="Times New Roman" charset="0"/>
            </a:rPr>
            <a:t>Dapat menunjukkan saldo kas pada akhir periode</a:t>
          </a:r>
          <a:endParaRPr lang="en-US" sz="2400" b="1" i="0" dirty="0">
            <a:solidFill>
              <a:schemeClr val="bg1"/>
            </a:solidFill>
            <a:latin typeface="Times New Roman" charset="0"/>
            <a:ea typeface="Times New Roman" charset="0"/>
            <a:cs typeface="Times New Roman" charset="0"/>
          </a:endParaRPr>
        </a:p>
      </dgm:t>
    </dgm:pt>
    <dgm:pt modelId="{B230F8A1-6255-4383-9B26-F1DF7853BC68}" type="parTrans" cxnId="{8F4C95E6-F247-4E9D-AF7D-07C8A9F0399D}">
      <dgm:prSet/>
      <dgm:spPr/>
      <dgm:t>
        <a:bodyPr/>
        <a:lstStyle/>
        <a:p>
          <a:endParaRPr lang="en-US"/>
        </a:p>
      </dgm:t>
    </dgm:pt>
    <dgm:pt modelId="{32885D86-A76C-449B-B12D-DB56196D1FCF}" type="sibTrans" cxnId="{8F4C95E6-F247-4E9D-AF7D-07C8A9F0399D}">
      <dgm:prSet/>
      <dgm:spPr/>
      <dgm:t>
        <a:bodyPr/>
        <a:lstStyle/>
        <a:p>
          <a:endParaRPr lang="en-US"/>
        </a:p>
      </dgm:t>
    </dgm:pt>
    <dgm:pt modelId="{84392258-1D1A-6241-A638-72FDB2B7803C}" type="pres">
      <dgm:prSet presAssocID="{A7651A4A-BE71-1A4E-953D-7C0D88CFD025}" presName="outerComposite" presStyleCnt="0">
        <dgm:presLayoutVars>
          <dgm:chMax val="2"/>
          <dgm:animLvl val="lvl"/>
          <dgm:resizeHandles val="exact"/>
        </dgm:presLayoutVars>
      </dgm:prSet>
      <dgm:spPr/>
      <dgm:t>
        <a:bodyPr/>
        <a:lstStyle/>
        <a:p>
          <a:endParaRPr lang="en-US"/>
        </a:p>
      </dgm:t>
    </dgm:pt>
    <dgm:pt modelId="{246A7182-69CA-E24C-92C8-746478A62A6F}" type="pres">
      <dgm:prSet presAssocID="{A7651A4A-BE71-1A4E-953D-7C0D88CFD025}" presName="dummyMaxCanvas" presStyleCnt="0"/>
      <dgm:spPr/>
    </dgm:pt>
    <dgm:pt modelId="{DF41690C-DB67-2A44-B312-D54B1DA786A8}" type="pres">
      <dgm:prSet presAssocID="{A7651A4A-BE71-1A4E-953D-7C0D88CFD025}" presName="parentComposite" presStyleCnt="0"/>
      <dgm:spPr/>
    </dgm:pt>
    <dgm:pt modelId="{BE00AFCF-C98F-BC41-B859-E56B5D0BE08D}" type="pres">
      <dgm:prSet presAssocID="{A7651A4A-BE71-1A4E-953D-7C0D88CFD025}" presName="parent1" presStyleLbl="alignAccFollowNode1" presStyleIdx="0" presStyleCnt="4" custAng="20694806" custLinFactNeighborX="-56371" custLinFactNeighborY="51449">
        <dgm:presLayoutVars>
          <dgm:chMax val="4"/>
        </dgm:presLayoutVars>
      </dgm:prSet>
      <dgm:spPr/>
      <dgm:t>
        <a:bodyPr/>
        <a:lstStyle/>
        <a:p>
          <a:endParaRPr lang="en-US"/>
        </a:p>
      </dgm:t>
    </dgm:pt>
    <dgm:pt modelId="{0479F162-A8AC-7B40-AFFA-43133A58C8DC}" type="pres">
      <dgm:prSet presAssocID="{A7651A4A-BE71-1A4E-953D-7C0D88CFD025}" presName="parent2" presStyleLbl="alignAccFollowNode1" presStyleIdx="1" presStyleCnt="4" custScaleX="133681" custLinFactNeighborX="20922" custLinFactNeighborY="24246">
        <dgm:presLayoutVars>
          <dgm:chMax val="4"/>
        </dgm:presLayoutVars>
      </dgm:prSet>
      <dgm:spPr/>
      <dgm:t>
        <a:bodyPr/>
        <a:lstStyle/>
        <a:p>
          <a:endParaRPr lang="en-US"/>
        </a:p>
      </dgm:t>
    </dgm:pt>
    <dgm:pt modelId="{10BB1FD6-01AE-1A4F-94CA-90D8FD26B5BF}" type="pres">
      <dgm:prSet presAssocID="{A7651A4A-BE71-1A4E-953D-7C0D88CFD025}" presName="childrenComposite" presStyleCnt="0"/>
      <dgm:spPr/>
    </dgm:pt>
    <dgm:pt modelId="{ED2D6846-C69E-B242-9885-D9E620FC7AEB}" type="pres">
      <dgm:prSet presAssocID="{A7651A4A-BE71-1A4E-953D-7C0D88CFD025}" presName="dummyMaxCanvas_ChildArea" presStyleCnt="0"/>
      <dgm:spPr/>
    </dgm:pt>
    <dgm:pt modelId="{5FE385D5-36AD-F947-A46F-B907A908BE99}" type="pres">
      <dgm:prSet presAssocID="{A7651A4A-BE71-1A4E-953D-7C0D88CFD025}" presName="fulcrum" presStyleLbl="alignAccFollowNode1" presStyleIdx="2" presStyleCnt="4"/>
      <dgm:spPr/>
    </dgm:pt>
    <dgm:pt modelId="{0724C6E1-444C-46AE-AFEB-CA4C02095F91}" type="pres">
      <dgm:prSet presAssocID="{A7651A4A-BE71-1A4E-953D-7C0D88CFD025}" presName="balance_23" presStyleLbl="alignAccFollowNode1" presStyleIdx="3" presStyleCnt="4">
        <dgm:presLayoutVars>
          <dgm:bulletEnabled val="1"/>
        </dgm:presLayoutVars>
      </dgm:prSet>
      <dgm:spPr/>
    </dgm:pt>
    <dgm:pt modelId="{B1BCF0C7-87CC-4591-B916-8FABA46DAC3D}" type="pres">
      <dgm:prSet presAssocID="{A7651A4A-BE71-1A4E-953D-7C0D88CFD025}" presName="right_23_1" presStyleLbl="node1" presStyleIdx="0" presStyleCnt="5" custScaleX="206346" custLinFactNeighborX="14820" custLinFactNeighborY="6964">
        <dgm:presLayoutVars>
          <dgm:bulletEnabled val="1"/>
        </dgm:presLayoutVars>
      </dgm:prSet>
      <dgm:spPr/>
      <dgm:t>
        <a:bodyPr/>
        <a:lstStyle/>
        <a:p>
          <a:endParaRPr lang="en-US"/>
        </a:p>
      </dgm:t>
    </dgm:pt>
    <dgm:pt modelId="{CBE16BD9-10C7-4EED-A945-36C1CF6BEDF0}" type="pres">
      <dgm:prSet presAssocID="{A7651A4A-BE71-1A4E-953D-7C0D88CFD025}" presName="right_23_2" presStyleLbl="node1" presStyleIdx="1" presStyleCnt="5" custAng="21529059" custScaleX="186816" custLinFactNeighborX="6256" custLinFactNeighborY="17144">
        <dgm:presLayoutVars>
          <dgm:bulletEnabled val="1"/>
        </dgm:presLayoutVars>
      </dgm:prSet>
      <dgm:spPr/>
      <dgm:t>
        <a:bodyPr/>
        <a:lstStyle/>
        <a:p>
          <a:endParaRPr lang="en-US"/>
        </a:p>
      </dgm:t>
    </dgm:pt>
    <dgm:pt modelId="{5B5ECDB9-9C76-43E6-AEBC-1F3AE70400B4}" type="pres">
      <dgm:prSet presAssocID="{A7651A4A-BE71-1A4E-953D-7C0D88CFD025}" presName="right_23_3" presStyleLbl="node1" presStyleIdx="2" presStyleCnt="5" custScaleX="159820" custLinFactNeighborY="30394">
        <dgm:presLayoutVars>
          <dgm:bulletEnabled val="1"/>
        </dgm:presLayoutVars>
      </dgm:prSet>
      <dgm:spPr/>
      <dgm:t>
        <a:bodyPr/>
        <a:lstStyle/>
        <a:p>
          <a:endParaRPr lang="en-US"/>
        </a:p>
      </dgm:t>
    </dgm:pt>
    <dgm:pt modelId="{4E4F396D-6FB9-4186-8982-2A370FEE9928}" type="pres">
      <dgm:prSet presAssocID="{A7651A4A-BE71-1A4E-953D-7C0D88CFD025}" presName="left_23_1" presStyleLbl="node1" presStyleIdx="3" presStyleCnt="5" custScaleX="226381" custLinFactNeighborX="-48605">
        <dgm:presLayoutVars>
          <dgm:bulletEnabled val="1"/>
        </dgm:presLayoutVars>
      </dgm:prSet>
      <dgm:spPr/>
      <dgm:t>
        <a:bodyPr/>
        <a:lstStyle/>
        <a:p>
          <a:endParaRPr lang="en-US"/>
        </a:p>
      </dgm:t>
    </dgm:pt>
    <dgm:pt modelId="{2FF61E77-935F-419B-910B-5A28A6F27DDC}" type="pres">
      <dgm:prSet presAssocID="{A7651A4A-BE71-1A4E-953D-7C0D88CFD025}" presName="left_23_2" presStyleLbl="node1" presStyleIdx="4" presStyleCnt="5" custAng="21360000" custScaleX="170751" custLinFactNeighborX="-42372" custLinFactNeighborY="10303">
        <dgm:presLayoutVars>
          <dgm:bulletEnabled val="1"/>
        </dgm:presLayoutVars>
      </dgm:prSet>
      <dgm:spPr/>
      <dgm:t>
        <a:bodyPr/>
        <a:lstStyle/>
        <a:p>
          <a:endParaRPr lang="en-US"/>
        </a:p>
      </dgm:t>
    </dgm:pt>
  </dgm:ptLst>
  <dgm:cxnLst>
    <dgm:cxn modelId="{F095D6F7-96B4-4419-BD45-C29B9E0C23C7}" type="presOf" srcId="{A2360EE9-A553-F94B-8F6B-ECA8EBDF2FEC}" destId="{2FF61E77-935F-419B-910B-5A28A6F27DDC}" srcOrd="0" destOrd="0" presId="urn:microsoft.com/office/officeart/2005/8/layout/balance1"/>
    <dgm:cxn modelId="{6FBEF23E-2947-FC41-B0C7-EED847A8F845}" type="presOf" srcId="{A7651A4A-BE71-1A4E-953D-7C0D88CFD025}" destId="{84392258-1D1A-6241-A638-72FDB2B7803C}" srcOrd="0" destOrd="0" presId="urn:microsoft.com/office/officeart/2005/8/layout/balance1"/>
    <dgm:cxn modelId="{D6E333B8-1A0A-D64A-94D7-14AFE236E2DD}" srcId="{A7651A4A-BE71-1A4E-953D-7C0D88CFD025}" destId="{16816B60-5542-644D-919D-934FD409FA13}" srcOrd="0" destOrd="0" parTransId="{93BAA02C-B34B-E746-955C-DB2455AC01E4}" sibTransId="{DA639F44-98B1-F84B-8B41-105EB209A246}"/>
    <dgm:cxn modelId="{0D7291F9-7841-844B-AFD1-53BEFA504A3F}" srcId="{22F99F47-C9D5-C54B-9363-1C68DB684BAF}" destId="{8C7A4F04-B787-1D47-8476-6BE7D5ED9CB7}" srcOrd="0" destOrd="0" parTransId="{7745A80C-4B0B-A840-B0F0-9395255DA3E9}" sibTransId="{DED2E838-2CEC-4143-B02A-09FCF649CEB9}"/>
    <dgm:cxn modelId="{8FDD4FAA-3484-40E4-A65F-D1ED5F12B61F}" type="presOf" srcId="{8C7A4F04-B787-1D47-8476-6BE7D5ED9CB7}" destId="{B1BCF0C7-87CC-4591-B916-8FABA46DAC3D}" srcOrd="0" destOrd="0" presId="urn:microsoft.com/office/officeart/2005/8/layout/balance1"/>
    <dgm:cxn modelId="{478501B6-859D-4321-811B-900CD2327343}" type="presOf" srcId="{1353BC81-6D30-854B-93D9-D3E2BB4F029A}" destId="{4E4F396D-6FB9-4186-8982-2A370FEE9928}" srcOrd="0" destOrd="0" presId="urn:microsoft.com/office/officeart/2005/8/layout/balance1"/>
    <dgm:cxn modelId="{295060AF-3498-BF46-A9CD-0087C16FAD9B}" type="presOf" srcId="{16816B60-5542-644D-919D-934FD409FA13}" destId="{BE00AFCF-C98F-BC41-B859-E56B5D0BE08D}" srcOrd="0" destOrd="0" presId="urn:microsoft.com/office/officeart/2005/8/layout/balance1"/>
    <dgm:cxn modelId="{29A2B3EA-F412-EA4C-9E4B-7A20155935D1}" srcId="{16816B60-5542-644D-919D-934FD409FA13}" destId="{A2360EE9-A553-F94B-8F6B-ECA8EBDF2FEC}" srcOrd="1" destOrd="0" parTransId="{D81B7123-196B-0C42-853E-D4A7B363F68D}" sibTransId="{EAAE3938-D955-A94C-BA03-E33A9E056ECF}"/>
    <dgm:cxn modelId="{28865061-BAB1-E44C-A7A5-CFAB039DD112}" srcId="{A7651A4A-BE71-1A4E-953D-7C0D88CFD025}" destId="{22F99F47-C9D5-C54B-9363-1C68DB684BAF}" srcOrd="1" destOrd="0" parTransId="{92AC3AB1-40B0-D048-B507-A4879388C77C}" sibTransId="{34D0B7FB-1223-2740-B0E1-5B4B9FD92259}"/>
    <dgm:cxn modelId="{B059F6EB-C7D6-4D44-BBEB-7FC069112063}" srcId="{16816B60-5542-644D-919D-934FD409FA13}" destId="{1353BC81-6D30-854B-93D9-D3E2BB4F029A}" srcOrd="0" destOrd="0" parTransId="{88369B11-9C47-3C4B-A75E-8D7B67B82845}" sibTransId="{52EFDA1B-83A0-5944-B08E-CC8E93EEFCE0}"/>
    <dgm:cxn modelId="{A7D5E290-6C32-4466-8979-07968815BEED}" type="presOf" srcId="{8E060371-6FD2-47B7-B288-03D612D23302}" destId="{CBE16BD9-10C7-4EED-A945-36C1CF6BEDF0}" srcOrd="0" destOrd="0" presId="urn:microsoft.com/office/officeart/2005/8/layout/balance1"/>
    <dgm:cxn modelId="{40376A0E-5E1C-F047-A509-545CD5B00D37}" srcId="{22F99F47-C9D5-C54B-9363-1C68DB684BAF}" destId="{833942D4-A55A-0842-8081-42D7188E9444}" srcOrd="2" destOrd="0" parTransId="{51422EBC-B7D8-8F4D-AFE8-1B3FFDC110C4}" sibTransId="{99171F2D-CD2F-3445-AFD8-DFA9322E6B7B}"/>
    <dgm:cxn modelId="{91C7137F-8971-4F5D-B80F-98E26752BCEB}" type="presOf" srcId="{833942D4-A55A-0842-8081-42D7188E9444}" destId="{5B5ECDB9-9C76-43E6-AEBC-1F3AE70400B4}" srcOrd="0" destOrd="0" presId="urn:microsoft.com/office/officeart/2005/8/layout/balance1"/>
    <dgm:cxn modelId="{BE4CD37B-73CC-1C4A-8FB9-CBE07E303B64}" type="presOf" srcId="{22F99F47-C9D5-C54B-9363-1C68DB684BAF}" destId="{0479F162-A8AC-7B40-AFFA-43133A58C8DC}" srcOrd="0" destOrd="0" presId="urn:microsoft.com/office/officeart/2005/8/layout/balance1"/>
    <dgm:cxn modelId="{8F4C95E6-F247-4E9D-AF7D-07C8A9F0399D}" srcId="{22F99F47-C9D5-C54B-9363-1C68DB684BAF}" destId="{8E060371-6FD2-47B7-B288-03D612D23302}" srcOrd="1" destOrd="0" parTransId="{B230F8A1-6255-4383-9B26-F1DF7853BC68}" sibTransId="{32885D86-A76C-449B-B12D-DB56196D1FCF}"/>
    <dgm:cxn modelId="{01E4F789-965B-2A4F-A7EB-7CC6DF2D42AE}" type="presParOf" srcId="{84392258-1D1A-6241-A638-72FDB2B7803C}" destId="{246A7182-69CA-E24C-92C8-746478A62A6F}" srcOrd="0" destOrd="0" presId="urn:microsoft.com/office/officeart/2005/8/layout/balance1"/>
    <dgm:cxn modelId="{2B6E1ABF-97F7-F844-8E81-7958A2526F81}" type="presParOf" srcId="{84392258-1D1A-6241-A638-72FDB2B7803C}" destId="{DF41690C-DB67-2A44-B312-D54B1DA786A8}" srcOrd="1" destOrd="0" presId="urn:microsoft.com/office/officeart/2005/8/layout/balance1"/>
    <dgm:cxn modelId="{F94C6FD8-5535-2F4C-AF00-08703818BCD9}" type="presParOf" srcId="{DF41690C-DB67-2A44-B312-D54B1DA786A8}" destId="{BE00AFCF-C98F-BC41-B859-E56B5D0BE08D}" srcOrd="0" destOrd="0" presId="urn:microsoft.com/office/officeart/2005/8/layout/balance1"/>
    <dgm:cxn modelId="{2BB8C914-4AA6-C74C-BE12-AB840CF05D79}" type="presParOf" srcId="{DF41690C-DB67-2A44-B312-D54B1DA786A8}" destId="{0479F162-A8AC-7B40-AFFA-43133A58C8DC}" srcOrd="1" destOrd="0" presId="urn:microsoft.com/office/officeart/2005/8/layout/balance1"/>
    <dgm:cxn modelId="{3D0AF193-C45E-7541-BB06-010E8200476A}" type="presParOf" srcId="{84392258-1D1A-6241-A638-72FDB2B7803C}" destId="{10BB1FD6-01AE-1A4F-94CA-90D8FD26B5BF}" srcOrd="2" destOrd="0" presId="urn:microsoft.com/office/officeart/2005/8/layout/balance1"/>
    <dgm:cxn modelId="{446D1D44-EFBE-694D-9A96-6743DD7270FB}" type="presParOf" srcId="{10BB1FD6-01AE-1A4F-94CA-90D8FD26B5BF}" destId="{ED2D6846-C69E-B242-9885-D9E620FC7AEB}" srcOrd="0" destOrd="0" presId="urn:microsoft.com/office/officeart/2005/8/layout/balance1"/>
    <dgm:cxn modelId="{D04328AA-0882-4345-B450-DA7A0176E1B2}" type="presParOf" srcId="{10BB1FD6-01AE-1A4F-94CA-90D8FD26B5BF}" destId="{5FE385D5-36AD-F947-A46F-B907A908BE99}" srcOrd="1" destOrd="0" presId="urn:microsoft.com/office/officeart/2005/8/layout/balance1"/>
    <dgm:cxn modelId="{81A20EF8-F602-4F2F-A696-812146821C3F}" type="presParOf" srcId="{10BB1FD6-01AE-1A4F-94CA-90D8FD26B5BF}" destId="{0724C6E1-444C-46AE-AFEB-CA4C02095F91}" srcOrd="2" destOrd="0" presId="urn:microsoft.com/office/officeart/2005/8/layout/balance1"/>
    <dgm:cxn modelId="{3DF51DAE-1840-4C44-BA37-9004EBAFEC68}" type="presParOf" srcId="{10BB1FD6-01AE-1A4F-94CA-90D8FD26B5BF}" destId="{B1BCF0C7-87CC-4591-B916-8FABA46DAC3D}" srcOrd="3" destOrd="0" presId="urn:microsoft.com/office/officeart/2005/8/layout/balance1"/>
    <dgm:cxn modelId="{DEF59A63-560C-4B77-A0CD-68AC8E24F392}" type="presParOf" srcId="{10BB1FD6-01AE-1A4F-94CA-90D8FD26B5BF}" destId="{CBE16BD9-10C7-4EED-A945-36C1CF6BEDF0}" srcOrd="4" destOrd="0" presId="urn:microsoft.com/office/officeart/2005/8/layout/balance1"/>
    <dgm:cxn modelId="{152FD5DA-5DD9-4929-B8A4-C3748C94E4AD}" type="presParOf" srcId="{10BB1FD6-01AE-1A4F-94CA-90D8FD26B5BF}" destId="{5B5ECDB9-9C76-43E6-AEBC-1F3AE70400B4}" srcOrd="5" destOrd="0" presId="urn:microsoft.com/office/officeart/2005/8/layout/balance1"/>
    <dgm:cxn modelId="{C4E93538-246E-45C1-9904-73CBB81F8EBC}" type="presParOf" srcId="{10BB1FD6-01AE-1A4F-94CA-90D8FD26B5BF}" destId="{4E4F396D-6FB9-4186-8982-2A370FEE9928}" srcOrd="6" destOrd="0" presId="urn:microsoft.com/office/officeart/2005/8/layout/balance1"/>
    <dgm:cxn modelId="{8C3C1A38-40EB-4341-9D9D-8662E7F0C90B}" type="presParOf" srcId="{10BB1FD6-01AE-1A4F-94CA-90D8FD26B5BF}" destId="{2FF61E77-935F-419B-910B-5A28A6F27DDC}" srcOrd="7" destOrd="0" presId="urn:microsoft.com/office/officeart/2005/8/layout/balance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B6C931C-4779-4C4A-80C2-013484E22C6C}">
      <dsp:nvSpPr>
        <dsp:cNvPr id="0" name=""/>
        <dsp:cNvSpPr/>
      </dsp:nvSpPr>
      <dsp:spPr>
        <a:xfrm>
          <a:off x="3566159" y="0"/>
          <a:ext cx="5349240" cy="1023070"/>
        </a:xfrm>
        <a:prstGeom prst="rightArrow">
          <a:avLst>
            <a:gd name="adj1" fmla="val 75000"/>
            <a:gd name="adj2" fmla="val 50000"/>
          </a:avLst>
        </a:prstGeom>
        <a:solidFill>
          <a:schemeClr val="accent1">
            <a:alpha val="90000"/>
            <a:tint val="40000"/>
            <a:hueOff val="0"/>
            <a:satOff val="0"/>
            <a:lumOff val="0"/>
            <a:alphaOff val="0"/>
          </a:schemeClr>
        </a:solidFill>
        <a:ln w="9525" cap="flat" cmpd="sng" algn="ctr">
          <a:solidFill>
            <a:schemeClr val="accent1">
              <a:alpha val="90000"/>
              <a:tint val="4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7780" tIns="17780" rIns="17780" bIns="17780" numCol="1" spcCol="1270" anchor="ctr" anchorCtr="0">
          <a:noAutofit/>
        </a:bodyPr>
        <a:lstStyle/>
        <a:p>
          <a:pPr marL="285750" lvl="1" indent="-285750" algn="l" defTabSz="1244600">
            <a:lnSpc>
              <a:spcPct val="90000"/>
            </a:lnSpc>
            <a:spcBef>
              <a:spcPct val="0"/>
            </a:spcBef>
            <a:spcAft>
              <a:spcPct val="15000"/>
            </a:spcAft>
            <a:buChar char="••"/>
          </a:pPr>
          <a:r>
            <a:rPr lang="en-US" sz="2800" kern="1200" dirty="0" smtClean="0">
              <a:latin typeface="Times New Roman" charset="0"/>
              <a:ea typeface="Times New Roman" charset="0"/>
              <a:cs typeface="Times New Roman" charset="0"/>
            </a:rPr>
            <a:t>57.895.721 </a:t>
          </a:r>
          <a:r>
            <a:rPr lang="en-US" sz="2400" kern="1200" dirty="0" smtClean="0">
              <a:latin typeface="Times New Roman" charset="0"/>
              <a:ea typeface="Times New Roman" charset="0"/>
              <a:cs typeface="Times New Roman" charset="0"/>
            </a:rPr>
            <a:t>(</a:t>
          </a:r>
          <a:r>
            <a:rPr lang="en-US" sz="2400" i="1" kern="1200" dirty="0" err="1" smtClean="0">
              <a:latin typeface="Times New Roman" charset="0"/>
              <a:ea typeface="Times New Roman" charset="0"/>
              <a:cs typeface="Times New Roman" charset="0"/>
            </a:rPr>
            <a:t>sumber</a:t>
          </a:r>
          <a:r>
            <a:rPr lang="en-US" sz="2400" i="1" kern="1200" dirty="0" smtClean="0">
              <a:latin typeface="Times New Roman" charset="0"/>
              <a:ea typeface="Times New Roman" charset="0"/>
              <a:cs typeface="Times New Roman" charset="0"/>
            </a:rPr>
            <a:t>: </a:t>
          </a:r>
          <a:r>
            <a:rPr lang="en-US" sz="2400" i="1" kern="1200" dirty="0" err="1" smtClean="0">
              <a:latin typeface="Times New Roman" charset="0"/>
              <a:ea typeface="Times New Roman" charset="0"/>
              <a:cs typeface="Times New Roman" charset="0"/>
            </a:rPr>
            <a:t>Kementerian</a:t>
          </a:r>
          <a:r>
            <a:rPr lang="en-US" sz="2400" i="1" kern="1200" dirty="0" smtClean="0">
              <a:latin typeface="Times New Roman" charset="0"/>
              <a:ea typeface="Times New Roman" charset="0"/>
              <a:cs typeface="Times New Roman" charset="0"/>
            </a:rPr>
            <a:t> </a:t>
          </a:r>
          <a:r>
            <a:rPr lang="en-US" sz="2400" i="1" kern="1200" dirty="0" err="1" smtClean="0">
              <a:latin typeface="Times New Roman" charset="0"/>
              <a:ea typeface="Times New Roman" charset="0"/>
              <a:cs typeface="Times New Roman" charset="0"/>
            </a:rPr>
            <a:t>Koperasi</a:t>
          </a:r>
          <a:r>
            <a:rPr lang="en-US" sz="2400" i="1" kern="1200" dirty="0" smtClean="0">
              <a:latin typeface="Times New Roman" charset="0"/>
              <a:ea typeface="Times New Roman" charset="0"/>
              <a:cs typeface="Times New Roman" charset="0"/>
            </a:rPr>
            <a:t> &amp; UKM,</a:t>
          </a:r>
          <a:r>
            <a:rPr lang="en-US" sz="2400" i="1" kern="1200" baseline="0" dirty="0" smtClean="0">
              <a:latin typeface="Times New Roman" charset="0"/>
              <a:ea typeface="Times New Roman" charset="0"/>
              <a:cs typeface="Times New Roman" charset="0"/>
            </a:rPr>
            <a:t> 2013</a:t>
          </a:r>
          <a:r>
            <a:rPr lang="en-US" sz="2400" kern="1200" baseline="0" dirty="0" smtClean="0">
              <a:latin typeface="Times New Roman" charset="0"/>
              <a:ea typeface="Times New Roman" charset="0"/>
              <a:cs typeface="Times New Roman" charset="0"/>
            </a:rPr>
            <a:t>)</a:t>
          </a:r>
          <a:endParaRPr lang="en-US" sz="2400" kern="1200" dirty="0">
            <a:latin typeface="Times New Roman" charset="0"/>
            <a:ea typeface="Times New Roman" charset="0"/>
            <a:cs typeface="Times New Roman" charset="0"/>
          </a:endParaRPr>
        </a:p>
      </dsp:txBody>
      <dsp:txXfrm>
        <a:off x="3566159" y="127884"/>
        <a:ext cx="4965589" cy="767302"/>
      </dsp:txXfrm>
    </dsp:sp>
    <dsp:sp modelId="{C464FF6F-DCA6-AF46-B77E-2B7B564E7DB5}">
      <dsp:nvSpPr>
        <dsp:cNvPr id="0" name=""/>
        <dsp:cNvSpPr/>
      </dsp:nvSpPr>
      <dsp:spPr>
        <a:xfrm>
          <a:off x="0" y="200"/>
          <a:ext cx="3566160" cy="1023070"/>
        </a:xfrm>
        <a:prstGeom prst="roundRect">
          <a:avLst/>
        </a:prstGeom>
        <a:solidFill>
          <a:srgbClr val="C00000"/>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14300" tIns="57150" rIns="114300" bIns="57150" numCol="1" spcCol="1270" anchor="ctr" anchorCtr="0">
          <a:noAutofit/>
        </a:bodyPr>
        <a:lstStyle/>
        <a:p>
          <a:pPr lvl="0" algn="ctr" defTabSz="1333500">
            <a:lnSpc>
              <a:spcPct val="90000"/>
            </a:lnSpc>
            <a:spcBef>
              <a:spcPct val="0"/>
            </a:spcBef>
            <a:spcAft>
              <a:spcPct val="35000"/>
            </a:spcAft>
          </a:pPr>
          <a:r>
            <a:rPr lang="en-US" sz="3000" b="1" kern="1200" dirty="0" err="1" smtClean="0">
              <a:latin typeface="Times New Roman" charset="0"/>
              <a:ea typeface="Times New Roman" charset="0"/>
              <a:cs typeface="Times New Roman" charset="0"/>
            </a:rPr>
            <a:t>Jumlah</a:t>
          </a:r>
          <a:r>
            <a:rPr lang="en-US" sz="3000" b="1" kern="1200" dirty="0" smtClean="0">
              <a:latin typeface="Times New Roman" charset="0"/>
              <a:ea typeface="Times New Roman" charset="0"/>
              <a:cs typeface="Times New Roman" charset="0"/>
            </a:rPr>
            <a:t> UMKM di Indonesia</a:t>
          </a:r>
          <a:endParaRPr lang="en-US" sz="3000" b="1" kern="1200" dirty="0">
            <a:latin typeface="Times New Roman" charset="0"/>
            <a:ea typeface="Times New Roman" charset="0"/>
            <a:cs typeface="Times New Roman" charset="0"/>
          </a:endParaRPr>
        </a:p>
      </dsp:txBody>
      <dsp:txXfrm>
        <a:off x="49942" y="50142"/>
        <a:ext cx="3466276" cy="923186"/>
      </dsp:txXfrm>
    </dsp:sp>
    <dsp:sp modelId="{B950B552-1615-5547-923F-A9C6134527B4}">
      <dsp:nvSpPr>
        <dsp:cNvPr id="0" name=""/>
        <dsp:cNvSpPr/>
      </dsp:nvSpPr>
      <dsp:spPr>
        <a:xfrm>
          <a:off x="3563550" y="1125578"/>
          <a:ext cx="5347494" cy="3593250"/>
        </a:xfrm>
        <a:prstGeom prst="rightArrow">
          <a:avLst>
            <a:gd name="adj1" fmla="val 75000"/>
            <a:gd name="adj2" fmla="val 50000"/>
          </a:avLst>
        </a:prstGeom>
        <a:solidFill>
          <a:schemeClr val="accent1">
            <a:alpha val="90000"/>
            <a:tint val="40000"/>
            <a:hueOff val="0"/>
            <a:satOff val="0"/>
            <a:lumOff val="0"/>
            <a:alphaOff val="0"/>
          </a:schemeClr>
        </a:solidFill>
        <a:ln w="9525" cap="flat" cmpd="sng" algn="ctr">
          <a:solidFill>
            <a:schemeClr val="accent1">
              <a:alpha val="90000"/>
              <a:tint val="4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2700" tIns="12700" rIns="12700" bIns="12700" numCol="1" spcCol="1270" anchor="ctr" anchorCtr="0">
          <a:noAutofit/>
        </a:bodyPr>
        <a:lstStyle/>
        <a:p>
          <a:pPr marL="228600" lvl="1" indent="-228600" algn="l" defTabSz="889000">
            <a:lnSpc>
              <a:spcPct val="90000"/>
            </a:lnSpc>
            <a:spcBef>
              <a:spcPct val="0"/>
            </a:spcBef>
            <a:spcAft>
              <a:spcPct val="15000"/>
            </a:spcAft>
            <a:buChar char="••"/>
          </a:pPr>
          <a:r>
            <a:rPr lang="en-US" sz="2000" b="1" kern="1200" dirty="0" err="1" smtClean="0">
              <a:solidFill>
                <a:schemeClr val="tx2"/>
              </a:solidFill>
              <a:latin typeface="Times New Roman" charset="0"/>
              <a:ea typeface="Times New Roman" charset="0"/>
              <a:cs typeface="Times New Roman" charset="0"/>
            </a:rPr>
            <a:t>Amanah</a:t>
          </a:r>
          <a:r>
            <a:rPr lang="en-US" sz="2000" b="1" kern="1200" dirty="0" smtClean="0">
              <a:solidFill>
                <a:schemeClr val="tx2"/>
              </a:solidFill>
              <a:latin typeface="Times New Roman" charset="0"/>
              <a:ea typeface="Times New Roman" charset="0"/>
              <a:cs typeface="Times New Roman" charset="0"/>
            </a:rPr>
            <a:t> UU No 1/2013 </a:t>
          </a:r>
          <a:r>
            <a:rPr lang="en-US" sz="2000" kern="1200" dirty="0" err="1" smtClean="0">
              <a:solidFill>
                <a:schemeClr val="tx1"/>
              </a:solidFill>
              <a:latin typeface="Times New Roman" charset="0"/>
              <a:ea typeface="Times New Roman" charset="0"/>
              <a:cs typeface="Times New Roman" charset="0"/>
            </a:rPr>
            <a:t>tentang</a:t>
          </a:r>
          <a:r>
            <a:rPr lang="en-US" sz="2000" kern="1200" dirty="0" smtClean="0">
              <a:solidFill>
                <a:schemeClr val="tx1"/>
              </a:solidFill>
              <a:latin typeface="Times New Roman" charset="0"/>
              <a:ea typeface="Times New Roman" charset="0"/>
              <a:cs typeface="Times New Roman" charset="0"/>
            </a:rPr>
            <a:t> LKM</a:t>
          </a:r>
          <a:endParaRPr lang="en-US" sz="2000" kern="1200" dirty="0">
            <a:solidFill>
              <a:schemeClr val="tx1"/>
            </a:solidFill>
            <a:latin typeface="Times New Roman" charset="0"/>
            <a:ea typeface="Times New Roman" charset="0"/>
            <a:cs typeface="Times New Roman" charset="0"/>
          </a:endParaRPr>
        </a:p>
        <a:p>
          <a:pPr marL="228600" lvl="1" indent="-228600" algn="l" defTabSz="889000">
            <a:lnSpc>
              <a:spcPct val="90000"/>
            </a:lnSpc>
            <a:spcBef>
              <a:spcPct val="0"/>
            </a:spcBef>
            <a:spcAft>
              <a:spcPct val="15000"/>
            </a:spcAft>
            <a:buChar char="••"/>
          </a:pPr>
          <a:r>
            <a:rPr lang="en-US" sz="2000" kern="1200" dirty="0" err="1" smtClean="0">
              <a:latin typeface="Times New Roman" charset="0"/>
              <a:ea typeface="Times New Roman" charset="0"/>
              <a:cs typeface="Times New Roman" charset="0"/>
            </a:rPr>
            <a:t>Memfasilitasi</a:t>
          </a:r>
          <a:r>
            <a:rPr lang="en-US" sz="2000" kern="1200" dirty="0" smtClean="0">
              <a:latin typeface="Times New Roman" charset="0"/>
              <a:ea typeface="Times New Roman" charset="0"/>
              <a:cs typeface="Times New Roman" charset="0"/>
            </a:rPr>
            <a:t> </a:t>
          </a:r>
          <a:r>
            <a:rPr lang="en-US" sz="2000" kern="1200" dirty="0" smtClean="0">
              <a:solidFill>
                <a:schemeClr val="tx1"/>
              </a:solidFill>
              <a:latin typeface="Times New Roman" charset="0"/>
              <a:ea typeface="Times New Roman" charset="0"/>
              <a:cs typeface="Times New Roman" charset="0"/>
            </a:rPr>
            <a:t>UMKM </a:t>
          </a:r>
          <a:r>
            <a:rPr lang="en-US" sz="2000" kern="1200" dirty="0" err="1" smtClean="0">
              <a:solidFill>
                <a:schemeClr val="tx1"/>
              </a:solidFill>
              <a:latin typeface="Times New Roman" charset="0"/>
              <a:ea typeface="Times New Roman" charset="0"/>
              <a:cs typeface="Times New Roman" charset="0"/>
            </a:rPr>
            <a:t>dalam</a:t>
          </a:r>
          <a:r>
            <a:rPr lang="en-US" sz="2000" kern="1200" dirty="0" smtClean="0">
              <a:solidFill>
                <a:schemeClr val="tx1"/>
              </a:solidFill>
              <a:latin typeface="Times New Roman" charset="0"/>
              <a:ea typeface="Times New Roman" charset="0"/>
              <a:cs typeface="Times New Roman" charset="0"/>
            </a:rPr>
            <a:t> </a:t>
          </a:r>
          <a:r>
            <a:rPr lang="en-US" sz="2000" b="1" kern="1200" dirty="0" err="1" smtClean="0">
              <a:solidFill>
                <a:schemeClr val="tx2"/>
              </a:solidFill>
              <a:latin typeface="Times New Roman" charset="0"/>
              <a:ea typeface="Times New Roman" charset="0"/>
              <a:cs typeface="Times New Roman" charset="0"/>
            </a:rPr>
            <a:t>transisi</a:t>
          </a:r>
          <a:r>
            <a:rPr lang="en-US" sz="2000" b="1" kern="1200" dirty="0" smtClean="0">
              <a:solidFill>
                <a:schemeClr val="tx2"/>
              </a:solidFill>
              <a:latin typeface="Times New Roman" charset="0"/>
              <a:ea typeface="Times New Roman" charset="0"/>
              <a:cs typeface="Times New Roman" charset="0"/>
            </a:rPr>
            <a:t> </a:t>
          </a:r>
          <a:r>
            <a:rPr lang="en-US" sz="2000" b="1" kern="1200" dirty="0" err="1" smtClean="0">
              <a:solidFill>
                <a:schemeClr val="tx2"/>
              </a:solidFill>
              <a:latin typeface="Times New Roman" charset="0"/>
              <a:ea typeface="Times New Roman" charset="0"/>
              <a:cs typeface="Times New Roman" charset="0"/>
            </a:rPr>
            <a:t>dari</a:t>
          </a:r>
          <a:r>
            <a:rPr lang="en-US" sz="2000" b="1" kern="1200" dirty="0" smtClean="0">
              <a:solidFill>
                <a:schemeClr val="tx2"/>
              </a:solidFill>
              <a:latin typeface="Times New Roman" charset="0"/>
              <a:ea typeface="Times New Roman" charset="0"/>
              <a:cs typeface="Times New Roman" charset="0"/>
            </a:rPr>
            <a:t> </a:t>
          </a:r>
          <a:r>
            <a:rPr lang="en-US" sz="2000" b="1" kern="1200" dirty="0" err="1" smtClean="0">
              <a:solidFill>
                <a:schemeClr val="tx2"/>
              </a:solidFill>
              <a:latin typeface="Times New Roman" charset="0"/>
              <a:ea typeface="Times New Roman" charset="0"/>
              <a:cs typeface="Times New Roman" charset="0"/>
            </a:rPr>
            <a:t>pelaporan</a:t>
          </a:r>
          <a:r>
            <a:rPr lang="en-US" sz="2000" b="1" kern="1200" dirty="0" smtClean="0">
              <a:solidFill>
                <a:schemeClr val="tx2"/>
              </a:solidFill>
              <a:latin typeface="Times New Roman" charset="0"/>
              <a:ea typeface="Times New Roman" charset="0"/>
              <a:cs typeface="Times New Roman" charset="0"/>
            </a:rPr>
            <a:t> </a:t>
          </a:r>
          <a:r>
            <a:rPr lang="en-US" sz="2000" b="1" kern="1200" baseline="0" dirty="0" err="1" smtClean="0">
              <a:solidFill>
                <a:schemeClr val="tx2"/>
              </a:solidFill>
              <a:latin typeface="Times New Roman" charset="0"/>
              <a:ea typeface="Times New Roman" charset="0"/>
              <a:cs typeface="Times New Roman" charset="0"/>
            </a:rPr>
            <a:t>berdasar</a:t>
          </a:r>
          <a:r>
            <a:rPr lang="en-US" sz="2000" b="1" kern="1200" baseline="0" dirty="0" smtClean="0">
              <a:solidFill>
                <a:schemeClr val="tx2"/>
              </a:solidFill>
              <a:latin typeface="Times New Roman" charset="0"/>
              <a:ea typeface="Times New Roman" charset="0"/>
              <a:cs typeface="Times New Roman" charset="0"/>
            </a:rPr>
            <a:t> </a:t>
          </a:r>
          <a:r>
            <a:rPr lang="en-US" sz="2000" b="1" kern="1200" baseline="0" dirty="0" err="1" smtClean="0">
              <a:solidFill>
                <a:schemeClr val="tx2"/>
              </a:solidFill>
              <a:latin typeface="Times New Roman" charset="0"/>
              <a:ea typeface="Times New Roman" charset="0"/>
              <a:cs typeface="Times New Roman" charset="0"/>
            </a:rPr>
            <a:t>kas</a:t>
          </a:r>
          <a:r>
            <a:rPr lang="en-US" sz="2000" b="1" kern="1200" baseline="0" dirty="0" smtClean="0">
              <a:solidFill>
                <a:schemeClr val="tx2"/>
              </a:solidFill>
              <a:latin typeface="Times New Roman" charset="0"/>
              <a:ea typeface="Times New Roman" charset="0"/>
              <a:cs typeface="Times New Roman" charset="0"/>
            </a:rPr>
            <a:t> </a:t>
          </a:r>
          <a:r>
            <a:rPr lang="en-US" sz="2000" b="1" kern="1200" baseline="0" dirty="0" err="1" smtClean="0">
              <a:solidFill>
                <a:schemeClr val="tx2"/>
              </a:solidFill>
              <a:latin typeface="Times New Roman" charset="0"/>
              <a:ea typeface="Times New Roman" charset="0"/>
              <a:cs typeface="Times New Roman" charset="0"/>
            </a:rPr>
            <a:t>ke</a:t>
          </a:r>
          <a:r>
            <a:rPr lang="en-US" sz="2000" b="1" kern="1200" baseline="0" dirty="0" smtClean="0">
              <a:solidFill>
                <a:schemeClr val="tx2"/>
              </a:solidFill>
              <a:latin typeface="Times New Roman" charset="0"/>
              <a:ea typeface="Times New Roman" charset="0"/>
              <a:cs typeface="Times New Roman" charset="0"/>
            </a:rPr>
            <a:t> </a:t>
          </a:r>
          <a:r>
            <a:rPr lang="en-US" sz="2000" b="1" kern="1200" baseline="0" dirty="0" err="1" smtClean="0">
              <a:solidFill>
                <a:schemeClr val="tx2"/>
              </a:solidFill>
              <a:latin typeface="Times New Roman" charset="0"/>
              <a:ea typeface="Times New Roman" charset="0"/>
              <a:cs typeface="Times New Roman" charset="0"/>
            </a:rPr>
            <a:t>berdasar</a:t>
          </a:r>
          <a:r>
            <a:rPr lang="en-US" sz="2000" b="1" kern="1200" baseline="0" dirty="0" smtClean="0">
              <a:solidFill>
                <a:schemeClr val="tx2"/>
              </a:solidFill>
              <a:latin typeface="Times New Roman" charset="0"/>
              <a:ea typeface="Times New Roman" charset="0"/>
              <a:cs typeface="Times New Roman" charset="0"/>
            </a:rPr>
            <a:t> </a:t>
          </a:r>
          <a:r>
            <a:rPr lang="en-US" sz="2000" b="1" kern="1200" baseline="0" dirty="0" err="1" smtClean="0">
              <a:solidFill>
                <a:schemeClr val="tx2"/>
              </a:solidFill>
              <a:latin typeface="Times New Roman" charset="0"/>
              <a:ea typeface="Times New Roman" charset="0"/>
              <a:cs typeface="Times New Roman" charset="0"/>
            </a:rPr>
            <a:t>akrual</a:t>
          </a:r>
          <a:endParaRPr lang="en-US" sz="2000" b="1" kern="1200" dirty="0">
            <a:solidFill>
              <a:schemeClr val="tx2"/>
            </a:solidFill>
            <a:latin typeface="Times New Roman" charset="0"/>
            <a:ea typeface="Times New Roman" charset="0"/>
            <a:cs typeface="Times New Roman" charset="0"/>
          </a:endParaRPr>
        </a:p>
        <a:p>
          <a:pPr marL="228600" lvl="1" indent="-228600" algn="l" defTabSz="889000">
            <a:lnSpc>
              <a:spcPct val="90000"/>
            </a:lnSpc>
            <a:spcBef>
              <a:spcPct val="0"/>
            </a:spcBef>
            <a:spcAft>
              <a:spcPct val="15000"/>
            </a:spcAft>
            <a:buChar char="••"/>
          </a:pPr>
          <a:r>
            <a:rPr lang="en-US" sz="2000" kern="1200" baseline="0" dirty="0" err="1" smtClean="0">
              <a:solidFill>
                <a:schemeClr val="tx1"/>
              </a:solidFill>
              <a:latin typeface="Times New Roman" charset="0"/>
              <a:ea typeface="Times New Roman" charset="0"/>
              <a:cs typeface="Times New Roman" charset="0"/>
            </a:rPr>
            <a:t>Membantu</a:t>
          </a:r>
          <a:r>
            <a:rPr lang="en-US" sz="2000" kern="1200" baseline="0" dirty="0" smtClean="0">
              <a:solidFill>
                <a:schemeClr val="tx1"/>
              </a:solidFill>
              <a:latin typeface="Times New Roman" charset="0"/>
              <a:ea typeface="Times New Roman" charset="0"/>
              <a:cs typeface="Times New Roman" charset="0"/>
            </a:rPr>
            <a:t> UMKM </a:t>
          </a:r>
          <a:r>
            <a:rPr lang="en-US" sz="2000" b="1" kern="1200" baseline="0" dirty="0" err="1" smtClean="0">
              <a:solidFill>
                <a:schemeClr val="tx2"/>
              </a:solidFill>
              <a:latin typeface="Times New Roman" charset="0"/>
              <a:ea typeface="Times New Roman" charset="0"/>
              <a:cs typeface="Times New Roman" charset="0"/>
            </a:rPr>
            <a:t>menerapkan</a:t>
          </a:r>
          <a:r>
            <a:rPr lang="en-US" sz="2000" b="1" kern="1200" baseline="0" dirty="0" smtClean="0">
              <a:solidFill>
                <a:schemeClr val="tx2"/>
              </a:solidFill>
              <a:latin typeface="Times New Roman" charset="0"/>
              <a:ea typeface="Times New Roman" charset="0"/>
              <a:cs typeface="Times New Roman" charset="0"/>
            </a:rPr>
            <a:t> SAK lain yang </a:t>
          </a:r>
          <a:r>
            <a:rPr lang="en-US" sz="2000" b="1" kern="1200" baseline="0" dirty="0" err="1" smtClean="0">
              <a:solidFill>
                <a:schemeClr val="tx2"/>
              </a:solidFill>
              <a:latin typeface="Times New Roman" charset="0"/>
              <a:ea typeface="Times New Roman" charset="0"/>
              <a:cs typeface="Times New Roman" charset="0"/>
            </a:rPr>
            <a:t>lebih</a:t>
          </a:r>
          <a:r>
            <a:rPr lang="en-US" sz="2000" b="1" kern="1200" baseline="0" dirty="0" smtClean="0">
              <a:solidFill>
                <a:schemeClr val="tx2"/>
              </a:solidFill>
              <a:latin typeface="Times New Roman" charset="0"/>
              <a:ea typeface="Times New Roman" charset="0"/>
              <a:cs typeface="Times New Roman" charset="0"/>
            </a:rPr>
            <a:t> </a:t>
          </a:r>
          <a:r>
            <a:rPr lang="en-US" sz="2000" b="1" kern="1200" baseline="0" dirty="0" err="1" smtClean="0">
              <a:solidFill>
                <a:schemeClr val="tx2"/>
              </a:solidFill>
              <a:latin typeface="Times New Roman" charset="0"/>
              <a:ea typeface="Times New Roman" charset="0"/>
              <a:cs typeface="Times New Roman" charset="0"/>
            </a:rPr>
            <a:t>komprehensif</a:t>
          </a:r>
          <a:r>
            <a:rPr lang="en-US" sz="2000" kern="1200" baseline="0" dirty="0" smtClean="0">
              <a:solidFill>
                <a:schemeClr val="tx1"/>
              </a:solidFill>
              <a:latin typeface="Times New Roman" charset="0"/>
              <a:ea typeface="Times New Roman" charset="0"/>
              <a:cs typeface="Times New Roman" charset="0"/>
            </a:rPr>
            <a:t> </a:t>
          </a:r>
          <a:r>
            <a:rPr lang="en-US" sz="2000" kern="1200" baseline="0" dirty="0" err="1" smtClean="0">
              <a:solidFill>
                <a:schemeClr val="tx1"/>
              </a:solidFill>
              <a:latin typeface="Times New Roman" charset="0"/>
              <a:ea typeface="Times New Roman" charset="0"/>
              <a:cs typeface="Times New Roman" charset="0"/>
            </a:rPr>
            <a:t>seiring</a:t>
          </a:r>
          <a:r>
            <a:rPr lang="en-US" sz="2000" kern="1200" baseline="0" dirty="0" smtClean="0">
              <a:solidFill>
                <a:schemeClr val="tx1"/>
              </a:solidFill>
              <a:latin typeface="Times New Roman" charset="0"/>
              <a:ea typeface="Times New Roman" charset="0"/>
              <a:cs typeface="Times New Roman" charset="0"/>
            </a:rPr>
            <a:t> </a:t>
          </a:r>
          <a:r>
            <a:rPr lang="en-US" sz="2000" kern="1200" baseline="0" dirty="0" err="1" smtClean="0">
              <a:solidFill>
                <a:schemeClr val="tx1"/>
              </a:solidFill>
              <a:latin typeface="Times New Roman" charset="0"/>
              <a:ea typeface="Times New Roman" charset="0"/>
              <a:cs typeface="Times New Roman" charset="0"/>
            </a:rPr>
            <a:t>dengan</a:t>
          </a:r>
          <a:r>
            <a:rPr lang="en-US" sz="2000" kern="1200" baseline="0" dirty="0" smtClean="0">
              <a:solidFill>
                <a:schemeClr val="tx1"/>
              </a:solidFill>
              <a:latin typeface="Times New Roman" charset="0"/>
              <a:ea typeface="Times New Roman" charset="0"/>
              <a:cs typeface="Times New Roman" charset="0"/>
            </a:rPr>
            <a:t> </a:t>
          </a:r>
          <a:r>
            <a:rPr lang="en-US" sz="2000" kern="1200" baseline="0" dirty="0" err="1" smtClean="0">
              <a:solidFill>
                <a:schemeClr val="tx1"/>
              </a:solidFill>
              <a:latin typeface="Times New Roman" charset="0"/>
              <a:ea typeface="Times New Roman" charset="0"/>
              <a:cs typeface="Times New Roman" charset="0"/>
            </a:rPr>
            <a:t>perkembangan</a:t>
          </a:r>
          <a:r>
            <a:rPr lang="en-US" sz="2000" kern="1200" baseline="0" dirty="0" smtClean="0">
              <a:solidFill>
                <a:schemeClr val="tx1"/>
              </a:solidFill>
              <a:latin typeface="Times New Roman" charset="0"/>
              <a:ea typeface="Times New Roman" charset="0"/>
              <a:cs typeface="Times New Roman" charset="0"/>
            </a:rPr>
            <a:t> </a:t>
          </a:r>
          <a:r>
            <a:rPr lang="en-US" sz="2000" kern="1200" baseline="0" dirty="0" err="1" smtClean="0">
              <a:solidFill>
                <a:schemeClr val="tx1"/>
              </a:solidFill>
              <a:latin typeface="Times New Roman" charset="0"/>
              <a:ea typeface="Times New Roman" charset="0"/>
              <a:cs typeface="Times New Roman" charset="0"/>
            </a:rPr>
            <a:t>ukuran</a:t>
          </a:r>
          <a:r>
            <a:rPr lang="en-US" sz="2000" kern="1200" baseline="0" dirty="0" smtClean="0">
              <a:solidFill>
                <a:schemeClr val="tx1"/>
              </a:solidFill>
              <a:latin typeface="Times New Roman" charset="0"/>
              <a:ea typeface="Times New Roman" charset="0"/>
              <a:cs typeface="Times New Roman" charset="0"/>
            </a:rPr>
            <a:t> </a:t>
          </a:r>
          <a:r>
            <a:rPr lang="en-US" sz="2000" kern="1200" baseline="0" dirty="0" err="1" smtClean="0">
              <a:solidFill>
                <a:schemeClr val="tx1"/>
              </a:solidFill>
              <a:latin typeface="Times New Roman" charset="0"/>
              <a:ea typeface="Times New Roman" charset="0"/>
              <a:cs typeface="Times New Roman" charset="0"/>
            </a:rPr>
            <a:t>dan</a:t>
          </a:r>
          <a:r>
            <a:rPr lang="en-US" sz="2000" kern="1200" baseline="0" dirty="0" smtClean="0">
              <a:solidFill>
                <a:schemeClr val="tx1"/>
              </a:solidFill>
              <a:latin typeface="Times New Roman" charset="0"/>
              <a:ea typeface="Times New Roman" charset="0"/>
              <a:cs typeface="Times New Roman" charset="0"/>
            </a:rPr>
            <a:t> </a:t>
          </a:r>
          <a:r>
            <a:rPr lang="en-US" sz="2000" kern="1200" baseline="0" dirty="0" err="1" smtClean="0">
              <a:solidFill>
                <a:schemeClr val="tx1"/>
              </a:solidFill>
              <a:latin typeface="Times New Roman" charset="0"/>
              <a:ea typeface="Times New Roman" charset="0"/>
              <a:cs typeface="Times New Roman" charset="0"/>
            </a:rPr>
            <a:t>kompleksitas</a:t>
          </a:r>
          <a:r>
            <a:rPr lang="en-US" sz="2000" kern="1200" baseline="0" dirty="0" smtClean="0">
              <a:solidFill>
                <a:schemeClr val="tx1"/>
              </a:solidFill>
              <a:latin typeface="Times New Roman" charset="0"/>
              <a:ea typeface="Times New Roman" charset="0"/>
              <a:cs typeface="Times New Roman" charset="0"/>
            </a:rPr>
            <a:t> </a:t>
          </a:r>
          <a:r>
            <a:rPr lang="en-US" sz="2000" kern="1200" baseline="0" dirty="0" err="1" smtClean="0">
              <a:solidFill>
                <a:schemeClr val="tx1"/>
              </a:solidFill>
              <a:latin typeface="Times New Roman" charset="0"/>
              <a:ea typeface="Times New Roman" charset="0"/>
              <a:cs typeface="Times New Roman" charset="0"/>
            </a:rPr>
            <a:t>transaksi</a:t>
          </a:r>
          <a:r>
            <a:rPr lang="en-US" sz="2000" kern="1200" baseline="0" dirty="0" smtClean="0">
              <a:solidFill>
                <a:schemeClr val="tx1"/>
              </a:solidFill>
              <a:latin typeface="Times New Roman" charset="0"/>
              <a:ea typeface="Times New Roman" charset="0"/>
              <a:cs typeface="Times New Roman" charset="0"/>
            </a:rPr>
            <a:t> </a:t>
          </a:r>
          <a:r>
            <a:rPr lang="en-US" sz="2000" kern="1200" baseline="0" dirty="0" err="1" smtClean="0">
              <a:solidFill>
                <a:schemeClr val="tx1"/>
              </a:solidFill>
              <a:latin typeface="Times New Roman" charset="0"/>
              <a:ea typeface="Times New Roman" charset="0"/>
              <a:cs typeface="Times New Roman" charset="0"/>
            </a:rPr>
            <a:t>bisnisnya</a:t>
          </a:r>
          <a:r>
            <a:rPr lang="en-US" sz="2000" kern="1200" baseline="0" dirty="0" smtClean="0">
              <a:solidFill>
                <a:schemeClr val="tx1"/>
              </a:solidFill>
              <a:latin typeface="Times New Roman" charset="0"/>
              <a:ea typeface="Times New Roman" charset="0"/>
              <a:cs typeface="Times New Roman" charset="0"/>
            </a:rPr>
            <a:t> </a:t>
          </a:r>
          <a:r>
            <a:rPr lang="en-US" sz="2000" b="1" kern="1200" baseline="0" dirty="0" err="1" smtClean="0">
              <a:solidFill>
                <a:schemeClr val="tx2"/>
              </a:solidFill>
              <a:latin typeface="Times New Roman" charset="0"/>
              <a:ea typeface="Times New Roman" charset="0"/>
              <a:cs typeface="Times New Roman" charset="0"/>
            </a:rPr>
            <a:t>di</a:t>
          </a:r>
          <a:r>
            <a:rPr lang="en-US" sz="2000" b="1" kern="1200" baseline="0" dirty="0" smtClean="0">
              <a:solidFill>
                <a:schemeClr val="tx2"/>
              </a:solidFill>
              <a:latin typeface="Times New Roman" charset="0"/>
              <a:ea typeface="Times New Roman" charset="0"/>
              <a:cs typeface="Times New Roman" charset="0"/>
            </a:rPr>
            <a:t> </a:t>
          </a:r>
          <a:r>
            <a:rPr lang="en-US" sz="2000" b="1" kern="1200" baseline="0" dirty="0" err="1" smtClean="0">
              <a:solidFill>
                <a:schemeClr val="tx2"/>
              </a:solidFill>
              <a:latin typeface="Times New Roman" charset="0"/>
              <a:ea typeface="Times New Roman" charset="0"/>
              <a:cs typeface="Times New Roman" charset="0"/>
            </a:rPr>
            <a:t>masa</a:t>
          </a:r>
          <a:r>
            <a:rPr lang="en-US" sz="2000" b="1" kern="1200" baseline="0" dirty="0" smtClean="0">
              <a:solidFill>
                <a:schemeClr val="tx2"/>
              </a:solidFill>
              <a:latin typeface="Times New Roman" charset="0"/>
              <a:ea typeface="Times New Roman" charset="0"/>
              <a:cs typeface="Times New Roman" charset="0"/>
            </a:rPr>
            <a:t> </a:t>
          </a:r>
          <a:r>
            <a:rPr lang="en-US" sz="2000" b="1" kern="1200" baseline="0" dirty="0" err="1" smtClean="0">
              <a:solidFill>
                <a:schemeClr val="tx2"/>
              </a:solidFill>
              <a:latin typeface="Times New Roman" charset="0"/>
              <a:ea typeface="Times New Roman" charset="0"/>
              <a:cs typeface="Times New Roman" charset="0"/>
            </a:rPr>
            <a:t>depan</a:t>
          </a:r>
          <a:endParaRPr lang="en-US" sz="2000" b="1" kern="1200" baseline="0" dirty="0" smtClean="0">
            <a:solidFill>
              <a:schemeClr val="tx2"/>
            </a:solidFill>
            <a:latin typeface="Times New Roman" charset="0"/>
            <a:ea typeface="Times New Roman" charset="0"/>
            <a:cs typeface="Times New Roman" charset="0"/>
          </a:endParaRPr>
        </a:p>
      </dsp:txBody>
      <dsp:txXfrm>
        <a:off x="3563550" y="1574734"/>
        <a:ext cx="4000025" cy="2694938"/>
      </dsp:txXfrm>
    </dsp:sp>
    <dsp:sp modelId="{32582794-19A6-1241-AB5F-8ED74E41745C}">
      <dsp:nvSpPr>
        <dsp:cNvPr id="0" name=""/>
        <dsp:cNvSpPr/>
      </dsp:nvSpPr>
      <dsp:spPr>
        <a:xfrm>
          <a:off x="4355" y="2410668"/>
          <a:ext cx="3559194" cy="1023070"/>
        </a:xfrm>
        <a:prstGeom prst="roundRect">
          <a:avLst/>
        </a:prstGeom>
        <a:solidFill>
          <a:schemeClr val="tx2"/>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14300" tIns="57150" rIns="114300" bIns="57150" numCol="1" spcCol="1270" anchor="ctr" anchorCtr="0">
          <a:noAutofit/>
        </a:bodyPr>
        <a:lstStyle/>
        <a:p>
          <a:pPr lvl="0" algn="ctr" defTabSz="1333500">
            <a:lnSpc>
              <a:spcPct val="90000"/>
            </a:lnSpc>
            <a:spcBef>
              <a:spcPct val="0"/>
            </a:spcBef>
            <a:spcAft>
              <a:spcPct val="35000"/>
            </a:spcAft>
          </a:pPr>
          <a:r>
            <a:rPr lang="en-US" sz="3000" b="1" kern="1200" dirty="0" err="1" smtClean="0">
              <a:latin typeface="Times New Roman" charset="0"/>
              <a:ea typeface="Times New Roman" charset="0"/>
              <a:cs typeface="Times New Roman" charset="0"/>
            </a:rPr>
            <a:t>Tujuan</a:t>
          </a:r>
          <a:r>
            <a:rPr lang="en-US" sz="3000" b="1" kern="1200" dirty="0" smtClean="0">
              <a:latin typeface="Times New Roman" charset="0"/>
              <a:ea typeface="Times New Roman" charset="0"/>
              <a:cs typeface="Times New Roman" charset="0"/>
            </a:rPr>
            <a:t> ED SAK EMKM</a:t>
          </a:r>
          <a:endParaRPr lang="en-US" sz="3000" b="1" kern="1200" dirty="0">
            <a:latin typeface="Times New Roman" charset="0"/>
            <a:ea typeface="Times New Roman" charset="0"/>
            <a:cs typeface="Times New Roman" charset="0"/>
          </a:endParaRPr>
        </a:p>
      </dsp:txBody>
      <dsp:txXfrm>
        <a:off x="54297" y="2460610"/>
        <a:ext cx="3459310" cy="923186"/>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B99AFAB-FD5E-7A45-9D3E-BFCEA74B55BC}">
      <dsp:nvSpPr>
        <dsp:cNvPr id="0" name=""/>
        <dsp:cNvSpPr/>
      </dsp:nvSpPr>
      <dsp:spPr>
        <a:xfrm>
          <a:off x="0" y="473868"/>
          <a:ext cx="2571749" cy="1543050"/>
        </a:xfrm>
        <a:prstGeom prst="rect">
          <a:avLst/>
        </a:prstGeom>
        <a:solidFill>
          <a:srgbClr val="C00000"/>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n-US" sz="2400" b="1" kern="1200" dirty="0" err="1" smtClean="0">
              <a:latin typeface="Times New Roman" charset="0"/>
              <a:ea typeface="Times New Roman" charset="0"/>
              <a:cs typeface="Times New Roman" charset="0"/>
            </a:rPr>
            <a:t>Penyajian</a:t>
          </a:r>
          <a:r>
            <a:rPr lang="en-US" sz="2400" b="1" kern="1200" dirty="0" smtClean="0">
              <a:latin typeface="Times New Roman" charset="0"/>
              <a:ea typeface="Times New Roman" charset="0"/>
              <a:cs typeface="Times New Roman" charset="0"/>
            </a:rPr>
            <a:t> </a:t>
          </a:r>
          <a:r>
            <a:rPr lang="en-US" sz="2400" b="1" kern="1200" dirty="0" err="1" smtClean="0">
              <a:latin typeface="Times New Roman" charset="0"/>
              <a:ea typeface="Times New Roman" charset="0"/>
              <a:cs typeface="Times New Roman" charset="0"/>
            </a:rPr>
            <a:t>wajar</a:t>
          </a:r>
          <a:r>
            <a:rPr lang="en-US" sz="2400" b="1" kern="1200" dirty="0" smtClean="0">
              <a:latin typeface="Times New Roman" charset="0"/>
              <a:ea typeface="Times New Roman" charset="0"/>
              <a:cs typeface="Times New Roman" charset="0"/>
            </a:rPr>
            <a:t> </a:t>
          </a:r>
          <a:r>
            <a:rPr lang="en-US" sz="2400" b="1" kern="1200" dirty="0" err="1" smtClean="0">
              <a:latin typeface="Times New Roman" charset="0"/>
              <a:ea typeface="Times New Roman" charset="0"/>
              <a:cs typeface="Times New Roman" charset="0"/>
            </a:rPr>
            <a:t>dan</a:t>
          </a:r>
          <a:r>
            <a:rPr lang="en-US" sz="2400" b="1" kern="1200" dirty="0" smtClean="0">
              <a:latin typeface="Times New Roman" charset="0"/>
              <a:ea typeface="Times New Roman" charset="0"/>
              <a:cs typeface="Times New Roman" charset="0"/>
            </a:rPr>
            <a:t> </a:t>
          </a:r>
          <a:r>
            <a:rPr lang="en-US" sz="2400" b="1" kern="1200" dirty="0" err="1" smtClean="0">
              <a:latin typeface="Times New Roman" charset="0"/>
              <a:ea typeface="Times New Roman" charset="0"/>
              <a:cs typeface="Times New Roman" charset="0"/>
            </a:rPr>
            <a:t>kepatuhan</a:t>
          </a:r>
          <a:r>
            <a:rPr lang="en-US" sz="2400" b="1" kern="1200" dirty="0" smtClean="0">
              <a:latin typeface="Times New Roman" charset="0"/>
              <a:ea typeface="Times New Roman" charset="0"/>
              <a:cs typeface="Times New Roman" charset="0"/>
            </a:rPr>
            <a:t> </a:t>
          </a:r>
          <a:r>
            <a:rPr lang="en-US" sz="2400" b="1" kern="1200" dirty="0" err="1" smtClean="0">
              <a:latin typeface="Times New Roman" charset="0"/>
              <a:ea typeface="Times New Roman" charset="0"/>
              <a:cs typeface="Times New Roman" charset="0"/>
            </a:rPr>
            <a:t>terhadap</a:t>
          </a:r>
          <a:r>
            <a:rPr lang="en-US" sz="2400" b="1" kern="1200" dirty="0" smtClean="0">
              <a:latin typeface="Times New Roman" charset="0"/>
              <a:ea typeface="Times New Roman" charset="0"/>
              <a:cs typeface="Times New Roman" charset="0"/>
            </a:rPr>
            <a:t> ED SAK EMKM</a:t>
          </a:r>
          <a:endParaRPr lang="en-US" sz="2400" b="1" kern="1200" dirty="0">
            <a:latin typeface="Times New Roman" charset="0"/>
            <a:ea typeface="Times New Roman" charset="0"/>
            <a:cs typeface="Times New Roman" charset="0"/>
          </a:endParaRPr>
        </a:p>
      </dsp:txBody>
      <dsp:txXfrm>
        <a:off x="0" y="473868"/>
        <a:ext cx="2571749" cy="1543050"/>
      </dsp:txXfrm>
    </dsp:sp>
    <dsp:sp modelId="{791B581A-A867-6140-964F-23393008416F}">
      <dsp:nvSpPr>
        <dsp:cNvPr id="0" name=""/>
        <dsp:cNvSpPr/>
      </dsp:nvSpPr>
      <dsp:spPr>
        <a:xfrm>
          <a:off x="2828925" y="473868"/>
          <a:ext cx="2571749" cy="1543050"/>
        </a:xfrm>
        <a:prstGeom prst="rect">
          <a:avLst/>
        </a:prstGeom>
        <a:solidFill>
          <a:srgbClr val="92D050"/>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37160" tIns="137160" rIns="137160" bIns="137160" numCol="1" spcCol="1270" anchor="ctr" anchorCtr="0">
          <a:noAutofit/>
        </a:bodyPr>
        <a:lstStyle/>
        <a:p>
          <a:pPr lvl="0" algn="ctr" defTabSz="1600200">
            <a:lnSpc>
              <a:spcPct val="90000"/>
            </a:lnSpc>
            <a:spcBef>
              <a:spcPct val="0"/>
            </a:spcBef>
            <a:spcAft>
              <a:spcPct val="35000"/>
            </a:spcAft>
          </a:pPr>
          <a:r>
            <a:rPr lang="en-US" sz="3600" b="1" kern="1200" dirty="0" err="1" smtClean="0">
              <a:solidFill>
                <a:schemeClr val="tx1"/>
              </a:solidFill>
              <a:latin typeface="Times New Roman" charset="0"/>
              <a:ea typeface="Times New Roman" charset="0"/>
              <a:cs typeface="Times New Roman" charset="0"/>
            </a:rPr>
            <a:t>Laporan</a:t>
          </a:r>
          <a:r>
            <a:rPr lang="en-US" sz="3600" b="1" kern="1200" dirty="0" smtClean="0">
              <a:solidFill>
                <a:schemeClr val="tx1"/>
              </a:solidFill>
              <a:latin typeface="Times New Roman" charset="0"/>
              <a:ea typeface="Times New Roman" charset="0"/>
              <a:cs typeface="Times New Roman" charset="0"/>
            </a:rPr>
            <a:t> </a:t>
          </a:r>
          <a:r>
            <a:rPr lang="en-US" sz="3600" b="1" kern="1200" dirty="0" err="1" smtClean="0">
              <a:solidFill>
                <a:schemeClr val="tx1"/>
              </a:solidFill>
              <a:latin typeface="Times New Roman" charset="0"/>
              <a:ea typeface="Times New Roman" charset="0"/>
              <a:cs typeface="Times New Roman" charset="0"/>
            </a:rPr>
            <a:t>Keuangan</a:t>
          </a:r>
          <a:endParaRPr lang="en-US" sz="3600" b="1" kern="1200" dirty="0">
            <a:solidFill>
              <a:schemeClr val="tx1"/>
            </a:solidFill>
            <a:latin typeface="Times New Roman" charset="0"/>
            <a:ea typeface="Times New Roman" charset="0"/>
            <a:cs typeface="Times New Roman" charset="0"/>
          </a:endParaRPr>
        </a:p>
      </dsp:txBody>
      <dsp:txXfrm>
        <a:off x="2828925" y="473868"/>
        <a:ext cx="2571749" cy="1543050"/>
      </dsp:txXfrm>
    </dsp:sp>
    <dsp:sp modelId="{9DB1C143-CB6A-5D41-9333-672637A6A914}">
      <dsp:nvSpPr>
        <dsp:cNvPr id="0" name=""/>
        <dsp:cNvSpPr/>
      </dsp:nvSpPr>
      <dsp:spPr>
        <a:xfrm>
          <a:off x="5657849" y="473868"/>
          <a:ext cx="2571749" cy="1543050"/>
        </a:xfrm>
        <a:prstGeom prst="rect">
          <a:avLst/>
        </a:prstGeom>
        <a:solidFill>
          <a:srgbClr val="7030A0"/>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21920" tIns="121920" rIns="121920" bIns="121920" numCol="1" spcCol="1270" anchor="ctr" anchorCtr="0">
          <a:noAutofit/>
        </a:bodyPr>
        <a:lstStyle/>
        <a:p>
          <a:pPr lvl="0" algn="ctr" defTabSz="1422400">
            <a:lnSpc>
              <a:spcPct val="90000"/>
            </a:lnSpc>
            <a:spcBef>
              <a:spcPct val="0"/>
            </a:spcBef>
            <a:spcAft>
              <a:spcPct val="35000"/>
            </a:spcAft>
          </a:pPr>
          <a:r>
            <a:rPr lang="en-US" sz="3200" b="1" kern="1200" dirty="0" err="1" smtClean="0">
              <a:solidFill>
                <a:schemeClr val="bg1"/>
              </a:solidFill>
              <a:latin typeface="Times New Roman" charset="0"/>
              <a:ea typeface="Times New Roman" charset="0"/>
              <a:cs typeface="Times New Roman" charset="0"/>
            </a:rPr>
            <a:t>Frekuensi</a:t>
          </a:r>
          <a:r>
            <a:rPr lang="en-US" sz="3200" b="1" kern="1200" dirty="0" smtClean="0">
              <a:solidFill>
                <a:schemeClr val="bg1"/>
              </a:solidFill>
              <a:latin typeface="Times New Roman" charset="0"/>
              <a:ea typeface="Times New Roman" charset="0"/>
              <a:cs typeface="Times New Roman" charset="0"/>
            </a:rPr>
            <a:t> </a:t>
          </a:r>
          <a:r>
            <a:rPr lang="en-US" sz="3200" b="1" kern="1200" dirty="0" err="1" smtClean="0">
              <a:solidFill>
                <a:schemeClr val="bg1"/>
              </a:solidFill>
              <a:latin typeface="Times New Roman" charset="0"/>
              <a:ea typeface="Times New Roman" charset="0"/>
              <a:cs typeface="Times New Roman" charset="0"/>
            </a:rPr>
            <a:t>pelaporan</a:t>
          </a:r>
          <a:r>
            <a:rPr lang="en-US" sz="3200" b="1" kern="1200" dirty="0" smtClean="0">
              <a:solidFill>
                <a:schemeClr val="bg1"/>
              </a:solidFill>
              <a:latin typeface="Times New Roman" charset="0"/>
              <a:ea typeface="Times New Roman" charset="0"/>
              <a:cs typeface="Times New Roman" charset="0"/>
            </a:rPr>
            <a:t> </a:t>
          </a:r>
          <a:endParaRPr lang="en-US" sz="3200" b="1" kern="1200" dirty="0">
            <a:solidFill>
              <a:schemeClr val="bg1"/>
            </a:solidFill>
            <a:latin typeface="Times New Roman" charset="0"/>
            <a:ea typeface="Times New Roman" charset="0"/>
            <a:cs typeface="Times New Roman" charset="0"/>
          </a:endParaRPr>
        </a:p>
      </dsp:txBody>
      <dsp:txXfrm>
        <a:off x="5657849" y="473868"/>
        <a:ext cx="2571749" cy="1543050"/>
      </dsp:txXfrm>
    </dsp:sp>
    <dsp:sp modelId="{FFCB5219-45C1-F543-B84A-446B613E53FC}">
      <dsp:nvSpPr>
        <dsp:cNvPr id="0" name=""/>
        <dsp:cNvSpPr/>
      </dsp:nvSpPr>
      <dsp:spPr>
        <a:xfrm>
          <a:off x="1414462" y="2274093"/>
          <a:ext cx="2571749" cy="1543050"/>
        </a:xfrm>
        <a:prstGeom prst="rect">
          <a:avLst/>
        </a:prstGeom>
        <a:solidFill>
          <a:schemeClr val="tx2"/>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21920" tIns="121920" rIns="121920" bIns="121920" numCol="1" spcCol="1270" anchor="ctr" anchorCtr="0">
          <a:noAutofit/>
        </a:bodyPr>
        <a:lstStyle/>
        <a:p>
          <a:pPr lvl="0" algn="ctr" defTabSz="1422400">
            <a:lnSpc>
              <a:spcPct val="90000"/>
            </a:lnSpc>
            <a:spcBef>
              <a:spcPct val="0"/>
            </a:spcBef>
            <a:spcAft>
              <a:spcPct val="35000"/>
            </a:spcAft>
          </a:pPr>
          <a:r>
            <a:rPr lang="en-US" sz="3200" b="1" kern="1200" dirty="0" err="1" smtClean="0">
              <a:latin typeface="Times New Roman" charset="0"/>
              <a:ea typeface="Times New Roman" charset="0"/>
              <a:cs typeface="Times New Roman" charset="0"/>
            </a:rPr>
            <a:t>Informasi</a:t>
          </a:r>
          <a:r>
            <a:rPr lang="en-US" sz="3200" b="1" kern="1200" dirty="0" smtClean="0">
              <a:latin typeface="Times New Roman" charset="0"/>
              <a:ea typeface="Times New Roman" charset="0"/>
              <a:cs typeface="Times New Roman" charset="0"/>
            </a:rPr>
            <a:t> </a:t>
          </a:r>
          <a:r>
            <a:rPr lang="en-US" sz="3200" b="1" kern="1200" dirty="0" err="1" smtClean="0">
              <a:latin typeface="Times New Roman" charset="0"/>
              <a:ea typeface="Times New Roman" charset="0"/>
              <a:cs typeface="Times New Roman" charset="0"/>
            </a:rPr>
            <a:t>komparatif</a:t>
          </a:r>
          <a:endParaRPr lang="en-US" sz="3200" b="1" kern="1200" dirty="0">
            <a:latin typeface="Times New Roman" charset="0"/>
            <a:ea typeface="Times New Roman" charset="0"/>
            <a:cs typeface="Times New Roman" charset="0"/>
          </a:endParaRPr>
        </a:p>
      </dsp:txBody>
      <dsp:txXfrm>
        <a:off x="1414462" y="2274093"/>
        <a:ext cx="2571749" cy="1543050"/>
      </dsp:txXfrm>
    </dsp:sp>
    <dsp:sp modelId="{8AC340BE-50B3-DF48-8257-9D12F84A863B}">
      <dsp:nvSpPr>
        <dsp:cNvPr id="0" name=""/>
        <dsp:cNvSpPr/>
      </dsp:nvSpPr>
      <dsp:spPr>
        <a:xfrm>
          <a:off x="4243387" y="2274093"/>
          <a:ext cx="2571749" cy="1543050"/>
        </a:xfrm>
        <a:prstGeom prst="rect">
          <a:avLst/>
        </a:prstGeom>
        <a:solidFill>
          <a:srgbClr val="FFC000"/>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21920" tIns="121920" rIns="121920" bIns="121920" numCol="1" spcCol="1270" anchor="ctr" anchorCtr="0">
          <a:noAutofit/>
        </a:bodyPr>
        <a:lstStyle/>
        <a:p>
          <a:pPr lvl="0" algn="ctr" defTabSz="1422400">
            <a:lnSpc>
              <a:spcPct val="90000"/>
            </a:lnSpc>
            <a:spcBef>
              <a:spcPct val="0"/>
            </a:spcBef>
            <a:spcAft>
              <a:spcPct val="35000"/>
            </a:spcAft>
          </a:pPr>
          <a:r>
            <a:rPr lang="en-US" sz="3200" b="1" kern="1200" dirty="0" err="1" smtClean="0">
              <a:solidFill>
                <a:schemeClr val="tx1"/>
              </a:solidFill>
              <a:latin typeface="Times New Roman" charset="0"/>
              <a:ea typeface="Times New Roman" charset="0"/>
              <a:cs typeface="Times New Roman" charset="0"/>
            </a:rPr>
            <a:t>Identifikasi</a:t>
          </a:r>
          <a:r>
            <a:rPr lang="en-US" sz="3200" b="1" kern="1200" dirty="0" smtClean="0">
              <a:solidFill>
                <a:schemeClr val="tx1"/>
              </a:solidFill>
              <a:latin typeface="Times New Roman" charset="0"/>
              <a:ea typeface="Times New Roman" charset="0"/>
              <a:cs typeface="Times New Roman" charset="0"/>
            </a:rPr>
            <a:t> </a:t>
          </a:r>
          <a:r>
            <a:rPr lang="en-US" sz="3200" b="1" kern="1200" dirty="0" err="1" smtClean="0">
              <a:solidFill>
                <a:schemeClr val="tx1"/>
              </a:solidFill>
              <a:latin typeface="Times New Roman" charset="0"/>
              <a:ea typeface="Times New Roman" charset="0"/>
              <a:cs typeface="Times New Roman" charset="0"/>
            </a:rPr>
            <a:t>laporan</a:t>
          </a:r>
          <a:r>
            <a:rPr lang="en-US" sz="3200" b="1" kern="1200" dirty="0" smtClean="0">
              <a:solidFill>
                <a:schemeClr val="tx1"/>
              </a:solidFill>
              <a:latin typeface="Times New Roman" charset="0"/>
              <a:ea typeface="Times New Roman" charset="0"/>
              <a:cs typeface="Times New Roman" charset="0"/>
            </a:rPr>
            <a:t> </a:t>
          </a:r>
          <a:r>
            <a:rPr lang="en-US" sz="3200" b="1" kern="1200" dirty="0" err="1" smtClean="0">
              <a:solidFill>
                <a:schemeClr val="tx1"/>
              </a:solidFill>
              <a:latin typeface="Times New Roman" charset="0"/>
              <a:ea typeface="Times New Roman" charset="0"/>
              <a:cs typeface="Times New Roman" charset="0"/>
            </a:rPr>
            <a:t>keuangan</a:t>
          </a:r>
          <a:endParaRPr lang="en-US" sz="3200" b="1" kern="1200" dirty="0">
            <a:solidFill>
              <a:schemeClr val="tx1"/>
            </a:solidFill>
            <a:latin typeface="Times New Roman" charset="0"/>
            <a:ea typeface="Times New Roman" charset="0"/>
            <a:cs typeface="Times New Roman" charset="0"/>
          </a:endParaRPr>
        </a:p>
      </dsp:txBody>
      <dsp:txXfrm>
        <a:off x="4243387" y="2274093"/>
        <a:ext cx="2571749" cy="1543050"/>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4F2E888-BA13-6E44-BFCB-A96C2FC73B77}">
      <dsp:nvSpPr>
        <dsp:cNvPr id="0" name=""/>
        <dsp:cNvSpPr/>
      </dsp:nvSpPr>
      <dsp:spPr>
        <a:xfrm>
          <a:off x="2571" y="3109"/>
          <a:ext cx="2507456" cy="791993"/>
        </a:xfrm>
        <a:prstGeom prst="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3">
          <a:scrgbClr r="0" g="0" b="0"/>
        </a:fillRef>
        <a:effectRef idx="2">
          <a:scrgbClr r="0" g="0" b="0"/>
        </a:effectRef>
        <a:fontRef idx="minor">
          <a:schemeClr val="lt1"/>
        </a:fontRef>
      </dsp:style>
      <dsp:txBody>
        <a:bodyPr spcFirstLastPara="0" vert="horz" wrap="square" lIns="142240" tIns="81280" rIns="142240" bIns="81280" numCol="1" spcCol="1270" anchor="ctr" anchorCtr="0">
          <a:noAutofit/>
        </a:bodyPr>
        <a:lstStyle/>
        <a:p>
          <a:pPr lvl="0" algn="ctr" defTabSz="889000">
            <a:lnSpc>
              <a:spcPct val="90000"/>
            </a:lnSpc>
            <a:spcBef>
              <a:spcPct val="0"/>
            </a:spcBef>
            <a:spcAft>
              <a:spcPct val="35000"/>
            </a:spcAft>
          </a:pPr>
          <a:r>
            <a:rPr lang="en-US" sz="2000" b="1" kern="1200" dirty="0" err="1" smtClean="0">
              <a:latin typeface="Times New Roman" charset="0"/>
              <a:ea typeface="Times New Roman" charset="0"/>
              <a:cs typeface="Times New Roman" charset="0"/>
            </a:rPr>
            <a:t>Laporan</a:t>
          </a:r>
          <a:r>
            <a:rPr lang="en-US" sz="2000" b="1" kern="1200" dirty="0" smtClean="0">
              <a:latin typeface="Times New Roman" charset="0"/>
              <a:ea typeface="Times New Roman" charset="0"/>
              <a:cs typeface="Times New Roman" charset="0"/>
            </a:rPr>
            <a:t> </a:t>
          </a:r>
          <a:r>
            <a:rPr lang="en-US" sz="2000" b="1" kern="1200" dirty="0" err="1" smtClean="0">
              <a:latin typeface="Times New Roman" charset="0"/>
              <a:ea typeface="Times New Roman" charset="0"/>
              <a:cs typeface="Times New Roman" charset="0"/>
            </a:rPr>
            <a:t>Posisi</a:t>
          </a:r>
          <a:r>
            <a:rPr lang="en-US" sz="2000" b="1" kern="1200" dirty="0" smtClean="0">
              <a:latin typeface="Times New Roman" charset="0"/>
              <a:ea typeface="Times New Roman" charset="0"/>
              <a:cs typeface="Times New Roman" charset="0"/>
            </a:rPr>
            <a:t> </a:t>
          </a:r>
          <a:r>
            <a:rPr lang="en-US" sz="2000" b="1" kern="1200" dirty="0" err="1" smtClean="0">
              <a:latin typeface="Times New Roman" charset="0"/>
              <a:ea typeface="Times New Roman" charset="0"/>
              <a:cs typeface="Times New Roman" charset="0"/>
            </a:rPr>
            <a:t>Keuangan</a:t>
          </a:r>
          <a:endParaRPr lang="en-US" sz="2000" b="1" kern="1200" dirty="0">
            <a:latin typeface="Times New Roman" charset="0"/>
            <a:ea typeface="Times New Roman" charset="0"/>
            <a:cs typeface="Times New Roman" charset="0"/>
          </a:endParaRPr>
        </a:p>
      </dsp:txBody>
      <dsp:txXfrm>
        <a:off x="2571" y="3109"/>
        <a:ext cx="2507456" cy="791993"/>
      </dsp:txXfrm>
    </dsp:sp>
    <dsp:sp modelId="{BB00CD71-5AFC-0B4A-B6CF-69907A437895}">
      <dsp:nvSpPr>
        <dsp:cNvPr id="0" name=""/>
        <dsp:cNvSpPr/>
      </dsp:nvSpPr>
      <dsp:spPr>
        <a:xfrm>
          <a:off x="2571" y="841636"/>
          <a:ext cx="2507456" cy="3963093"/>
        </a:xfrm>
        <a:prstGeom prst="rect">
          <a:avLst/>
        </a:prstGeom>
        <a:solidFill>
          <a:schemeClr val="accent1">
            <a:alpha val="90000"/>
            <a:tint val="40000"/>
            <a:hueOff val="0"/>
            <a:satOff val="0"/>
            <a:lumOff val="0"/>
            <a:alphaOff val="0"/>
          </a:schemeClr>
        </a:solidFill>
        <a:ln w="9525" cap="flat" cmpd="sng" algn="ctr">
          <a:solidFill>
            <a:schemeClr val="accent1">
              <a:alpha val="90000"/>
              <a:tint val="4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06680" tIns="106680" rIns="142240" bIns="160020" numCol="1" spcCol="1270" anchor="t" anchorCtr="0">
          <a:noAutofit/>
        </a:bodyPr>
        <a:lstStyle/>
        <a:p>
          <a:pPr marL="228600" lvl="1" indent="-228600" algn="l" defTabSz="889000">
            <a:lnSpc>
              <a:spcPct val="90000"/>
            </a:lnSpc>
            <a:spcBef>
              <a:spcPct val="0"/>
            </a:spcBef>
            <a:spcAft>
              <a:spcPct val="15000"/>
            </a:spcAft>
            <a:buChar char="••"/>
          </a:pPr>
          <a:r>
            <a:rPr lang="en-US" sz="2000" kern="1200" dirty="0" err="1" smtClean="0">
              <a:latin typeface="Times New Roman" charset="0"/>
              <a:ea typeface="Times New Roman" charset="0"/>
              <a:cs typeface="Times New Roman" charset="0"/>
            </a:rPr>
            <a:t>Mencakup</a:t>
          </a:r>
          <a:r>
            <a:rPr lang="en-US" sz="2000" kern="1200" dirty="0" smtClean="0">
              <a:latin typeface="Times New Roman" charset="0"/>
              <a:ea typeface="Times New Roman" charset="0"/>
              <a:cs typeface="Times New Roman" charset="0"/>
            </a:rPr>
            <a:t> </a:t>
          </a:r>
          <a:r>
            <a:rPr lang="en-US" sz="2000" kern="1200" dirty="0" err="1" smtClean="0">
              <a:latin typeface="Times New Roman" charset="0"/>
              <a:ea typeface="Times New Roman" charset="0"/>
              <a:cs typeface="Times New Roman" charset="0"/>
            </a:rPr>
            <a:t>akun-akun</a:t>
          </a:r>
          <a:r>
            <a:rPr lang="en-US" sz="2000" kern="1200" baseline="0" dirty="0" smtClean="0">
              <a:latin typeface="Times New Roman" charset="0"/>
              <a:ea typeface="Times New Roman" charset="0"/>
              <a:cs typeface="Times New Roman" charset="0"/>
            </a:rPr>
            <a:t> </a:t>
          </a:r>
          <a:r>
            <a:rPr lang="en-US" sz="2000" kern="1200" baseline="0" dirty="0" err="1" smtClean="0">
              <a:latin typeface="Times New Roman" charset="0"/>
              <a:ea typeface="Times New Roman" charset="0"/>
              <a:cs typeface="Times New Roman" charset="0"/>
            </a:rPr>
            <a:t>dalam</a:t>
          </a:r>
          <a:r>
            <a:rPr lang="en-US" sz="2000" kern="1200" baseline="0" dirty="0" smtClean="0">
              <a:latin typeface="Times New Roman" charset="0"/>
              <a:ea typeface="Times New Roman" charset="0"/>
              <a:cs typeface="Times New Roman" charset="0"/>
            </a:rPr>
            <a:t> par 4.2.</a:t>
          </a:r>
          <a:endParaRPr lang="en-US" sz="2000" kern="1200" dirty="0">
            <a:latin typeface="Times New Roman" charset="0"/>
            <a:ea typeface="Times New Roman" charset="0"/>
            <a:cs typeface="Times New Roman" charset="0"/>
          </a:endParaRPr>
        </a:p>
        <a:p>
          <a:pPr marL="228600" lvl="1" indent="-228600" algn="l" defTabSz="889000">
            <a:lnSpc>
              <a:spcPct val="90000"/>
            </a:lnSpc>
            <a:spcBef>
              <a:spcPct val="0"/>
            </a:spcBef>
            <a:spcAft>
              <a:spcPct val="15000"/>
            </a:spcAft>
            <a:buChar char="••"/>
          </a:pPr>
          <a:r>
            <a:rPr lang="en-US" sz="2000" kern="1200" dirty="0" err="1" smtClean="0">
              <a:latin typeface="Times New Roman" charset="0"/>
              <a:ea typeface="Times New Roman" charset="0"/>
              <a:cs typeface="Times New Roman" charset="0"/>
            </a:rPr>
            <a:t>Tidak</a:t>
          </a:r>
          <a:r>
            <a:rPr lang="en-US" sz="2000" kern="1200" dirty="0" smtClean="0">
              <a:latin typeface="Times New Roman" charset="0"/>
              <a:ea typeface="Times New Roman" charset="0"/>
              <a:cs typeface="Times New Roman" charset="0"/>
            </a:rPr>
            <a:t> </a:t>
          </a:r>
          <a:r>
            <a:rPr lang="en-US" sz="2000" kern="1200" dirty="0" err="1" smtClean="0">
              <a:latin typeface="Times New Roman" charset="0"/>
              <a:ea typeface="Times New Roman" charset="0"/>
              <a:cs typeface="Times New Roman" charset="0"/>
            </a:rPr>
            <a:t>ada</a:t>
          </a:r>
          <a:r>
            <a:rPr lang="en-US" sz="2000" kern="1200" dirty="0" smtClean="0">
              <a:latin typeface="Times New Roman" charset="0"/>
              <a:ea typeface="Times New Roman" charset="0"/>
              <a:cs typeface="Times New Roman" charset="0"/>
            </a:rPr>
            <a:t> </a:t>
          </a:r>
          <a:r>
            <a:rPr lang="en-US" sz="2000" kern="1200" dirty="0" err="1" smtClean="0">
              <a:latin typeface="Times New Roman" charset="0"/>
              <a:ea typeface="Times New Roman" charset="0"/>
              <a:cs typeface="Times New Roman" charset="0"/>
            </a:rPr>
            <a:t>ketentuan</a:t>
          </a:r>
          <a:r>
            <a:rPr lang="en-US" sz="2000" kern="1200" dirty="0" smtClean="0">
              <a:latin typeface="Times New Roman" charset="0"/>
              <a:ea typeface="Times New Roman" charset="0"/>
              <a:cs typeface="Times New Roman" charset="0"/>
            </a:rPr>
            <a:t> </a:t>
          </a:r>
          <a:r>
            <a:rPr lang="en-US" sz="2000" kern="1200" dirty="0" err="1" smtClean="0">
              <a:latin typeface="Times New Roman" charset="0"/>
              <a:ea typeface="Times New Roman" charset="0"/>
              <a:cs typeface="Times New Roman" charset="0"/>
            </a:rPr>
            <a:t>tentang</a:t>
          </a:r>
          <a:r>
            <a:rPr lang="en-US" sz="2000" kern="1200" dirty="0" smtClean="0">
              <a:latin typeface="Times New Roman" charset="0"/>
              <a:ea typeface="Times New Roman" charset="0"/>
              <a:cs typeface="Times New Roman" charset="0"/>
            </a:rPr>
            <a:t> format </a:t>
          </a:r>
          <a:r>
            <a:rPr lang="en-US" sz="2000" kern="1200" dirty="0" err="1" smtClean="0">
              <a:latin typeface="Times New Roman" charset="0"/>
              <a:ea typeface="Times New Roman" charset="0"/>
              <a:cs typeface="Times New Roman" charset="0"/>
            </a:rPr>
            <a:t>atau</a:t>
          </a:r>
          <a:r>
            <a:rPr lang="en-US" sz="2000" kern="1200" dirty="0" smtClean="0">
              <a:latin typeface="Times New Roman" charset="0"/>
              <a:ea typeface="Times New Roman" charset="0"/>
              <a:cs typeface="Times New Roman" charset="0"/>
            </a:rPr>
            <a:t> </a:t>
          </a:r>
          <a:r>
            <a:rPr lang="en-US" sz="2000" kern="1200" dirty="0" err="1" smtClean="0">
              <a:latin typeface="Times New Roman" charset="0"/>
              <a:ea typeface="Times New Roman" charset="0"/>
              <a:cs typeface="Times New Roman" charset="0"/>
            </a:rPr>
            <a:t>urutan</a:t>
          </a:r>
          <a:r>
            <a:rPr lang="en-US" sz="2000" kern="1200" baseline="0" dirty="0" smtClean="0">
              <a:latin typeface="Times New Roman" charset="0"/>
              <a:ea typeface="Times New Roman" charset="0"/>
              <a:cs typeface="Times New Roman" charset="0"/>
            </a:rPr>
            <a:t> </a:t>
          </a:r>
          <a:r>
            <a:rPr lang="en-US" sz="2000" kern="1200" baseline="0" dirty="0" err="1" smtClean="0">
              <a:latin typeface="Times New Roman" charset="0"/>
              <a:ea typeface="Times New Roman" charset="0"/>
              <a:cs typeface="Times New Roman" charset="0"/>
            </a:rPr>
            <a:t>penyajian</a:t>
          </a:r>
          <a:r>
            <a:rPr lang="en-US" sz="2000" kern="1200" baseline="0" dirty="0" smtClean="0">
              <a:latin typeface="Times New Roman" charset="0"/>
              <a:ea typeface="Times New Roman" charset="0"/>
              <a:cs typeface="Times New Roman" charset="0"/>
            </a:rPr>
            <a:t> </a:t>
          </a:r>
          <a:r>
            <a:rPr lang="en-US" sz="2000" kern="1200" baseline="0" dirty="0" err="1" smtClean="0">
              <a:latin typeface="Times New Roman" charset="0"/>
              <a:ea typeface="Times New Roman" charset="0"/>
              <a:cs typeface="Times New Roman" charset="0"/>
            </a:rPr>
            <a:t>akun</a:t>
          </a:r>
          <a:r>
            <a:rPr lang="en-US" sz="2000" kern="1200" baseline="0" dirty="0" smtClean="0">
              <a:latin typeface="Times New Roman" charset="0"/>
              <a:ea typeface="Times New Roman" charset="0"/>
              <a:cs typeface="Times New Roman" charset="0"/>
            </a:rPr>
            <a:t>.</a:t>
          </a:r>
        </a:p>
        <a:p>
          <a:pPr marL="228600" lvl="1" indent="-228600" algn="l" defTabSz="889000">
            <a:lnSpc>
              <a:spcPct val="90000"/>
            </a:lnSpc>
            <a:spcBef>
              <a:spcPct val="0"/>
            </a:spcBef>
            <a:spcAft>
              <a:spcPct val="15000"/>
            </a:spcAft>
            <a:buChar char="••"/>
          </a:pPr>
          <a:r>
            <a:rPr lang="en-US" sz="2000" kern="1200" dirty="0" err="1" smtClean="0">
              <a:latin typeface="Times New Roman" charset="0"/>
              <a:ea typeface="Times New Roman" charset="0"/>
              <a:cs typeface="Times New Roman" charset="0"/>
            </a:rPr>
            <a:t>Dapat</a:t>
          </a:r>
          <a:r>
            <a:rPr lang="en-US" sz="2000" kern="1200" dirty="0" smtClean="0">
              <a:latin typeface="Times New Roman" charset="0"/>
              <a:ea typeface="Times New Roman" charset="0"/>
              <a:cs typeface="Times New Roman" charset="0"/>
            </a:rPr>
            <a:t> </a:t>
          </a:r>
          <a:r>
            <a:rPr lang="en-US" sz="2000" kern="1200" dirty="0" err="1" smtClean="0">
              <a:latin typeface="Times New Roman" charset="0"/>
              <a:ea typeface="Times New Roman" charset="0"/>
              <a:cs typeface="Times New Roman" charset="0"/>
            </a:rPr>
            <a:t>menyajikan</a:t>
          </a:r>
          <a:r>
            <a:rPr lang="en-US" sz="2000" kern="1200" dirty="0" smtClean="0">
              <a:latin typeface="Times New Roman" charset="0"/>
              <a:ea typeface="Times New Roman" charset="0"/>
              <a:cs typeface="Times New Roman" charset="0"/>
            </a:rPr>
            <a:t> </a:t>
          </a:r>
          <a:r>
            <a:rPr lang="en-US" sz="2000" kern="1200" dirty="0" err="1" smtClean="0">
              <a:latin typeface="Times New Roman" charset="0"/>
              <a:ea typeface="Times New Roman" charset="0"/>
              <a:cs typeface="Times New Roman" charset="0"/>
            </a:rPr>
            <a:t>aset</a:t>
          </a:r>
          <a:r>
            <a:rPr lang="en-US" sz="2000" kern="1200" dirty="0" smtClean="0">
              <a:latin typeface="Times New Roman" charset="0"/>
              <a:ea typeface="Times New Roman" charset="0"/>
              <a:cs typeface="Times New Roman" charset="0"/>
            </a:rPr>
            <a:t> </a:t>
          </a:r>
          <a:r>
            <a:rPr lang="en-US" sz="2000" kern="1200" dirty="0" err="1" smtClean="0">
              <a:latin typeface="Times New Roman" charset="0"/>
              <a:ea typeface="Times New Roman" charset="0"/>
              <a:cs typeface="Times New Roman" charset="0"/>
            </a:rPr>
            <a:t>lancar</a:t>
          </a:r>
          <a:r>
            <a:rPr lang="en-US" sz="2000" kern="1200" dirty="0" smtClean="0">
              <a:latin typeface="Times New Roman" charset="0"/>
              <a:ea typeface="Times New Roman" charset="0"/>
              <a:cs typeface="Times New Roman" charset="0"/>
            </a:rPr>
            <a:t> </a:t>
          </a:r>
          <a:r>
            <a:rPr lang="en-US" sz="2000" kern="1200" dirty="0" err="1" smtClean="0">
              <a:latin typeface="Times New Roman" charset="0"/>
              <a:ea typeface="Times New Roman" charset="0"/>
              <a:cs typeface="Times New Roman" charset="0"/>
            </a:rPr>
            <a:t>dan</a:t>
          </a:r>
          <a:r>
            <a:rPr lang="en-US" sz="2000" kern="1200" dirty="0" smtClean="0">
              <a:latin typeface="Times New Roman" charset="0"/>
              <a:ea typeface="Times New Roman" charset="0"/>
              <a:cs typeface="Times New Roman" charset="0"/>
            </a:rPr>
            <a:t> </a:t>
          </a:r>
          <a:r>
            <a:rPr lang="en-US" sz="2000" kern="1200" dirty="0" err="1" smtClean="0">
              <a:latin typeface="Times New Roman" charset="0"/>
              <a:ea typeface="Times New Roman" charset="0"/>
              <a:cs typeface="Times New Roman" charset="0"/>
            </a:rPr>
            <a:t>aset</a:t>
          </a:r>
          <a:r>
            <a:rPr lang="en-US" sz="2000" kern="1200" dirty="0" smtClean="0">
              <a:latin typeface="Times New Roman" charset="0"/>
              <a:ea typeface="Times New Roman" charset="0"/>
              <a:cs typeface="Times New Roman" charset="0"/>
            </a:rPr>
            <a:t> </a:t>
          </a:r>
          <a:r>
            <a:rPr lang="en-US" sz="2000" kern="1200" dirty="0" err="1" smtClean="0">
              <a:latin typeface="Times New Roman" charset="0"/>
              <a:ea typeface="Times New Roman" charset="0"/>
              <a:cs typeface="Times New Roman" charset="0"/>
            </a:rPr>
            <a:t>tidak</a:t>
          </a:r>
          <a:r>
            <a:rPr lang="en-US" sz="2000" kern="1200" dirty="0" smtClean="0">
              <a:latin typeface="Times New Roman" charset="0"/>
              <a:ea typeface="Times New Roman" charset="0"/>
              <a:cs typeface="Times New Roman" charset="0"/>
            </a:rPr>
            <a:t> </a:t>
          </a:r>
          <a:r>
            <a:rPr lang="en-US" sz="2000" kern="1200" dirty="0" err="1" smtClean="0">
              <a:latin typeface="Times New Roman" charset="0"/>
              <a:ea typeface="Times New Roman" charset="0"/>
              <a:cs typeface="Times New Roman" charset="0"/>
            </a:rPr>
            <a:t>lancar</a:t>
          </a:r>
          <a:r>
            <a:rPr lang="en-US" sz="2000" kern="1200" dirty="0" smtClean="0">
              <a:latin typeface="Times New Roman" charset="0"/>
              <a:ea typeface="Times New Roman" charset="0"/>
              <a:cs typeface="Times New Roman" charset="0"/>
            </a:rPr>
            <a:t>, </a:t>
          </a:r>
          <a:r>
            <a:rPr lang="en-US" sz="2000" kern="1200" dirty="0" err="1" smtClean="0">
              <a:latin typeface="Times New Roman" charset="0"/>
              <a:ea typeface="Times New Roman" charset="0"/>
              <a:cs typeface="Times New Roman" charset="0"/>
            </a:rPr>
            <a:t>serta</a:t>
          </a:r>
          <a:r>
            <a:rPr lang="en-US" sz="2000" kern="1200" dirty="0" smtClean="0">
              <a:latin typeface="Times New Roman" charset="0"/>
              <a:ea typeface="Times New Roman" charset="0"/>
              <a:cs typeface="Times New Roman" charset="0"/>
            </a:rPr>
            <a:t> </a:t>
          </a:r>
          <a:r>
            <a:rPr lang="en-US" sz="2000" kern="1200" dirty="0" err="1" smtClean="0">
              <a:latin typeface="Times New Roman" charset="0"/>
              <a:ea typeface="Times New Roman" charset="0"/>
              <a:cs typeface="Times New Roman" charset="0"/>
            </a:rPr>
            <a:t>liabilitas</a:t>
          </a:r>
          <a:r>
            <a:rPr lang="en-US" sz="2000" kern="1200" dirty="0" smtClean="0">
              <a:latin typeface="Times New Roman" charset="0"/>
              <a:ea typeface="Times New Roman" charset="0"/>
              <a:cs typeface="Times New Roman" charset="0"/>
            </a:rPr>
            <a:t> </a:t>
          </a:r>
          <a:r>
            <a:rPr lang="en-US" sz="2000" kern="1200" dirty="0" err="1" smtClean="0">
              <a:latin typeface="Times New Roman" charset="0"/>
              <a:ea typeface="Times New Roman" charset="0"/>
              <a:cs typeface="Times New Roman" charset="0"/>
            </a:rPr>
            <a:t>jangka</a:t>
          </a:r>
          <a:r>
            <a:rPr lang="en-US" sz="2000" kern="1200" dirty="0" smtClean="0">
              <a:latin typeface="Times New Roman" charset="0"/>
              <a:ea typeface="Times New Roman" charset="0"/>
              <a:cs typeface="Times New Roman" charset="0"/>
            </a:rPr>
            <a:t> </a:t>
          </a:r>
          <a:r>
            <a:rPr lang="en-US" sz="2000" kern="1200" dirty="0" err="1" smtClean="0">
              <a:latin typeface="Times New Roman" charset="0"/>
              <a:ea typeface="Times New Roman" charset="0"/>
              <a:cs typeface="Times New Roman" charset="0"/>
            </a:rPr>
            <a:t>pendek</a:t>
          </a:r>
          <a:r>
            <a:rPr lang="en-US" sz="2000" kern="1200" dirty="0" smtClean="0">
              <a:latin typeface="Times New Roman" charset="0"/>
              <a:ea typeface="Times New Roman" charset="0"/>
              <a:cs typeface="Times New Roman" charset="0"/>
            </a:rPr>
            <a:t> </a:t>
          </a:r>
          <a:r>
            <a:rPr lang="en-US" sz="2000" kern="1200" dirty="0" err="1" smtClean="0">
              <a:latin typeface="Times New Roman" charset="0"/>
              <a:ea typeface="Times New Roman" charset="0"/>
              <a:cs typeface="Times New Roman" charset="0"/>
            </a:rPr>
            <a:t>dan</a:t>
          </a:r>
          <a:r>
            <a:rPr lang="en-US" sz="2000" kern="1200" dirty="0" smtClean="0">
              <a:latin typeface="Times New Roman" charset="0"/>
              <a:ea typeface="Times New Roman" charset="0"/>
              <a:cs typeface="Times New Roman" charset="0"/>
            </a:rPr>
            <a:t> </a:t>
          </a:r>
          <a:r>
            <a:rPr lang="en-US" sz="2000" kern="1200" dirty="0" err="1" smtClean="0">
              <a:latin typeface="Times New Roman" charset="0"/>
              <a:ea typeface="Times New Roman" charset="0"/>
              <a:cs typeface="Times New Roman" charset="0"/>
            </a:rPr>
            <a:t>liabilitas</a:t>
          </a:r>
          <a:r>
            <a:rPr lang="en-US" sz="2000" kern="1200" dirty="0" smtClean="0">
              <a:latin typeface="Times New Roman" charset="0"/>
              <a:ea typeface="Times New Roman" charset="0"/>
              <a:cs typeface="Times New Roman" charset="0"/>
            </a:rPr>
            <a:t> </a:t>
          </a:r>
          <a:r>
            <a:rPr lang="en-US" sz="2000" kern="1200" dirty="0" err="1" smtClean="0">
              <a:latin typeface="Times New Roman" charset="0"/>
              <a:ea typeface="Times New Roman" charset="0"/>
              <a:cs typeface="Times New Roman" charset="0"/>
            </a:rPr>
            <a:t>jangka</a:t>
          </a:r>
          <a:r>
            <a:rPr lang="en-US" sz="2000" kern="1200" dirty="0" smtClean="0">
              <a:latin typeface="Times New Roman" charset="0"/>
              <a:ea typeface="Times New Roman" charset="0"/>
              <a:cs typeface="Times New Roman" charset="0"/>
            </a:rPr>
            <a:t> </a:t>
          </a:r>
          <a:r>
            <a:rPr lang="en-US" sz="2000" kern="1200" dirty="0" err="1" smtClean="0">
              <a:latin typeface="Times New Roman" charset="0"/>
              <a:ea typeface="Times New Roman" charset="0"/>
              <a:cs typeface="Times New Roman" charset="0"/>
            </a:rPr>
            <a:t>panjang</a:t>
          </a:r>
          <a:r>
            <a:rPr lang="en-US" sz="2000" kern="1200" dirty="0" smtClean="0">
              <a:latin typeface="Times New Roman" charset="0"/>
              <a:ea typeface="Times New Roman" charset="0"/>
              <a:cs typeface="Times New Roman" charset="0"/>
            </a:rPr>
            <a:t>.</a:t>
          </a:r>
          <a:endParaRPr lang="en-US" sz="2000" kern="1200" dirty="0">
            <a:latin typeface="Times New Roman" charset="0"/>
            <a:ea typeface="Times New Roman" charset="0"/>
            <a:cs typeface="Times New Roman" charset="0"/>
          </a:endParaRPr>
        </a:p>
      </dsp:txBody>
      <dsp:txXfrm>
        <a:off x="2571" y="841636"/>
        <a:ext cx="2507456" cy="3963093"/>
      </dsp:txXfrm>
    </dsp:sp>
    <dsp:sp modelId="{6B3728D9-4549-0045-A347-60B00E2DAF8B}">
      <dsp:nvSpPr>
        <dsp:cNvPr id="0" name=""/>
        <dsp:cNvSpPr/>
      </dsp:nvSpPr>
      <dsp:spPr>
        <a:xfrm>
          <a:off x="2861071" y="34662"/>
          <a:ext cx="2507456" cy="791993"/>
        </a:xfrm>
        <a:prstGeom prst="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3">
          <a:scrgbClr r="0" g="0" b="0"/>
        </a:fillRef>
        <a:effectRef idx="2">
          <a:scrgbClr r="0" g="0" b="0"/>
        </a:effectRef>
        <a:fontRef idx="minor">
          <a:schemeClr val="lt1"/>
        </a:fontRef>
      </dsp:style>
      <dsp:txBody>
        <a:bodyPr spcFirstLastPara="0" vert="horz" wrap="square" lIns="142240" tIns="81280" rIns="142240" bIns="81280" numCol="1" spcCol="1270" anchor="ctr" anchorCtr="0">
          <a:noAutofit/>
        </a:bodyPr>
        <a:lstStyle/>
        <a:p>
          <a:pPr lvl="0" algn="ctr" defTabSz="889000">
            <a:lnSpc>
              <a:spcPct val="90000"/>
            </a:lnSpc>
            <a:spcBef>
              <a:spcPct val="0"/>
            </a:spcBef>
            <a:spcAft>
              <a:spcPct val="35000"/>
            </a:spcAft>
          </a:pPr>
          <a:r>
            <a:rPr lang="en-US" sz="2000" b="1" kern="1200" dirty="0" err="1" smtClean="0">
              <a:latin typeface="Times New Roman" charset="0"/>
              <a:ea typeface="Times New Roman" charset="0"/>
              <a:cs typeface="Times New Roman" charset="0"/>
            </a:rPr>
            <a:t>Laporan</a:t>
          </a:r>
          <a:r>
            <a:rPr lang="en-US" sz="2000" b="1" kern="1200" dirty="0" smtClean="0">
              <a:latin typeface="Times New Roman" charset="0"/>
              <a:ea typeface="Times New Roman" charset="0"/>
              <a:cs typeface="Times New Roman" charset="0"/>
            </a:rPr>
            <a:t> </a:t>
          </a:r>
        </a:p>
        <a:p>
          <a:pPr lvl="0" algn="ctr" defTabSz="889000">
            <a:lnSpc>
              <a:spcPct val="90000"/>
            </a:lnSpc>
            <a:spcBef>
              <a:spcPct val="0"/>
            </a:spcBef>
            <a:spcAft>
              <a:spcPct val="35000"/>
            </a:spcAft>
          </a:pPr>
          <a:r>
            <a:rPr lang="en-US" sz="2000" b="1" kern="1200" dirty="0" err="1" smtClean="0">
              <a:latin typeface="Times New Roman" charset="0"/>
              <a:ea typeface="Times New Roman" charset="0"/>
              <a:cs typeface="Times New Roman" charset="0"/>
            </a:rPr>
            <a:t>Laba</a:t>
          </a:r>
          <a:r>
            <a:rPr lang="en-US" sz="2000" b="1" kern="1200" dirty="0" smtClean="0">
              <a:latin typeface="Times New Roman" charset="0"/>
              <a:ea typeface="Times New Roman" charset="0"/>
              <a:cs typeface="Times New Roman" charset="0"/>
            </a:rPr>
            <a:t> </a:t>
          </a:r>
          <a:r>
            <a:rPr lang="en-US" sz="2000" b="1" kern="1200" dirty="0" err="1" smtClean="0">
              <a:latin typeface="Times New Roman" charset="0"/>
              <a:ea typeface="Times New Roman" charset="0"/>
              <a:cs typeface="Times New Roman" charset="0"/>
            </a:rPr>
            <a:t>Rugi</a:t>
          </a:r>
          <a:endParaRPr lang="en-US" sz="2000" b="1" kern="1200" dirty="0">
            <a:latin typeface="Times New Roman" charset="0"/>
            <a:ea typeface="Times New Roman" charset="0"/>
            <a:cs typeface="Times New Roman" charset="0"/>
          </a:endParaRPr>
        </a:p>
      </dsp:txBody>
      <dsp:txXfrm>
        <a:off x="2861071" y="34662"/>
        <a:ext cx="2507456" cy="791993"/>
      </dsp:txXfrm>
    </dsp:sp>
    <dsp:sp modelId="{EF51C6FE-48E4-2641-B5E7-7869D5954CF0}">
      <dsp:nvSpPr>
        <dsp:cNvPr id="0" name=""/>
        <dsp:cNvSpPr/>
      </dsp:nvSpPr>
      <dsp:spPr>
        <a:xfrm>
          <a:off x="2861071" y="841636"/>
          <a:ext cx="2507456" cy="3963093"/>
        </a:xfrm>
        <a:prstGeom prst="rect">
          <a:avLst/>
        </a:prstGeom>
        <a:solidFill>
          <a:schemeClr val="accent1">
            <a:alpha val="90000"/>
            <a:tint val="40000"/>
            <a:hueOff val="0"/>
            <a:satOff val="0"/>
            <a:lumOff val="0"/>
            <a:alphaOff val="0"/>
          </a:schemeClr>
        </a:solidFill>
        <a:ln w="9525" cap="flat" cmpd="sng" algn="ctr">
          <a:solidFill>
            <a:schemeClr val="accent1">
              <a:alpha val="90000"/>
              <a:tint val="4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06680" tIns="106680" rIns="142240" bIns="160020" numCol="1" spcCol="1270" anchor="t" anchorCtr="0">
          <a:noAutofit/>
        </a:bodyPr>
        <a:lstStyle/>
        <a:p>
          <a:pPr marL="228600" lvl="1" indent="-228600" algn="l" defTabSz="889000">
            <a:lnSpc>
              <a:spcPct val="90000"/>
            </a:lnSpc>
            <a:spcBef>
              <a:spcPct val="0"/>
            </a:spcBef>
            <a:spcAft>
              <a:spcPct val="15000"/>
            </a:spcAft>
            <a:buChar char="••"/>
          </a:pPr>
          <a:r>
            <a:rPr lang="en-US" sz="2000" kern="1200" dirty="0" err="1" smtClean="0">
              <a:latin typeface="Times New Roman" charset="0"/>
              <a:ea typeface="Times New Roman" charset="0"/>
              <a:cs typeface="Times New Roman" charset="0"/>
            </a:rPr>
            <a:t>Mencakup</a:t>
          </a:r>
          <a:r>
            <a:rPr lang="en-US" sz="2000" kern="1200" dirty="0" smtClean="0">
              <a:latin typeface="Times New Roman" charset="0"/>
              <a:ea typeface="Times New Roman" charset="0"/>
              <a:cs typeface="Times New Roman" charset="0"/>
            </a:rPr>
            <a:t> </a:t>
          </a:r>
          <a:r>
            <a:rPr lang="en-US" sz="2000" kern="1200" dirty="0" err="1" smtClean="0">
              <a:latin typeface="Times New Roman" charset="0"/>
              <a:ea typeface="Times New Roman" charset="0"/>
              <a:cs typeface="Times New Roman" charset="0"/>
            </a:rPr>
            <a:t>akun-akun</a:t>
          </a:r>
          <a:r>
            <a:rPr lang="en-US" sz="2000" kern="1200" dirty="0" smtClean="0">
              <a:latin typeface="Times New Roman" charset="0"/>
              <a:ea typeface="Times New Roman" charset="0"/>
              <a:cs typeface="Times New Roman" charset="0"/>
            </a:rPr>
            <a:t>: </a:t>
          </a:r>
          <a:r>
            <a:rPr lang="en-US" sz="2000" kern="1200" dirty="0" err="1" smtClean="0">
              <a:latin typeface="Times New Roman" charset="0"/>
              <a:ea typeface="Times New Roman" charset="0"/>
              <a:cs typeface="Times New Roman" charset="0"/>
            </a:rPr>
            <a:t>pendapatan</a:t>
          </a:r>
          <a:r>
            <a:rPr lang="en-US" sz="2000" kern="1200" dirty="0" smtClean="0">
              <a:latin typeface="Times New Roman" charset="0"/>
              <a:ea typeface="Times New Roman" charset="0"/>
              <a:cs typeface="Times New Roman" charset="0"/>
            </a:rPr>
            <a:t>, </a:t>
          </a:r>
          <a:r>
            <a:rPr lang="en-US" sz="2000" kern="1200" dirty="0" err="1" smtClean="0">
              <a:latin typeface="Times New Roman" charset="0"/>
              <a:ea typeface="Times New Roman" charset="0"/>
              <a:cs typeface="Times New Roman" charset="0"/>
            </a:rPr>
            <a:t>beban</a:t>
          </a:r>
          <a:r>
            <a:rPr lang="en-US" sz="2000" kern="1200" dirty="0" smtClean="0">
              <a:latin typeface="Times New Roman" charset="0"/>
              <a:ea typeface="Times New Roman" charset="0"/>
              <a:cs typeface="Times New Roman" charset="0"/>
            </a:rPr>
            <a:t> </a:t>
          </a:r>
          <a:r>
            <a:rPr lang="en-US" sz="2000" kern="1200" dirty="0" err="1" smtClean="0">
              <a:latin typeface="Times New Roman" charset="0"/>
              <a:ea typeface="Times New Roman" charset="0"/>
              <a:cs typeface="Times New Roman" charset="0"/>
            </a:rPr>
            <a:t>keuangan</a:t>
          </a:r>
          <a:r>
            <a:rPr lang="en-US" sz="2000" kern="1200" dirty="0" smtClean="0">
              <a:latin typeface="Times New Roman" charset="0"/>
              <a:ea typeface="Times New Roman" charset="0"/>
              <a:cs typeface="Times New Roman" charset="0"/>
            </a:rPr>
            <a:t>, </a:t>
          </a:r>
          <a:r>
            <a:rPr lang="en-US" sz="2000" kern="1200" dirty="0" err="1" smtClean="0">
              <a:latin typeface="Times New Roman" charset="0"/>
              <a:ea typeface="Times New Roman" charset="0"/>
              <a:cs typeface="Times New Roman" charset="0"/>
            </a:rPr>
            <a:t>beban</a:t>
          </a:r>
          <a:r>
            <a:rPr lang="en-US" sz="2000" kern="1200" baseline="0" dirty="0" smtClean="0">
              <a:latin typeface="Times New Roman" charset="0"/>
              <a:ea typeface="Times New Roman" charset="0"/>
              <a:cs typeface="Times New Roman" charset="0"/>
            </a:rPr>
            <a:t> </a:t>
          </a:r>
          <a:r>
            <a:rPr lang="en-US" sz="2000" kern="1200" baseline="0" dirty="0" err="1" smtClean="0">
              <a:latin typeface="Times New Roman" charset="0"/>
              <a:ea typeface="Times New Roman" charset="0"/>
              <a:cs typeface="Times New Roman" charset="0"/>
            </a:rPr>
            <a:t>pajak</a:t>
          </a:r>
          <a:r>
            <a:rPr lang="en-US" sz="2000" kern="1200" baseline="0" dirty="0" smtClean="0">
              <a:latin typeface="Times New Roman" charset="0"/>
              <a:ea typeface="Times New Roman" charset="0"/>
              <a:cs typeface="Times New Roman" charset="0"/>
            </a:rPr>
            <a:t>. </a:t>
          </a:r>
          <a:endParaRPr lang="en-US" sz="2000" kern="1200" dirty="0">
            <a:latin typeface="Times New Roman" charset="0"/>
            <a:ea typeface="Times New Roman" charset="0"/>
            <a:cs typeface="Times New Roman" charset="0"/>
          </a:endParaRPr>
        </a:p>
      </dsp:txBody>
      <dsp:txXfrm>
        <a:off x="2861071" y="841636"/>
        <a:ext cx="2507456" cy="3963093"/>
      </dsp:txXfrm>
    </dsp:sp>
    <dsp:sp modelId="{7A42758D-9D2F-D149-9A75-DD2BA11F1CFF}">
      <dsp:nvSpPr>
        <dsp:cNvPr id="0" name=""/>
        <dsp:cNvSpPr/>
      </dsp:nvSpPr>
      <dsp:spPr>
        <a:xfrm>
          <a:off x="5719572" y="34662"/>
          <a:ext cx="2507456" cy="791993"/>
        </a:xfrm>
        <a:prstGeom prst="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3">
          <a:scrgbClr r="0" g="0" b="0"/>
        </a:fillRef>
        <a:effectRef idx="2">
          <a:scrgbClr r="0" g="0" b="0"/>
        </a:effectRef>
        <a:fontRef idx="minor">
          <a:schemeClr val="lt1"/>
        </a:fontRef>
      </dsp:style>
      <dsp:txBody>
        <a:bodyPr spcFirstLastPara="0" vert="horz" wrap="square" lIns="142240" tIns="81280" rIns="142240" bIns="81280" numCol="1" spcCol="1270" anchor="ctr" anchorCtr="0">
          <a:noAutofit/>
        </a:bodyPr>
        <a:lstStyle/>
        <a:p>
          <a:pPr lvl="0" algn="ctr" defTabSz="889000">
            <a:lnSpc>
              <a:spcPct val="90000"/>
            </a:lnSpc>
            <a:spcBef>
              <a:spcPct val="0"/>
            </a:spcBef>
            <a:spcAft>
              <a:spcPct val="35000"/>
            </a:spcAft>
          </a:pPr>
          <a:r>
            <a:rPr lang="en-US" sz="2000" b="1" kern="1200" dirty="0" err="1" smtClean="0">
              <a:latin typeface="Times New Roman" charset="0"/>
              <a:ea typeface="Times New Roman" charset="0"/>
              <a:cs typeface="Times New Roman" charset="0"/>
            </a:rPr>
            <a:t>Catatan</a:t>
          </a:r>
          <a:r>
            <a:rPr lang="en-US" sz="2000" b="1" kern="1200" baseline="0" dirty="0" smtClean="0">
              <a:latin typeface="Times New Roman" charset="0"/>
              <a:ea typeface="Times New Roman" charset="0"/>
              <a:cs typeface="Times New Roman" charset="0"/>
            </a:rPr>
            <a:t> </a:t>
          </a:r>
          <a:r>
            <a:rPr lang="en-US" sz="2000" b="1" kern="1200" baseline="0" dirty="0" err="1" smtClean="0">
              <a:latin typeface="Times New Roman" charset="0"/>
              <a:ea typeface="Times New Roman" charset="0"/>
              <a:cs typeface="Times New Roman" charset="0"/>
            </a:rPr>
            <a:t>atas</a:t>
          </a:r>
          <a:r>
            <a:rPr lang="en-US" sz="2000" b="1" kern="1200" baseline="0" dirty="0" smtClean="0">
              <a:latin typeface="Times New Roman" charset="0"/>
              <a:ea typeface="Times New Roman" charset="0"/>
              <a:cs typeface="Times New Roman" charset="0"/>
            </a:rPr>
            <a:t> </a:t>
          </a:r>
          <a:r>
            <a:rPr lang="en-US" sz="2000" b="1" kern="1200" baseline="0" dirty="0" err="1" smtClean="0">
              <a:latin typeface="Times New Roman" charset="0"/>
              <a:ea typeface="Times New Roman" charset="0"/>
              <a:cs typeface="Times New Roman" charset="0"/>
            </a:rPr>
            <a:t>Laporan</a:t>
          </a:r>
          <a:r>
            <a:rPr lang="en-US" sz="2000" b="1" kern="1200" baseline="0" dirty="0" smtClean="0">
              <a:latin typeface="Times New Roman" charset="0"/>
              <a:ea typeface="Times New Roman" charset="0"/>
              <a:cs typeface="Times New Roman" charset="0"/>
            </a:rPr>
            <a:t> </a:t>
          </a:r>
          <a:r>
            <a:rPr lang="en-US" sz="2000" b="1" kern="1200" baseline="0" dirty="0" err="1" smtClean="0">
              <a:latin typeface="Times New Roman" charset="0"/>
              <a:ea typeface="Times New Roman" charset="0"/>
              <a:cs typeface="Times New Roman" charset="0"/>
            </a:rPr>
            <a:t>Keuangan</a:t>
          </a:r>
          <a:endParaRPr lang="en-US" sz="2000" b="1" kern="1200" dirty="0">
            <a:latin typeface="Times New Roman" charset="0"/>
            <a:ea typeface="Times New Roman" charset="0"/>
            <a:cs typeface="Times New Roman" charset="0"/>
          </a:endParaRPr>
        </a:p>
      </dsp:txBody>
      <dsp:txXfrm>
        <a:off x="5719572" y="34662"/>
        <a:ext cx="2507456" cy="791993"/>
      </dsp:txXfrm>
    </dsp:sp>
    <dsp:sp modelId="{4E2E0821-40A8-164E-B014-8E26FCF2395F}">
      <dsp:nvSpPr>
        <dsp:cNvPr id="0" name=""/>
        <dsp:cNvSpPr/>
      </dsp:nvSpPr>
      <dsp:spPr>
        <a:xfrm>
          <a:off x="5719572" y="841636"/>
          <a:ext cx="2507456" cy="3963093"/>
        </a:xfrm>
        <a:prstGeom prst="rect">
          <a:avLst/>
        </a:prstGeom>
        <a:solidFill>
          <a:schemeClr val="accent1">
            <a:alpha val="90000"/>
            <a:tint val="40000"/>
            <a:hueOff val="0"/>
            <a:satOff val="0"/>
            <a:lumOff val="0"/>
            <a:alphaOff val="0"/>
          </a:schemeClr>
        </a:solidFill>
        <a:ln w="9525" cap="flat" cmpd="sng" algn="ctr">
          <a:solidFill>
            <a:schemeClr val="accent1">
              <a:alpha val="90000"/>
              <a:tint val="4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06680" tIns="106680" rIns="142240" bIns="160020" numCol="1" spcCol="1270" anchor="t" anchorCtr="0">
          <a:noAutofit/>
        </a:bodyPr>
        <a:lstStyle/>
        <a:p>
          <a:pPr marL="228600" lvl="1" indent="-228600" algn="l" defTabSz="889000">
            <a:lnSpc>
              <a:spcPct val="90000"/>
            </a:lnSpc>
            <a:spcBef>
              <a:spcPct val="0"/>
            </a:spcBef>
            <a:spcAft>
              <a:spcPct val="15000"/>
            </a:spcAft>
            <a:buChar char="••"/>
          </a:pPr>
          <a:r>
            <a:rPr lang="en-US" sz="2000" kern="1200" dirty="0" err="1" smtClean="0">
              <a:latin typeface="Times New Roman" charset="0"/>
              <a:ea typeface="Times New Roman" charset="0"/>
              <a:cs typeface="Times New Roman" charset="0"/>
            </a:rPr>
            <a:t>Memuat</a:t>
          </a:r>
          <a:r>
            <a:rPr lang="en-US" sz="2000" kern="1200" smtClean="0">
              <a:latin typeface="Times New Roman" charset="0"/>
              <a:ea typeface="Times New Roman" charset="0"/>
              <a:cs typeface="Times New Roman" charset="0"/>
            </a:rPr>
            <a:t>:</a:t>
          </a:r>
          <a:r>
            <a:rPr lang="en-US" sz="2000" kern="1200" baseline="0" smtClean="0">
              <a:latin typeface="Times New Roman" charset="0"/>
              <a:ea typeface="Times New Roman" charset="0"/>
              <a:cs typeface="Times New Roman" charset="0"/>
            </a:rPr>
            <a:t> </a:t>
          </a:r>
          <a:r>
            <a:rPr lang="id-ID" sz="2000" kern="1200" baseline="0" smtClean="0">
              <a:latin typeface="Times New Roman" charset="0"/>
              <a:ea typeface="Times New Roman" charset="0"/>
              <a:cs typeface="Times New Roman" charset="0"/>
            </a:rPr>
            <a:t>(1) </a:t>
          </a:r>
          <a:r>
            <a:rPr lang="en-US" sz="2000" kern="1200" baseline="0" smtClean="0">
              <a:latin typeface="Times New Roman" charset="0"/>
              <a:ea typeface="Times New Roman" charset="0"/>
              <a:cs typeface="Times New Roman" charset="0"/>
            </a:rPr>
            <a:t>pernyataan </a:t>
          </a:r>
          <a:r>
            <a:rPr lang="en-US" sz="2000" kern="1200" baseline="0" dirty="0" err="1" smtClean="0">
              <a:latin typeface="Times New Roman" charset="0"/>
              <a:ea typeface="Times New Roman" charset="0"/>
              <a:cs typeface="Times New Roman" charset="0"/>
            </a:rPr>
            <a:t>bahwa</a:t>
          </a:r>
          <a:r>
            <a:rPr lang="en-US" sz="2000" kern="1200" baseline="0" dirty="0" smtClean="0">
              <a:latin typeface="Times New Roman" charset="0"/>
              <a:ea typeface="Times New Roman" charset="0"/>
              <a:cs typeface="Times New Roman" charset="0"/>
            </a:rPr>
            <a:t> </a:t>
          </a:r>
          <a:r>
            <a:rPr lang="en-US" sz="2000" kern="1200" baseline="0" dirty="0" err="1" smtClean="0">
              <a:latin typeface="Times New Roman" charset="0"/>
              <a:ea typeface="Times New Roman" charset="0"/>
              <a:cs typeface="Times New Roman" charset="0"/>
            </a:rPr>
            <a:t>laporan</a:t>
          </a:r>
          <a:r>
            <a:rPr lang="en-US" sz="2000" kern="1200" baseline="0" dirty="0" smtClean="0">
              <a:latin typeface="Times New Roman" charset="0"/>
              <a:ea typeface="Times New Roman" charset="0"/>
              <a:cs typeface="Times New Roman" charset="0"/>
            </a:rPr>
            <a:t> </a:t>
          </a:r>
          <a:r>
            <a:rPr lang="en-US" sz="2000" kern="1200" baseline="0" dirty="0" err="1" smtClean="0">
              <a:latin typeface="Times New Roman" charset="0"/>
              <a:ea typeface="Times New Roman" charset="0"/>
              <a:cs typeface="Times New Roman" charset="0"/>
            </a:rPr>
            <a:t>keuangan</a:t>
          </a:r>
          <a:r>
            <a:rPr lang="en-US" sz="2000" kern="1200" baseline="0" dirty="0" smtClean="0">
              <a:latin typeface="Times New Roman" charset="0"/>
              <a:ea typeface="Times New Roman" charset="0"/>
              <a:cs typeface="Times New Roman" charset="0"/>
            </a:rPr>
            <a:t> </a:t>
          </a:r>
          <a:r>
            <a:rPr lang="en-US" sz="2000" kern="1200" baseline="0" dirty="0" err="1" smtClean="0">
              <a:latin typeface="Times New Roman" charset="0"/>
              <a:ea typeface="Times New Roman" charset="0"/>
              <a:cs typeface="Times New Roman" charset="0"/>
            </a:rPr>
            <a:t>telah</a:t>
          </a:r>
          <a:r>
            <a:rPr lang="en-US" sz="2000" kern="1200" baseline="0" dirty="0" smtClean="0">
              <a:latin typeface="Times New Roman" charset="0"/>
              <a:ea typeface="Times New Roman" charset="0"/>
              <a:cs typeface="Times New Roman" charset="0"/>
            </a:rPr>
            <a:t> </a:t>
          </a:r>
          <a:r>
            <a:rPr lang="en-US" sz="2000" kern="1200" baseline="0" dirty="0" err="1" smtClean="0">
              <a:latin typeface="Times New Roman" charset="0"/>
              <a:ea typeface="Times New Roman" charset="0"/>
              <a:cs typeface="Times New Roman" charset="0"/>
            </a:rPr>
            <a:t>disusun</a:t>
          </a:r>
          <a:r>
            <a:rPr lang="en-US" sz="2000" kern="1200" baseline="0" dirty="0" smtClean="0">
              <a:latin typeface="Times New Roman" charset="0"/>
              <a:ea typeface="Times New Roman" charset="0"/>
              <a:cs typeface="Times New Roman" charset="0"/>
            </a:rPr>
            <a:t> </a:t>
          </a:r>
          <a:r>
            <a:rPr lang="en-US" sz="2000" kern="1200" baseline="0" dirty="0" err="1" smtClean="0">
              <a:latin typeface="Times New Roman" charset="0"/>
              <a:ea typeface="Times New Roman" charset="0"/>
              <a:cs typeface="Times New Roman" charset="0"/>
            </a:rPr>
            <a:t>sesuai</a:t>
          </a:r>
          <a:r>
            <a:rPr lang="en-US" sz="2000" kern="1200" baseline="0" dirty="0" smtClean="0">
              <a:latin typeface="Times New Roman" charset="0"/>
              <a:ea typeface="Times New Roman" charset="0"/>
              <a:cs typeface="Times New Roman" charset="0"/>
            </a:rPr>
            <a:t> </a:t>
          </a:r>
          <a:r>
            <a:rPr lang="en-US" sz="2000" kern="1200" baseline="0" dirty="0" err="1" smtClean="0">
              <a:latin typeface="Times New Roman" charset="0"/>
              <a:ea typeface="Times New Roman" charset="0"/>
              <a:cs typeface="Times New Roman" charset="0"/>
            </a:rPr>
            <a:t>dengan</a:t>
          </a:r>
          <a:r>
            <a:rPr lang="en-US" sz="2000" kern="1200" baseline="0" dirty="0" smtClean="0">
              <a:latin typeface="Times New Roman" charset="0"/>
              <a:ea typeface="Times New Roman" charset="0"/>
              <a:cs typeface="Times New Roman" charset="0"/>
            </a:rPr>
            <a:t> ED SAK </a:t>
          </a:r>
          <a:r>
            <a:rPr lang="en-US" sz="2000" kern="1200" baseline="0" smtClean="0">
              <a:latin typeface="Times New Roman" charset="0"/>
              <a:ea typeface="Times New Roman" charset="0"/>
              <a:cs typeface="Times New Roman" charset="0"/>
            </a:rPr>
            <a:t>EMKM,</a:t>
          </a:r>
          <a:r>
            <a:rPr lang="id-ID" sz="2000" kern="1200" baseline="0" smtClean="0">
              <a:latin typeface="Times New Roman" charset="0"/>
              <a:ea typeface="Times New Roman" charset="0"/>
              <a:cs typeface="Times New Roman" charset="0"/>
            </a:rPr>
            <a:t> (2)</a:t>
          </a:r>
          <a:r>
            <a:rPr lang="en-US" sz="2000" kern="1200" baseline="0" smtClean="0">
              <a:latin typeface="Times New Roman" charset="0"/>
              <a:ea typeface="Times New Roman" charset="0"/>
              <a:cs typeface="Times New Roman" charset="0"/>
            </a:rPr>
            <a:t> </a:t>
          </a:r>
          <a:r>
            <a:rPr lang="en-US" sz="2000" kern="1200" baseline="0" dirty="0" err="1" smtClean="0">
              <a:latin typeface="Times New Roman" charset="0"/>
              <a:ea typeface="Times New Roman" charset="0"/>
              <a:cs typeface="Times New Roman" charset="0"/>
            </a:rPr>
            <a:t>ikhtisar</a:t>
          </a:r>
          <a:r>
            <a:rPr lang="en-US" sz="2000" kern="1200" baseline="0" dirty="0" smtClean="0">
              <a:latin typeface="Times New Roman" charset="0"/>
              <a:ea typeface="Times New Roman" charset="0"/>
              <a:cs typeface="Times New Roman" charset="0"/>
            </a:rPr>
            <a:t> </a:t>
          </a:r>
          <a:r>
            <a:rPr lang="en-US" sz="2000" kern="1200" baseline="0" err="1" smtClean="0">
              <a:latin typeface="Times New Roman" charset="0"/>
              <a:ea typeface="Times New Roman" charset="0"/>
              <a:cs typeface="Times New Roman" charset="0"/>
            </a:rPr>
            <a:t>kebijakan</a:t>
          </a:r>
          <a:r>
            <a:rPr lang="en-US" sz="2000" kern="1200" baseline="0" smtClean="0">
              <a:latin typeface="Times New Roman" charset="0"/>
              <a:ea typeface="Times New Roman" charset="0"/>
              <a:cs typeface="Times New Roman" charset="0"/>
            </a:rPr>
            <a:t> akuntansi</a:t>
          </a:r>
          <a:r>
            <a:rPr lang="id-ID" sz="2000" kern="1200" baseline="0" smtClean="0">
              <a:latin typeface="Times New Roman" charset="0"/>
              <a:ea typeface="Times New Roman" charset="0"/>
              <a:cs typeface="Times New Roman" charset="0"/>
            </a:rPr>
            <a:t>, dan (3) </a:t>
          </a:r>
          <a:r>
            <a:rPr lang="en-US" sz="2000" kern="1200" baseline="0" smtClean="0">
              <a:latin typeface="Times New Roman" charset="0"/>
              <a:ea typeface="Times New Roman" charset="0"/>
              <a:cs typeface="Times New Roman" charset="0"/>
            </a:rPr>
            <a:t>informasi </a:t>
          </a:r>
          <a:r>
            <a:rPr lang="en-US" sz="2000" kern="1200" baseline="0" dirty="0" err="1" smtClean="0">
              <a:latin typeface="Times New Roman" charset="0"/>
              <a:ea typeface="Times New Roman" charset="0"/>
              <a:cs typeface="Times New Roman" charset="0"/>
            </a:rPr>
            <a:t>tambahan</a:t>
          </a:r>
          <a:r>
            <a:rPr lang="en-US" sz="2000" kern="1200" baseline="0" dirty="0" smtClean="0">
              <a:latin typeface="Times New Roman" charset="0"/>
              <a:ea typeface="Times New Roman" charset="0"/>
              <a:cs typeface="Times New Roman" charset="0"/>
            </a:rPr>
            <a:t> </a:t>
          </a:r>
          <a:r>
            <a:rPr lang="en-US" sz="2000" kern="1200" baseline="0" dirty="0" err="1" smtClean="0">
              <a:latin typeface="Times New Roman" charset="0"/>
              <a:ea typeface="Times New Roman" charset="0"/>
              <a:cs typeface="Times New Roman" charset="0"/>
            </a:rPr>
            <a:t>dan</a:t>
          </a:r>
          <a:r>
            <a:rPr lang="en-US" sz="2000" kern="1200" baseline="0" dirty="0" smtClean="0">
              <a:latin typeface="Times New Roman" charset="0"/>
              <a:ea typeface="Times New Roman" charset="0"/>
              <a:cs typeface="Times New Roman" charset="0"/>
            </a:rPr>
            <a:t> </a:t>
          </a:r>
          <a:r>
            <a:rPr lang="en-US" sz="2000" kern="1200" baseline="0" dirty="0" err="1" smtClean="0">
              <a:latin typeface="Times New Roman" charset="0"/>
              <a:ea typeface="Times New Roman" charset="0"/>
              <a:cs typeface="Times New Roman" charset="0"/>
            </a:rPr>
            <a:t>rincian</a:t>
          </a:r>
          <a:r>
            <a:rPr lang="en-US" sz="2000" kern="1200" baseline="0" dirty="0" smtClean="0">
              <a:latin typeface="Times New Roman" charset="0"/>
              <a:ea typeface="Times New Roman" charset="0"/>
              <a:cs typeface="Times New Roman" charset="0"/>
            </a:rPr>
            <a:t> </a:t>
          </a:r>
          <a:r>
            <a:rPr lang="en-US" sz="2000" kern="1200" baseline="0" dirty="0" err="1" smtClean="0">
              <a:latin typeface="Times New Roman" charset="0"/>
              <a:ea typeface="Times New Roman" charset="0"/>
              <a:cs typeface="Times New Roman" charset="0"/>
            </a:rPr>
            <a:t>akun</a:t>
          </a:r>
          <a:r>
            <a:rPr lang="en-US" sz="2000" kern="1200" baseline="0" dirty="0" smtClean="0">
              <a:latin typeface="Times New Roman" charset="0"/>
              <a:ea typeface="Times New Roman" charset="0"/>
              <a:cs typeface="Times New Roman" charset="0"/>
            </a:rPr>
            <a:t> </a:t>
          </a:r>
          <a:r>
            <a:rPr lang="en-US" sz="2000" kern="1200" baseline="0" dirty="0" err="1" smtClean="0">
              <a:latin typeface="Times New Roman" charset="0"/>
              <a:ea typeface="Times New Roman" charset="0"/>
              <a:cs typeface="Times New Roman" charset="0"/>
            </a:rPr>
            <a:t>tertentu</a:t>
          </a:r>
          <a:r>
            <a:rPr lang="en-US" sz="2000" kern="1200" baseline="0" dirty="0" smtClean="0">
              <a:latin typeface="Times New Roman" charset="0"/>
              <a:ea typeface="Times New Roman" charset="0"/>
              <a:cs typeface="Times New Roman" charset="0"/>
            </a:rPr>
            <a:t> yang </a:t>
          </a:r>
          <a:r>
            <a:rPr lang="en-US" sz="2000" kern="1200" baseline="0" dirty="0" err="1" smtClean="0">
              <a:latin typeface="Times New Roman" charset="0"/>
              <a:ea typeface="Times New Roman" charset="0"/>
              <a:cs typeface="Times New Roman" charset="0"/>
            </a:rPr>
            <a:t>menjelaskan</a:t>
          </a:r>
          <a:r>
            <a:rPr lang="en-US" sz="2000" kern="1200" baseline="0" dirty="0" smtClean="0">
              <a:latin typeface="Times New Roman" charset="0"/>
              <a:ea typeface="Times New Roman" charset="0"/>
              <a:cs typeface="Times New Roman" charset="0"/>
            </a:rPr>
            <a:t> </a:t>
          </a:r>
          <a:r>
            <a:rPr lang="en-US" sz="2000" kern="1200" baseline="0" dirty="0" err="1" smtClean="0">
              <a:latin typeface="Times New Roman" charset="0"/>
              <a:ea typeface="Times New Roman" charset="0"/>
              <a:cs typeface="Times New Roman" charset="0"/>
            </a:rPr>
            <a:t>transaksi</a:t>
          </a:r>
          <a:r>
            <a:rPr lang="en-US" sz="2000" kern="1200" baseline="0" dirty="0" smtClean="0">
              <a:latin typeface="Times New Roman" charset="0"/>
              <a:ea typeface="Times New Roman" charset="0"/>
              <a:cs typeface="Times New Roman" charset="0"/>
            </a:rPr>
            <a:t> </a:t>
          </a:r>
          <a:r>
            <a:rPr lang="en-US" sz="2000" kern="1200" baseline="0" dirty="0" err="1" smtClean="0">
              <a:latin typeface="Times New Roman" charset="0"/>
              <a:ea typeface="Times New Roman" charset="0"/>
              <a:cs typeface="Times New Roman" charset="0"/>
            </a:rPr>
            <a:t>penting</a:t>
          </a:r>
          <a:r>
            <a:rPr lang="en-US" sz="2000" kern="1200" baseline="0" dirty="0" smtClean="0">
              <a:latin typeface="Times New Roman" charset="0"/>
              <a:ea typeface="Times New Roman" charset="0"/>
              <a:cs typeface="Times New Roman" charset="0"/>
            </a:rPr>
            <a:t> </a:t>
          </a:r>
          <a:r>
            <a:rPr lang="en-US" sz="2000" kern="1200" baseline="0" dirty="0" err="1" smtClean="0">
              <a:latin typeface="Times New Roman" charset="0"/>
              <a:ea typeface="Times New Roman" charset="0"/>
              <a:cs typeface="Times New Roman" charset="0"/>
            </a:rPr>
            <a:t>dan</a:t>
          </a:r>
          <a:r>
            <a:rPr lang="en-US" sz="2000" kern="1200" baseline="0" dirty="0" smtClean="0">
              <a:latin typeface="Times New Roman" charset="0"/>
              <a:ea typeface="Times New Roman" charset="0"/>
              <a:cs typeface="Times New Roman" charset="0"/>
            </a:rPr>
            <a:t> material.</a:t>
          </a:r>
          <a:endParaRPr lang="en-US" sz="2000" kern="1200" dirty="0">
            <a:latin typeface="Times New Roman" charset="0"/>
            <a:ea typeface="Times New Roman" charset="0"/>
            <a:cs typeface="Times New Roman" charset="0"/>
          </a:endParaRPr>
        </a:p>
      </dsp:txBody>
      <dsp:txXfrm>
        <a:off x="5719572" y="841636"/>
        <a:ext cx="2507456" cy="3963093"/>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1BE966D-7B54-4A4D-8DE9-168CE76C71AB}">
      <dsp:nvSpPr>
        <dsp:cNvPr id="0" name=""/>
        <dsp:cNvSpPr/>
      </dsp:nvSpPr>
      <dsp:spPr>
        <a:xfrm>
          <a:off x="1360185" y="0"/>
          <a:ext cx="4291012" cy="4291012"/>
        </a:xfrm>
        <a:prstGeom prst="triangle">
          <a:avLst/>
        </a:prstGeom>
        <a:gradFill rotWithShape="0">
          <a:gsLst>
            <a:gs pos="0">
              <a:schemeClr val="dk2">
                <a:hueOff val="0"/>
                <a:satOff val="0"/>
                <a:lumOff val="0"/>
                <a:alphaOff val="0"/>
                <a:shade val="51000"/>
                <a:satMod val="130000"/>
              </a:schemeClr>
            </a:gs>
            <a:gs pos="80000">
              <a:schemeClr val="dk2">
                <a:hueOff val="0"/>
                <a:satOff val="0"/>
                <a:lumOff val="0"/>
                <a:alphaOff val="0"/>
                <a:shade val="93000"/>
                <a:satMod val="130000"/>
              </a:schemeClr>
            </a:gs>
            <a:gs pos="100000">
              <a:schemeClr val="dk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4E6F0C47-55C5-8945-B373-5B37BA5A5539}">
      <dsp:nvSpPr>
        <dsp:cNvPr id="0" name=""/>
        <dsp:cNvSpPr/>
      </dsp:nvSpPr>
      <dsp:spPr>
        <a:xfrm>
          <a:off x="3482039" y="410467"/>
          <a:ext cx="4712505" cy="582471"/>
        </a:xfrm>
        <a:prstGeom prst="roundRect">
          <a:avLst/>
        </a:prstGeom>
        <a:solidFill>
          <a:schemeClr val="lt2">
            <a:alpha val="90000"/>
            <a:hueOff val="0"/>
            <a:satOff val="0"/>
            <a:lumOff val="0"/>
            <a:alphaOff val="0"/>
          </a:schemeClr>
        </a:solidFill>
        <a:ln w="9525" cap="flat" cmpd="sng" algn="ctr">
          <a:solidFill>
            <a:schemeClr val="dk2">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threePt" dir="t">
            <a:rot lat="0" lon="0" rev="7500000"/>
          </a:lightRig>
        </a:scene3d>
        <a:sp3d z="152400" extrusionH="63500" prstMaterial="dkEdge">
          <a:bevelT w="135400" h="163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n-US" sz="2400" b="1" kern="1200" dirty="0" err="1" smtClean="0">
              <a:solidFill>
                <a:schemeClr val="tx2"/>
              </a:solidFill>
              <a:latin typeface="Times New Roman" charset="0"/>
              <a:ea typeface="Times New Roman" charset="0"/>
              <a:cs typeface="Times New Roman" charset="0"/>
            </a:rPr>
            <a:t>Ruang</a:t>
          </a:r>
          <a:r>
            <a:rPr lang="en-US" sz="2400" b="1" kern="1200" dirty="0" smtClean="0">
              <a:solidFill>
                <a:schemeClr val="tx2"/>
              </a:solidFill>
              <a:latin typeface="Times New Roman" charset="0"/>
              <a:ea typeface="Times New Roman" charset="0"/>
              <a:cs typeface="Times New Roman" charset="0"/>
            </a:rPr>
            <a:t> </a:t>
          </a:r>
          <a:r>
            <a:rPr lang="en-US" sz="2400" b="1" kern="1200" dirty="0" err="1" smtClean="0">
              <a:solidFill>
                <a:schemeClr val="tx2"/>
              </a:solidFill>
              <a:latin typeface="Times New Roman" charset="0"/>
              <a:ea typeface="Times New Roman" charset="0"/>
              <a:cs typeface="Times New Roman" charset="0"/>
            </a:rPr>
            <a:t>Lingkup</a:t>
          </a:r>
          <a:endParaRPr lang="en-US" sz="2400" b="1" kern="1200" dirty="0">
            <a:solidFill>
              <a:schemeClr val="tx2"/>
            </a:solidFill>
            <a:latin typeface="Times New Roman" charset="0"/>
            <a:ea typeface="Times New Roman" charset="0"/>
            <a:cs typeface="Times New Roman" charset="0"/>
          </a:endParaRPr>
        </a:p>
      </dsp:txBody>
      <dsp:txXfrm>
        <a:off x="3510473" y="438901"/>
        <a:ext cx="4655637" cy="525603"/>
      </dsp:txXfrm>
    </dsp:sp>
    <dsp:sp modelId="{47782D4C-EE3B-E949-9C7D-4519A37AE9F4}">
      <dsp:nvSpPr>
        <dsp:cNvPr id="0" name=""/>
        <dsp:cNvSpPr/>
      </dsp:nvSpPr>
      <dsp:spPr>
        <a:xfrm>
          <a:off x="3481969" y="1065748"/>
          <a:ext cx="4759781" cy="582471"/>
        </a:xfrm>
        <a:prstGeom prst="roundRect">
          <a:avLst/>
        </a:prstGeom>
        <a:solidFill>
          <a:schemeClr val="lt2">
            <a:alpha val="90000"/>
            <a:hueOff val="0"/>
            <a:satOff val="0"/>
            <a:lumOff val="0"/>
            <a:alphaOff val="0"/>
          </a:schemeClr>
        </a:solidFill>
        <a:ln w="9525" cap="flat" cmpd="sng" algn="ctr">
          <a:solidFill>
            <a:schemeClr val="dk2">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threePt" dir="t">
            <a:rot lat="0" lon="0" rev="7500000"/>
          </a:lightRig>
        </a:scene3d>
        <a:sp3d z="152400" extrusionH="63500" prstMaterial="dkEdge">
          <a:bevelT w="135400" h="163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n-US" sz="2400" b="1" kern="1200" dirty="0" err="1" smtClean="0">
              <a:solidFill>
                <a:schemeClr val="tx2"/>
              </a:solidFill>
              <a:latin typeface="Times New Roman" charset="0"/>
              <a:ea typeface="Times New Roman" charset="0"/>
              <a:cs typeface="Times New Roman" charset="0"/>
            </a:rPr>
            <a:t>Pengakuan</a:t>
          </a:r>
          <a:r>
            <a:rPr lang="en-US" sz="2400" kern="1200" dirty="0" smtClean="0">
              <a:latin typeface="Times New Roman" charset="0"/>
              <a:ea typeface="Times New Roman" charset="0"/>
              <a:cs typeface="Times New Roman" charset="0"/>
            </a:rPr>
            <a:t>: </a:t>
          </a:r>
          <a:r>
            <a:rPr lang="en-US" sz="2400" kern="1200" dirty="0" err="1" smtClean="0">
              <a:latin typeface="Times New Roman" charset="0"/>
              <a:ea typeface="Times New Roman" charset="0"/>
              <a:cs typeface="Times New Roman" charset="0"/>
            </a:rPr>
            <a:t>ketika</a:t>
          </a:r>
          <a:r>
            <a:rPr lang="en-US" sz="2400" kern="1200" dirty="0" smtClean="0">
              <a:latin typeface="Times New Roman" charset="0"/>
              <a:ea typeface="Times New Roman" charset="0"/>
              <a:cs typeface="Times New Roman" charset="0"/>
            </a:rPr>
            <a:t> </a:t>
          </a:r>
          <a:r>
            <a:rPr lang="en-US" sz="2400" kern="1200" dirty="0" err="1" smtClean="0">
              <a:latin typeface="Times New Roman" charset="0"/>
              <a:ea typeface="Times New Roman" charset="0"/>
              <a:cs typeface="Times New Roman" charset="0"/>
            </a:rPr>
            <a:t>persediaan</a:t>
          </a:r>
          <a:r>
            <a:rPr lang="en-US" sz="2400" kern="1200" baseline="0" dirty="0" smtClean="0">
              <a:latin typeface="Times New Roman" charset="0"/>
              <a:ea typeface="Times New Roman" charset="0"/>
              <a:cs typeface="Times New Roman" charset="0"/>
            </a:rPr>
            <a:t> </a:t>
          </a:r>
          <a:r>
            <a:rPr lang="en-US" sz="2400" kern="1200" baseline="0" dirty="0" err="1" smtClean="0">
              <a:latin typeface="Times New Roman" charset="0"/>
              <a:ea typeface="Times New Roman" charset="0"/>
              <a:cs typeface="Times New Roman" charset="0"/>
            </a:rPr>
            <a:t>diperoleh</a:t>
          </a:r>
          <a:endParaRPr lang="en-US" sz="2400" kern="1200" dirty="0">
            <a:latin typeface="Times New Roman" charset="0"/>
            <a:ea typeface="Times New Roman" charset="0"/>
            <a:cs typeface="Times New Roman" charset="0"/>
          </a:endParaRPr>
        </a:p>
      </dsp:txBody>
      <dsp:txXfrm>
        <a:off x="3510403" y="1094182"/>
        <a:ext cx="4702913" cy="525603"/>
      </dsp:txXfrm>
    </dsp:sp>
    <dsp:sp modelId="{DA5A288F-7400-724B-945D-3A47A099DAC5}">
      <dsp:nvSpPr>
        <dsp:cNvPr id="0" name=""/>
        <dsp:cNvSpPr/>
      </dsp:nvSpPr>
      <dsp:spPr>
        <a:xfrm>
          <a:off x="3453115" y="1739899"/>
          <a:ext cx="4852688" cy="1057558"/>
        </a:xfrm>
        <a:prstGeom prst="roundRect">
          <a:avLst/>
        </a:prstGeom>
        <a:solidFill>
          <a:schemeClr val="lt2">
            <a:alpha val="90000"/>
            <a:hueOff val="0"/>
            <a:satOff val="0"/>
            <a:lumOff val="0"/>
            <a:alphaOff val="0"/>
          </a:schemeClr>
        </a:solidFill>
        <a:ln w="9525" cap="flat" cmpd="sng" algn="ctr">
          <a:solidFill>
            <a:schemeClr val="dk2">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threePt" dir="t">
            <a:rot lat="0" lon="0" rev="7500000"/>
          </a:lightRig>
        </a:scene3d>
        <a:sp3d z="152400" extrusionH="63500" prstMaterial="dkEdge">
          <a:bevelT w="135400" h="163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n-US" sz="2400" b="1" kern="1200" dirty="0" err="1" smtClean="0">
              <a:solidFill>
                <a:schemeClr val="tx2"/>
              </a:solidFill>
              <a:latin typeface="Times New Roman" charset="0"/>
              <a:ea typeface="Times New Roman" charset="0"/>
              <a:cs typeface="Times New Roman" charset="0"/>
            </a:rPr>
            <a:t>Teknik</a:t>
          </a:r>
          <a:r>
            <a:rPr lang="en-US" sz="2400" b="1" kern="1200" baseline="0" dirty="0" smtClean="0">
              <a:solidFill>
                <a:schemeClr val="tx2"/>
              </a:solidFill>
              <a:latin typeface="Times New Roman" charset="0"/>
              <a:ea typeface="Times New Roman" charset="0"/>
              <a:cs typeface="Times New Roman" charset="0"/>
            </a:rPr>
            <a:t> </a:t>
          </a:r>
          <a:r>
            <a:rPr lang="en-US" sz="2400" b="1" kern="1200" baseline="0" dirty="0" err="1" smtClean="0">
              <a:solidFill>
                <a:schemeClr val="tx2"/>
              </a:solidFill>
              <a:latin typeface="Times New Roman" charset="0"/>
              <a:ea typeface="Times New Roman" charset="0"/>
              <a:cs typeface="Times New Roman" charset="0"/>
            </a:rPr>
            <a:t>pengukuran</a:t>
          </a:r>
          <a:r>
            <a:rPr lang="en-US" sz="2400" kern="1200" baseline="0" dirty="0" smtClean="0">
              <a:latin typeface="Times New Roman" charset="0"/>
              <a:ea typeface="Times New Roman" charset="0"/>
              <a:cs typeface="Times New Roman" charset="0"/>
            </a:rPr>
            <a:t> </a:t>
          </a:r>
          <a:r>
            <a:rPr lang="en-US" sz="2400" kern="1200" baseline="0" dirty="0" err="1" smtClean="0">
              <a:latin typeface="Times New Roman" charset="0"/>
              <a:ea typeface="Times New Roman" charset="0"/>
              <a:cs typeface="Times New Roman" charset="0"/>
            </a:rPr>
            <a:t>biaya</a:t>
          </a:r>
          <a:r>
            <a:rPr lang="en-US" sz="2400" kern="1200" baseline="0" dirty="0" smtClean="0">
              <a:latin typeface="Times New Roman" charset="0"/>
              <a:ea typeface="Times New Roman" charset="0"/>
              <a:cs typeface="Times New Roman" charset="0"/>
            </a:rPr>
            <a:t> </a:t>
          </a:r>
          <a:r>
            <a:rPr lang="en-US" sz="2400" kern="1200" baseline="0" dirty="0" err="1" smtClean="0">
              <a:latin typeface="Times New Roman" charset="0"/>
              <a:ea typeface="Times New Roman" charset="0"/>
              <a:cs typeface="Times New Roman" charset="0"/>
            </a:rPr>
            <a:t>persediaan</a:t>
          </a:r>
          <a:r>
            <a:rPr lang="en-US" sz="2400" kern="1200" baseline="0" dirty="0" smtClean="0">
              <a:latin typeface="Times New Roman" charset="0"/>
              <a:ea typeface="Times New Roman" charset="0"/>
              <a:cs typeface="Times New Roman" charset="0"/>
            </a:rPr>
            <a:t>: </a:t>
          </a:r>
          <a:r>
            <a:rPr lang="en-US" sz="2400" kern="1200" baseline="0" dirty="0" err="1" smtClean="0">
              <a:latin typeface="Times New Roman" charset="0"/>
              <a:ea typeface="Times New Roman" charset="0"/>
              <a:cs typeface="Times New Roman" charset="0"/>
            </a:rPr>
            <a:t>biaya</a:t>
          </a:r>
          <a:r>
            <a:rPr lang="en-US" sz="2400" kern="1200" baseline="0" dirty="0" smtClean="0">
              <a:latin typeface="Times New Roman" charset="0"/>
              <a:ea typeface="Times New Roman" charset="0"/>
              <a:cs typeface="Times New Roman" charset="0"/>
            </a:rPr>
            <a:t> </a:t>
          </a:r>
          <a:r>
            <a:rPr lang="en-US" sz="2400" kern="1200" baseline="0" dirty="0" err="1" smtClean="0">
              <a:latin typeface="Times New Roman" charset="0"/>
              <a:ea typeface="Times New Roman" charset="0"/>
              <a:cs typeface="Times New Roman" charset="0"/>
            </a:rPr>
            <a:t>standar</a:t>
          </a:r>
          <a:r>
            <a:rPr lang="en-US" sz="2400" kern="1200" baseline="0" dirty="0" smtClean="0">
              <a:latin typeface="Times New Roman" charset="0"/>
              <a:ea typeface="Times New Roman" charset="0"/>
              <a:cs typeface="Times New Roman" charset="0"/>
            </a:rPr>
            <a:t> </a:t>
          </a:r>
          <a:r>
            <a:rPr lang="en-US" sz="2400" kern="1200" baseline="0" dirty="0" err="1" smtClean="0">
              <a:latin typeface="Times New Roman" charset="0"/>
              <a:ea typeface="Times New Roman" charset="0"/>
              <a:cs typeface="Times New Roman" charset="0"/>
            </a:rPr>
            <a:t>atau</a:t>
          </a:r>
          <a:r>
            <a:rPr lang="en-US" sz="2400" kern="1200" baseline="0" dirty="0" smtClean="0">
              <a:latin typeface="Times New Roman" charset="0"/>
              <a:ea typeface="Times New Roman" charset="0"/>
              <a:cs typeface="Times New Roman" charset="0"/>
            </a:rPr>
            <a:t> </a:t>
          </a:r>
          <a:r>
            <a:rPr lang="en-US" sz="2400" kern="1200" baseline="0" dirty="0" err="1" smtClean="0">
              <a:latin typeface="Times New Roman" charset="0"/>
              <a:ea typeface="Times New Roman" charset="0"/>
              <a:cs typeface="Times New Roman" charset="0"/>
            </a:rPr>
            <a:t>metode</a:t>
          </a:r>
          <a:r>
            <a:rPr lang="en-US" sz="2400" kern="1200" baseline="0" dirty="0" smtClean="0">
              <a:latin typeface="Times New Roman" charset="0"/>
              <a:ea typeface="Times New Roman" charset="0"/>
              <a:cs typeface="Times New Roman" charset="0"/>
            </a:rPr>
            <a:t> </a:t>
          </a:r>
          <a:r>
            <a:rPr lang="en-US" sz="2400" kern="1200" baseline="0" dirty="0" err="1" smtClean="0">
              <a:latin typeface="Times New Roman" charset="0"/>
              <a:ea typeface="Times New Roman" charset="0"/>
              <a:cs typeface="Times New Roman" charset="0"/>
            </a:rPr>
            <a:t>eceran</a:t>
          </a:r>
          <a:endParaRPr lang="en-US" sz="2400" kern="1200" dirty="0">
            <a:latin typeface="Times New Roman" charset="0"/>
            <a:ea typeface="Times New Roman" charset="0"/>
            <a:cs typeface="Times New Roman" charset="0"/>
          </a:endParaRPr>
        </a:p>
      </dsp:txBody>
      <dsp:txXfrm>
        <a:off x="3504741" y="1791525"/>
        <a:ext cx="4749436" cy="954306"/>
      </dsp:txXfrm>
    </dsp:sp>
    <dsp:sp modelId="{1B290D2E-6E36-6341-A882-D0FD5515B52E}">
      <dsp:nvSpPr>
        <dsp:cNvPr id="0" name=""/>
        <dsp:cNvSpPr/>
      </dsp:nvSpPr>
      <dsp:spPr>
        <a:xfrm>
          <a:off x="3475889" y="2870266"/>
          <a:ext cx="4829900" cy="918598"/>
        </a:xfrm>
        <a:prstGeom prst="roundRect">
          <a:avLst/>
        </a:prstGeom>
        <a:solidFill>
          <a:schemeClr val="lt2">
            <a:alpha val="90000"/>
            <a:hueOff val="0"/>
            <a:satOff val="0"/>
            <a:lumOff val="0"/>
            <a:alphaOff val="0"/>
          </a:schemeClr>
        </a:solidFill>
        <a:ln w="9525" cap="flat" cmpd="sng" algn="ctr">
          <a:solidFill>
            <a:schemeClr val="dk2">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threePt" dir="t">
            <a:rot lat="0" lon="0" rev="7500000"/>
          </a:lightRig>
        </a:scene3d>
        <a:sp3d z="152400" extrusionH="63500" prstMaterial="dkEdge">
          <a:bevelT w="135400" h="163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n-US" sz="2400" b="1" kern="1200" dirty="0" err="1" smtClean="0">
              <a:solidFill>
                <a:schemeClr val="tx2"/>
              </a:solidFill>
              <a:latin typeface="Times New Roman" charset="0"/>
              <a:ea typeface="Times New Roman" charset="0"/>
              <a:cs typeface="Times New Roman" charset="0"/>
            </a:rPr>
            <a:t>Biaya</a:t>
          </a:r>
          <a:r>
            <a:rPr lang="en-US" sz="2400" b="1" kern="1200" dirty="0" smtClean="0">
              <a:solidFill>
                <a:schemeClr val="tx2"/>
              </a:solidFill>
              <a:latin typeface="Times New Roman" charset="0"/>
              <a:ea typeface="Times New Roman" charset="0"/>
              <a:cs typeface="Times New Roman" charset="0"/>
            </a:rPr>
            <a:t> </a:t>
          </a:r>
          <a:r>
            <a:rPr lang="en-US" sz="2400" b="1" kern="1200" dirty="0" err="1" smtClean="0">
              <a:solidFill>
                <a:schemeClr val="tx2"/>
              </a:solidFill>
              <a:latin typeface="Times New Roman" charset="0"/>
              <a:ea typeface="Times New Roman" charset="0"/>
              <a:cs typeface="Times New Roman" charset="0"/>
            </a:rPr>
            <a:t>perolehan</a:t>
          </a:r>
          <a:r>
            <a:rPr lang="en-US" sz="2400" kern="1200" dirty="0" smtClean="0">
              <a:latin typeface="Times New Roman" charset="0"/>
              <a:ea typeface="Times New Roman" charset="0"/>
              <a:cs typeface="Times New Roman" charset="0"/>
            </a:rPr>
            <a:t> </a:t>
          </a:r>
          <a:r>
            <a:rPr lang="en-US" sz="2400" kern="1200" dirty="0" err="1" smtClean="0">
              <a:latin typeface="Times New Roman" charset="0"/>
              <a:ea typeface="Times New Roman" charset="0"/>
              <a:cs typeface="Times New Roman" charset="0"/>
            </a:rPr>
            <a:t>persediaan</a:t>
          </a:r>
          <a:r>
            <a:rPr lang="en-US" sz="2400" kern="1200" dirty="0" smtClean="0">
              <a:latin typeface="Times New Roman" charset="0"/>
              <a:ea typeface="Times New Roman" charset="0"/>
              <a:cs typeface="Times New Roman" charset="0"/>
            </a:rPr>
            <a:t>: </a:t>
          </a:r>
          <a:r>
            <a:rPr lang="en-US" sz="2400" kern="1200" dirty="0" err="1" smtClean="0">
              <a:latin typeface="Times New Roman" charset="0"/>
              <a:ea typeface="Times New Roman" charset="0"/>
              <a:cs typeface="Times New Roman" charset="0"/>
            </a:rPr>
            <a:t>rumus</a:t>
          </a:r>
          <a:r>
            <a:rPr lang="en-US" sz="2400" kern="1200" dirty="0" smtClean="0">
              <a:latin typeface="Times New Roman" charset="0"/>
              <a:ea typeface="Times New Roman" charset="0"/>
              <a:cs typeface="Times New Roman" charset="0"/>
            </a:rPr>
            <a:t> </a:t>
          </a:r>
          <a:r>
            <a:rPr lang="en-US" sz="2400" kern="1200" dirty="0" err="1" smtClean="0">
              <a:latin typeface="Times New Roman" charset="0"/>
              <a:ea typeface="Times New Roman" charset="0"/>
              <a:cs typeface="Times New Roman" charset="0"/>
            </a:rPr>
            <a:t>biaya</a:t>
          </a:r>
          <a:r>
            <a:rPr lang="en-US" sz="2400" kern="1200" dirty="0" smtClean="0">
              <a:latin typeface="Times New Roman" charset="0"/>
              <a:ea typeface="Times New Roman" charset="0"/>
              <a:cs typeface="Times New Roman" charset="0"/>
            </a:rPr>
            <a:t> </a:t>
          </a:r>
          <a:r>
            <a:rPr lang="en-US" sz="2400" kern="1200" err="1" smtClean="0">
              <a:latin typeface="Times New Roman" charset="0"/>
              <a:ea typeface="Times New Roman" charset="0"/>
              <a:cs typeface="Times New Roman" charset="0"/>
            </a:rPr>
            <a:t>masuk-pertama</a:t>
          </a:r>
          <a:r>
            <a:rPr lang="en-US" sz="2400" kern="1200" smtClean="0">
              <a:latin typeface="Times New Roman" charset="0"/>
              <a:ea typeface="Times New Roman" charset="0"/>
              <a:cs typeface="Times New Roman" charset="0"/>
            </a:rPr>
            <a:t> keluar</a:t>
          </a:r>
          <a:r>
            <a:rPr lang="id-ID" sz="2400" kern="1200" smtClean="0">
              <a:latin typeface="Times New Roman" charset="0"/>
              <a:ea typeface="Times New Roman" charset="0"/>
              <a:cs typeface="Times New Roman" charset="0"/>
            </a:rPr>
            <a:t>-</a:t>
          </a:r>
          <a:r>
            <a:rPr lang="en-US" sz="2400" kern="1200" smtClean="0">
              <a:latin typeface="Times New Roman" charset="0"/>
              <a:ea typeface="Times New Roman" charset="0"/>
              <a:cs typeface="Times New Roman" charset="0"/>
            </a:rPr>
            <a:t>pertama </a:t>
          </a:r>
          <a:r>
            <a:rPr lang="en-US" sz="2400" b="1" kern="1200" dirty="0" smtClean="0">
              <a:solidFill>
                <a:schemeClr val="tx2"/>
              </a:solidFill>
              <a:latin typeface="Times New Roman" charset="0"/>
              <a:ea typeface="Times New Roman" charset="0"/>
              <a:cs typeface="Times New Roman" charset="0"/>
            </a:rPr>
            <a:t>(FIFO) </a:t>
          </a:r>
          <a:r>
            <a:rPr lang="en-US" sz="2400" b="1" kern="1200" dirty="0" err="1" smtClean="0">
              <a:solidFill>
                <a:schemeClr val="tx2"/>
              </a:solidFill>
              <a:latin typeface="Times New Roman" charset="0"/>
              <a:ea typeface="Times New Roman" charset="0"/>
              <a:cs typeface="Times New Roman" charset="0"/>
            </a:rPr>
            <a:t>atau</a:t>
          </a:r>
          <a:r>
            <a:rPr lang="en-US" sz="2400" b="1" kern="1200" dirty="0" smtClean="0">
              <a:solidFill>
                <a:schemeClr val="tx2"/>
              </a:solidFill>
              <a:latin typeface="Times New Roman" charset="0"/>
              <a:ea typeface="Times New Roman" charset="0"/>
              <a:cs typeface="Times New Roman" charset="0"/>
            </a:rPr>
            <a:t> rata-rata </a:t>
          </a:r>
          <a:r>
            <a:rPr lang="en-US" sz="2400" b="1" kern="1200" dirty="0" err="1" smtClean="0">
              <a:solidFill>
                <a:schemeClr val="tx2"/>
              </a:solidFill>
              <a:latin typeface="Times New Roman" charset="0"/>
              <a:ea typeface="Times New Roman" charset="0"/>
              <a:cs typeface="Times New Roman" charset="0"/>
            </a:rPr>
            <a:t>tertimbang</a:t>
          </a:r>
          <a:endParaRPr lang="en-US" sz="2400" b="1" kern="1200" dirty="0">
            <a:solidFill>
              <a:schemeClr val="tx2"/>
            </a:solidFill>
            <a:latin typeface="Times New Roman" charset="0"/>
            <a:ea typeface="Times New Roman" charset="0"/>
            <a:cs typeface="Times New Roman" charset="0"/>
          </a:endParaRPr>
        </a:p>
      </dsp:txBody>
      <dsp:txXfrm>
        <a:off x="3520731" y="2915108"/>
        <a:ext cx="4740216" cy="828914"/>
      </dsp:txXfrm>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6A5BB07-7F1A-2544-B2C1-2006A177F47B}">
      <dsp:nvSpPr>
        <dsp:cNvPr id="0" name=""/>
        <dsp:cNvSpPr/>
      </dsp:nvSpPr>
      <dsp:spPr>
        <a:xfrm>
          <a:off x="681989" y="0"/>
          <a:ext cx="6865620" cy="4291013"/>
        </a:xfrm>
        <a:prstGeom prst="swooshArrow">
          <a:avLst>
            <a:gd name="adj1" fmla="val 25000"/>
            <a:gd name="adj2" fmla="val 25000"/>
          </a:avLst>
        </a:prstGeom>
        <a:solidFill>
          <a:schemeClr val="accent1">
            <a:tint val="40000"/>
            <a:hueOff val="0"/>
            <a:satOff val="0"/>
            <a:lumOff val="0"/>
            <a:alphaOff val="0"/>
          </a:schemeClr>
        </a:solidFill>
        <a:ln>
          <a:noFill/>
        </a:ln>
        <a:effectLst>
          <a:outerShdw blurRad="40000" dist="23000" dir="5400000" rotWithShape="0">
            <a:srgbClr val="000000">
              <a:alpha val="35000"/>
            </a:srgbClr>
          </a:outerShdw>
        </a:effectLst>
      </dsp:spPr>
      <dsp:style>
        <a:lnRef idx="0">
          <a:scrgbClr r="0" g="0" b="0"/>
        </a:lnRef>
        <a:fillRef idx="1">
          <a:scrgbClr r="0" g="0" b="0"/>
        </a:fillRef>
        <a:effectRef idx="2">
          <a:scrgbClr r="0" g="0" b="0"/>
        </a:effectRef>
        <a:fontRef idx="minor"/>
      </dsp:style>
    </dsp:sp>
    <dsp:sp modelId="{BC872719-34AF-3445-8291-ED3171D72ABB}">
      <dsp:nvSpPr>
        <dsp:cNvPr id="0" name=""/>
        <dsp:cNvSpPr/>
      </dsp:nvSpPr>
      <dsp:spPr>
        <a:xfrm>
          <a:off x="1553923" y="2961657"/>
          <a:ext cx="178506" cy="178506"/>
        </a:xfrm>
        <a:prstGeom prst="ellipse">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E2F4BDF0-DDD0-AD41-8006-AF08A4D8F162}">
      <dsp:nvSpPr>
        <dsp:cNvPr id="0" name=""/>
        <dsp:cNvSpPr/>
      </dsp:nvSpPr>
      <dsp:spPr>
        <a:xfrm>
          <a:off x="1643176" y="3050910"/>
          <a:ext cx="1599689" cy="124010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4587" tIns="0" rIns="0" bIns="0" numCol="1" spcCol="1270" anchor="t" anchorCtr="0">
          <a:noAutofit/>
        </a:bodyPr>
        <a:lstStyle/>
        <a:p>
          <a:pPr lvl="0" algn="l" defTabSz="889000">
            <a:lnSpc>
              <a:spcPct val="90000"/>
            </a:lnSpc>
            <a:spcBef>
              <a:spcPct val="0"/>
            </a:spcBef>
            <a:spcAft>
              <a:spcPct val="35000"/>
            </a:spcAft>
          </a:pPr>
          <a:r>
            <a:rPr lang="en-US" sz="2000" b="1" kern="1200" dirty="0" err="1" smtClean="0">
              <a:solidFill>
                <a:schemeClr val="tx2"/>
              </a:solidFill>
              <a:latin typeface="Times New Roman" charset="0"/>
              <a:ea typeface="Times New Roman" charset="0"/>
              <a:cs typeface="Times New Roman" charset="0"/>
            </a:rPr>
            <a:t>Latar</a:t>
          </a:r>
          <a:r>
            <a:rPr lang="en-US" sz="2000" b="1" kern="1200" dirty="0" smtClean="0">
              <a:solidFill>
                <a:schemeClr val="tx2"/>
              </a:solidFill>
              <a:latin typeface="Times New Roman" charset="0"/>
              <a:ea typeface="Times New Roman" charset="0"/>
              <a:cs typeface="Times New Roman" charset="0"/>
            </a:rPr>
            <a:t> </a:t>
          </a:r>
          <a:r>
            <a:rPr lang="en-US" sz="2000" b="1" kern="1200" dirty="0" err="1" smtClean="0">
              <a:solidFill>
                <a:schemeClr val="tx2"/>
              </a:solidFill>
              <a:latin typeface="Times New Roman" charset="0"/>
              <a:ea typeface="Times New Roman" charset="0"/>
              <a:cs typeface="Times New Roman" charset="0"/>
            </a:rPr>
            <a:t>belakang</a:t>
          </a:r>
          <a:r>
            <a:rPr lang="en-US" sz="2000" kern="1200" dirty="0" smtClean="0">
              <a:latin typeface="Times New Roman" charset="0"/>
              <a:ea typeface="Times New Roman" charset="0"/>
              <a:cs typeface="Times New Roman" charset="0"/>
            </a:rPr>
            <a:t>: </a:t>
          </a:r>
          <a:r>
            <a:rPr lang="en-US" sz="2000" kern="1200" dirty="0" err="1" smtClean="0">
              <a:latin typeface="Times New Roman" charset="0"/>
              <a:ea typeface="Times New Roman" charset="0"/>
              <a:cs typeface="Times New Roman" charset="0"/>
            </a:rPr>
            <a:t>Pasal</a:t>
          </a:r>
          <a:r>
            <a:rPr lang="en-US" sz="2000" kern="1200" dirty="0" smtClean="0">
              <a:latin typeface="Times New Roman" charset="0"/>
              <a:ea typeface="Times New Roman" charset="0"/>
              <a:cs typeface="Times New Roman" charset="0"/>
            </a:rPr>
            <a:t> 32 UU UMKM</a:t>
          </a:r>
          <a:endParaRPr lang="en-US" sz="2000" kern="1200" dirty="0">
            <a:latin typeface="Times New Roman" charset="0"/>
            <a:ea typeface="Times New Roman" charset="0"/>
            <a:cs typeface="Times New Roman" charset="0"/>
          </a:endParaRPr>
        </a:p>
      </dsp:txBody>
      <dsp:txXfrm>
        <a:off x="1643176" y="3050910"/>
        <a:ext cx="1599689" cy="1240102"/>
      </dsp:txXfrm>
    </dsp:sp>
    <dsp:sp modelId="{D8EE7BB0-E31E-2349-B2C8-491831CF5574}">
      <dsp:nvSpPr>
        <dsp:cNvPr id="0" name=""/>
        <dsp:cNvSpPr/>
      </dsp:nvSpPr>
      <dsp:spPr>
        <a:xfrm>
          <a:off x="3129583" y="1795359"/>
          <a:ext cx="322684" cy="322684"/>
        </a:xfrm>
        <a:prstGeom prst="ellipse">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C3B9D698-A693-C548-BC4D-ECE6EEE5CF0F}">
      <dsp:nvSpPr>
        <dsp:cNvPr id="0" name=""/>
        <dsp:cNvSpPr/>
      </dsp:nvSpPr>
      <dsp:spPr>
        <a:xfrm>
          <a:off x="3276590" y="1956701"/>
          <a:ext cx="2133604" cy="233431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0984" tIns="0" rIns="0" bIns="0" numCol="1" spcCol="1270" anchor="t" anchorCtr="0">
          <a:noAutofit/>
        </a:bodyPr>
        <a:lstStyle/>
        <a:p>
          <a:pPr lvl="0" algn="l" defTabSz="889000">
            <a:lnSpc>
              <a:spcPct val="90000"/>
            </a:lnSpc>
            <a:spcBef>
              <a:spcPct val="0"/>
            </a:spcBef>
            <a:spcAft>
              <a:spcPct val="35000"/>
            </a:spcAft>
          </a:pPr>
          <a:r>
            <a:rPr lang="en-US" sz="2000" b="1" kern="1200" dirty="0" err="1" smtClean="0">
              <a:solidFill>
                <a:schemeClr val="tx2"/>
              </a:solidFill>
              <a:latin typeface="Times New Roman" charset="0"/>
              <a:ea typeface="Times New Roman" charset="0"/>
              <a:cs typeface="Times New Roman" charset="0"/>
            </a:rPr>
            <a:t>Definisi</a:t>
          </a:r>
          <a:r>
            <a:rPr lang="en-US" sz="2000" kern="1200" baseline="0" dirty="0" smtClean="0">
              <a:latin typeface="Times New Roman" charset="0"/>
              <a:ea typeface="Times New Roman" charset="0"/>
              <a:cs typeface="Times New Roman" charset="0"/>
            </a:rPr>
            <a:t> </a:t>
          </a:r>
          <a:r>
            <a:rPr lang="en-US" sz="2000" kern="1200" baseline="0" dirty="0" err="1" smtClean="0">
              <a:latin typeface="Times New Roman" charset="0"/>
              <a:ea typeface="Times New Roman" charset="0"/>
              <a:cs typeface="Times New Roman" charset="0"/>
            </a:rPr>
            <a:t>ventura</a:t>
          </a:r>
          <a:r>
            <a:rPr lang="en-US" sz="2000" kern="1200" baseline="0" dirty="0" smtClean="0">
              <a:latin typeface="Times New Roman" charset="0"/>
              <a:ea typeface="Times New Roman" charset="0"/>
              <a:cs typeface="Times New Roman" charset="0"/>
            </a:rPr>
            <a:t> </a:t>
          </a:r>
          <a:r>
            <a:rPr lang="en-US" sz="2000" kern="1200" baseline="0" dirty="0" err="1" smtClean="0">
              <a:latin typeface="Times New Roman" charset="0"/>
              <a:ea typeface="Times New Roman" charset="0"/>
              <a:cs typeface="Times New Roman" charset="0"/>
            </a:rPr>
            <a:t>bersama</a:t>
          </a:r>
          <a:r>
            <a:rPr lang="en-US" sz="2000" kern="1200" baseline="0" dirty="0" smtClean="0">
              <a:latin typeface="Times New Roman" charset="0"/>
              <a:ea typeface="Times New Roman" charset="0"/>
              <a:cs typeface="Times New Roman" charset="0"/>
            </a:rPr>
            <a:t>: </a:t>
          </a:r>
          <a:r>
            <a:rPr lang="en-US" sz="2000" b="1" kern="1200" baseline="0" dirty="0" err="1" smtClean="0">
              <a:solidFill>
                <a:schemeClr val="tx2"/>
              </a:solidFill>
              <a:latin typeface="Times New Roman" charset="0"/>
              <a:ea typeface="Times New Roman" charset="0"/>
              <a:cs typeface="Times New Roman" charset="0"/>
            </a:rPr>
            <a:t>pengendalian</a:t>
          </a:r>
          <a:r>
            <a:rPr lang="en-US" sz="2000" b="1" kern="1200" baseline="0" dirty="0" smtClean="0">
              <a:solidFill>
                <a:schemeClr val="tx2"/>
              </a:solidFill>
              <a:latin typeface="Times New Roman" charset="0"/>
              <a:ea typeface="Times New Roman" charset="0"/>
              <a:cs typeface="Times New Roman" charset="0"/>
            </a:rPr>
            <a:t> </a:t>
          </a:r>
          <a:r>
            <a:rPr lang="en-US" sz="2000" b="1" kern="1200" baseline="0" dirty="0" err="1" smtClean="0">
              <a:solidFill>
                <a:schemeClr val="tx2"/>
              </a:solidFill>
              <a:latin typeface="Times New Roman" charset="0"/>
              <a:ea typeface="Times New Roman" charset="0"/>
              <a:cs typeface="Times New Roman" charset="0"/>
            </a:rPr>
            <a:t>bersama</a:t>
          </a:r>
          <a:r>
            <a:rPr lang="en-US" sz="2000" kern="1200" baseline="0" dirty="0" smtClean="0">
              <a:latin typeface="Times New Roman" charset="0"/>
              <a:ea typeface="Times New Roman" charset="0"/>
              <a:cs typeface="Times New Roman" charset="0"/>
            </a:rPr>
            <a:t>, </a:t>
          </a:r>
          <a:r>
            <a:rPr lang="en-US" sz="2000" kern="1200" baseline="0" dirty="0" err="1" smtClean="0">
              <a:latin typeface="Times New Roman" charset="0"/>
              <a:ea typeface="Times New Roman" charset="0"/>
              <a:cs typeface="Times New Roman" charset="0"/>
            </a:rPr>
            <a:t>memiliki</a:t>
          </a:r>
          <a:r>
            <a:rPr lang="en-US" sz="2000" kern="1200" baseline="0" dirty="0" smtClean="0">
              <a:latin typeface="Times New Roman" charset="0"/>
              <a:ea typeface="Times New Roman" charset="0"/>
              <a:cs typeface="Times New Roman" charset="0"/>
            </a:rPr>
            <a:t> </a:t>
          </a:r>
          <a:r>
            <a:rPr lang="en-US" sz="2000" b="1" kern="1200" baseline="0" dirty="0" err="1" smtClean="0">
              <a:solidFill>
                <a:schemeClr val="tx2"/>
              </a:solidFill>
              <a:latin typeface="Times New Roman" charset="0"/>
              <a:ea typeface="Times New Roman" charset="0"/>
              <a:cs typeface="Times New Roman" charset="0"/>
            </a:rPr>
            <a:t>hak</a:t>
          </a:r>
          <a:r>
            <a:rPr lang="en-US" sz="2000" b="1" kern="1200" baseline="0" dirty="0" smtClean="0">
              <a:solidFill>
                <a:schemeClr val="tx2"/>
              </a:solidFill>
              <a:latin typeface="Times New Roman" charset="0"/>
              <a:ea typeface="Times New Roman" charset="0"/>
              <a:cs typeface="Times New Roman" charset="0"/>
            </a:rPr>
            <a:t> </a:t>
          </a:r>
          <a:r>
            <a:rPr lang="en-US" sz="2000" b="1" kern="1200" baseline="0" dirty="0" err="1" smtClean="0">
              <a:solidFill>
                <a:schemeClr val="tx2"/>
              </a:solidFill>
              <a:latin typeface="Times New Roman" charset="0"/>
              <a:ea typeface="Times New Roman" charset="0"/>
              <a:cs typeface="Times New Roman" charset="0"/>
            </a:rPr>
            <a:t>atas</a:t>
          </a:r>
          <a:r>
            <a:rPr lang="en-US" sz="2000" b="1" kern="1200" baseline="0" dirty="0" smtClean="0">
              <a:solidFill>
                <a:schemeClr val="tx2"/>
              </a:solidFill>
              <a:latin typeface="Times New Roman" charset="0"/>
              <a:ea typeface="Times New Roman" charset="0"/>
              <a:cs typeface="Times New Roman" charset="0"/>
            </a:rPr>
            <a:t> </a:t>
          </a:r>
          <a:r>
            <a:rPr lang="en-US" sz="2000" b="1" kern="1200" baseline="0" dirty="0" err="1" smtClean="0">
              <a:solidFill>
                <a:schemeClr val="tx2"/>
              </a:solidFill>
              <a:latin typeface="Times New Roman" charset="0"/>
              <a:ea typeface="Times New Roman" charset="0"/>
              <a:cs typeface="Times New Roman" charset="0"/>
            </a:rPr>
            <a:t>aset</a:t>
          </a:r>
          <a:r>
            <a:rPr lang="en-US" sz="2000" b="1" kern="1200" baseline="0" dirty="0" smtClean="0">
              <a:solidFill>
                <a:schemeClr val="tx2"/>
              </a:solidFill>
              <a:latin typeface="Times New Roman" charset="0"/>
              <a:ea typeface="Times New Roman" charset="0"/>
              <a:cs typeface="Times New Roman" charset="0"/>
            </a:rPr>
            <a:t> </a:t>
          </a:r>
          <a:r>
            <a:rPr lang="en-US" sz="2000" b="1" kern="1200" baseline="0" dirty="0" err="1" smtClean="0">
              <a:solidFill>
                <a:schemeClr val="tx2"/>
              </a:solidFill>
              <a:latin typeface="Times New Roman" charset="0"/>
              <a:ea typeface="Times New Roman" charset="0"/>
              <a:cs typeface="Times New Roman" charset="0"/>
            </a:rPr>
            <a:t>neto</a:t>
          </a:r>
          <a:r>
            <a:rPr lang="en-US" sz="2000" kern="1200" baseline="0" dirty="0" smtClean="0">
              <a:latin typeface="Times New Roman" charset="0"/>
              <a:ea typeface="Times New Roman" charset="0"/>
              <a:cs typeface="Times New Roman" charset="0"/>
            </a:rPr>
            <a:t> </a:t>
          </a:r>
          <a:r>
            <a:rPr lang="en-US" sz="2000" kern="1200" baseline="0" dirty="0" err="1" smtClean="0">
              <a:latin typeface="Times New Roman" charset="0"/>
              <a:ea typeface="Times New Roman" charset="0"/>
              <a:cs typeface="Times New Roman" charset="0"/>
            </a:rPr>
            <a:t>pengaturan</a:t>
          </a:r>
          <a:r>
            <a:rPr lang="en-US" sz="2000" kern="1200" baseline="0" dirty="0" smtClean="0">
              <a:latin typeface="Times New Roman" charset="0"/>
              <a:ea typeface="Times New Roman" charset="0"/>
              <a:cs typeface="Times New Roman" charset="0"/>
            </a:rPr>
            <a:t> </a:t>
          </a:r>
          <a:r>
            <a:rPr lang="en-US" sz="2000" kern="1200" baseline="0" dirty="0" err="1" smtClean="0">
              <a:latin typeface="Times New Roman" charset="0"/>
              <a:ea typeface="Times New Roman" charset="0"/>
              <a:cs typeface="Times New Roman" charset="0"/>
            </a:rPr>
            <a:t>bersama</a:t>
          </a:r>
          <a:r>
            <a:rPr lang="en-US" sz="2000" kern="1200" baseline="0" dirty="0" smtClean="0">
              <a:latin typeface="Times New Roman" charset="0"/>
              <a:ea typeface="Times New Roman" charset="0"/>
              <a:cs typeface="Times New Roman" charset="0"/>
            </a:rPr>
            <a:t> </a:t>
          </a:r>
          <a:r>
            <a:rPr lang="en-US" sz="2000" kern="1200" baseline="0" dirty="0" err="1" smtClean="0">
              <a:latin typeface="Times New Roman" charset="0"/>
              <a:ea typeface="Times New Roman" charset="0"/>
              <a:cs typeface="Times New Roman" charset="0"/>
            </a:rPr>
            <a:t>tersebut</a:t>
          </a:r>
          <a:endParaRPr lang="en-US" sz="2000" kern="1200" dirty="0">
            <a:latin typeface="Times New Roman" charset="0"/>
            <a:ea typeface="Times New Roman" charset="0"/>
            <a:cs typeface="Times New Roman" charset="0"/>
          </a:endParaRPr>
        </a:p>
      </dsp:txBody>
      <dsp:txXfrm>
        <a:off x="3276590" y="1956701"/>
        <a:ext cx="2133604" cy="2334311"/>
      </dsp:txXfrm>
    </dsp:sp>
    <dsp:sp modelId="{1543DA25-1896-3D44-B69A-988F04E28D4C}">
      <dsp:nvSpPr>
        <dsp:cNvPr id="0" name=""/>
        <dsp:cNvSpPr/>
      </dsp:nvSpPr>
      <dsp:spPr>
        <a:xfrm>
          <a:off x="5024494" y="1085626"/>
          <a:ext cx="446265" cy="446265"/>
        </a:xfrm>
        <a:prstGeom prst="ellipse">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DE864A36-F3AA-4A43-A57B-477794B1F723}">
      <dsp:nvSpPr>
        <dsp:cNvPr id="0" name=""/>
        <dsp:cNvSpPr/>
      </dsp:nvSpPr>
      <dsp:spPr>
        <a:xfrm>
          <a:off x="5247627" y="1308758"/>
          <a:ext cx="1647748" cy="298225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36467" tIns="0" rIns="0" bIns="0" numCol="1" spcCol="1270" anchor="t" anchorCtr="0">
          <a:noAutofit/>
        </a:bodyPr>
        <a:lstStyle/>
        <a:p>
          <a:pPr lvl="0" algn="l" defTabSz="889000">
            <a:lnSpc>
              <a:spcPct val="90000"/>
            </a:lnSpc>
            <a:spcBef>
              <a:spcPct val="0"/>
            </a:spcBef>
            <a:spcAft>
              <a:spcPct val="35000"/>
            </a:spcAft>
          </a:pPr>
          <a:r>
            <a:rPr lang="en-US" sz="2000" b="1" kern="1200" dirty="0" err="1" smtClean="0">
              <a:solidFill>
                <a:schemeClr val="tx2"/>
              </a:solidFill>
              <a:latin typeface="Times New Roman" charset="0"/>
              <a:ea typeface="Times New Roman" charset="0"/>
              <a:cs typeface="Times New Roman" charset="0"/>
            </a:rPr>
            <a:t>Pengukuran</a:t>
          </a:r>
          <a:r>
            <a:rPr lang="en-US" sz="2000" kern="1200" dirty="0" smtClean="0">
              <a:latin typeface="Times New Roman" charset="0"/>
              <a:ea typeface="Times New Roman" charset="0"/>
              <a:cs typeface="Times New Roman" charset="0"/>
            </a:rPr>
            <a:t>: </a:t>
          </a:r>
          <a:r>
            <a:rPr lang="en-US" sz="2000" b="1" kern="1200" dirty="0" err="1" smtClean="0">
              <a:solidFill>
                <a:schemeClr val="tx2"/>
              </a:solidFill>
              <a:latin typeface="Times New Roman" charset="0"/>
              <a:ea typeface="Times New Roman" charset="0"/>
              <a:cs typeface="Times New Roman" charset="0"/>
            </a:rPr>
            <a:t>biaya</a:t>
          </a:r>
          <a:r>
            <a:rPr lang="en-US" sz="2000" b="1" kern="1200" baseline="0" dirty="0" smtClean="0">
              <a:solidFill>
                <a:schemeClr val="tx2"/>
              </a:solidFill>
              <a:latin typeface="Times New Roman" charset="0"/>
              <a:ea typeface="Times New Roman" charset="0"/>
              <a:cs typeface="Times New Roman" charset="0"/>
            </a:rPr>
            <a:t> </a:t>
          </a:r>
          <a:r>
            <a:rPr lang="en-US" sz="2000" b="1" kern="1200" baseline="0" dirty="0" err="1" smtClean="0">
              <a:solidFill>
                <a:schemeClr val="accent1">
                  <a:lumMod val="50000"/>
                </a:schemeClr>
              </a:solidFill>
              <a:latin typeface="Times New Roman" charset="0"/>
              <a:ea typeface="Times New Roman" charset="0"/>
              <a:cs typeface="Times New Roman" charset="0"/>
            </a:rPr>
            <a:t>perolehan</a:t>
          </a:r>
          <a:r>
            <a:rPr lang="en-US" sz="2000" kern="1200" baseline="0" dirty="0" smtClean="0">
              <a:latin typeface="Times New Roman" charset="0"/>
              <a:ea typeface="Times New Roman" charset="0"/>
              <a:cs typeface="Times New Roman" charset="0"/>
            </a:rPr>
            <a:t> </a:t>
          </a:r>
          <a:r>
            <a:rPr lang="en-US" sz="2000" kern="1200" baseline="0" dirty="0" err="1" smtClean="0">
              <a:latin typeface="Times New Roman" charset="0"/>
              <a:ea typeface="Times New Roman" charset="0"/>
              <a:cs typeface="Times New Roman" charset="0"/>
            </a:rPr>
            <a:t>dan</a:t>
          </a:r>
          <a:r>
            <a:rPr lang="en-US" sz="2000" kern="1200" baseline="0" dirty="0" smtClean="0">
              <a:latin typeface="Times New Roman" charset="0"/>
              <a:ea typeface="Times New Roman" charset="0"/>
              <a:cs typeface="Times New Roman" charset="0"/>
            </a:rPr>
            <a:t> </a:t>
          </a:r>
          <a:r>
            <a:rPr lang="en-US" sz="2000" b="1" kern="1200" baseline="0" dirty="0" err="1" smtClean="0">
              <a:solidFill>
                <a:schemeClr val="tx2"/>
              </a:solidFill>
              <a:latin typeface="Times New Roman" charset="0"/>
              <a:ea typeface="Times New Roman" charset="0"/>
              <a:cs typeface="Times New Roman" charset="0"/>
            </a:rPr>
            <a:t>tidak</a:t>
          </a:r>
          <a:r>
            <a:rPr lang="en-US" sz="2000" b="1" kern="1200" baseline="0" dirty="0" smtClean="0">
              <a:solidFill>
                <a:schemeClr val="tx2"/>
              </a:solidFill>
              <a:latin typeface="Times New Roman" charset="0"/>
              <a:ea typeface="Times New Roman" charset="0"/>
              <a:cs typeface="Times New Roman" charset="0"/>
            </a:rPr>
            <a:t> </a:t>
          </a:r>
          <a:r>
            <a:rPr lang="en-US" sz="2000" b="1" kern="1200" baseline="0" dirty="0" err="1" smtClean="0">
              <a:solidFill>
                <a:schemeClr val="tx2"/>
              </a:solidFill>
              <a:latin typeface="Times New Roman" charset="0"/>
              <a:ea typeface="Times New Roman" charset="0"/>
              <a:cs typeface="Times New Roman" charset="0"/>
            </a:rPr>
            <a:t>mengakui</a:t>
          </a:r>
          <a:r>
            <a:rPr lang="en-US" sz="2000" b="1" kern="1200" baseline="0" dirty="0" smtClean="0">
              <a:solidFill>
                <a:schemeClr val="tx2"/>
              </a:solidFill>
              <a:latin typeface="Times New Roman" charset="0"/>
              <a:ea typeface="Times New Roman" charset="0"/>
              <a:cs typeface="Times New Roman" charset="0"/>
            </a:rPr>
            <a:t> </a:t>
          </a:r>
          <a:r>
            <a:rPr lang="en-US" sz="2000" b="1" kern="1200" baseline="0" dirty="0" err="1" smtClean="0">
              <a:solidFill>
                <a:schemeClr val="tx2"/>
              </a:solidFill>
              <a:latin typeface="Times New Roman" charset="0"/>
              <a:ea typeface="Times New Roman" charset="0"/>
              <a:cs typeface="Times New Roman" charset="0"/>
            </a:rPr>
            <a:t>penurunan</a:t>
          </a:r>
          <a:r>
            <a:rPr lang="en-US" sz="2000" b="1" kern="1200" baseline="0" dirty="0" smtClean="0">
              <a:solidFill>
                <a:schemeClr val="tx2"/>
              </a:solidFill>
              <a:latin typeface="Times New Roman" charset="0"/>
              <a:ea typeface="Times New Roman" charset="0"/>
              <a:cs typeface="Times New Roman" charset="0"/>
            </a:rPr>
            <a:t> </a:t>
          </a:r>
          <a:r>
            <a:rPr lang="en-US" sz="2000" b="1" kern="1200" baseline="0" dirty="0" err="1" smtClean="0">
              <a:solidFill>
                <a:schemeClr val="accent1">
                  <a:lumMod val="50000"/>
                </a:schemeClr>
              </a:solidFill>
              <a:latin typeface="Times New Roman" charset="0"/>
              <a:ea typeface="Times New Roman" charset="0"/>
              <a:cs typeface="Times New Roman" charset="0"/>
            </a:rPr>
            <a:t>nilai</a:t>
          </a:r>
          <a:endParaRPr lang="en-US" sz="2000" b="1" kern="1200" dirty="0">
            <a:solidFill>
              <a:schemeClr val="accent1">
                <a:lumMod val="50000"/>
              </a:schemeClr>
            </a:solidFill>
            <a:latin typeface="Times New Roman" charset="0"/>
            <a:ea typeface="Times New Roman" charset="0"/>
            <a:cs typeface="Times New Roman" charset="0"/>
          </a:endParaRPr>
        </a:p>
      </dsp:txBody>
      <dsp:txXfrm>
        <a:off x="5247627" y="1308758"/>
        <a:ext cx="1647748" cy="2982254"/>
      </dsp:txXfrm>
    </dsp:sp>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DA999DE-5DE7-E649-B795-4304324FCC12}">
      <dsp:nvSpPr>
        <dsp:cNvPr id="0" name=""/>
        <dsp:cNvSpPr/>
      </dsp:nvSpPr>
      <dsp:spPr>
        <a:xfrm>
          <a:off x="836287" y="0"/>
          <a:ext cx="6557025" cy="1828800"/>
        </a:xfrm>
        <a:prstGeom prst="leftRightRibbon">
          <a:avLst/>
        </a:prstGeom>
        <a:solidFill>
          <a:srgbClr val="C00000"/>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07C64CB8-0701-974D-9B17-E14BC1911C15}">
      <dsp:nvSpPr>
        <dsp:cNvPr id="0" name=""/>
        <dsp:cNvSpPr/>
      </dsp:nvSpPr>
      <dsp:spPr>
        <a:xfrm>
          <a:off x="1654751" y="320039"/>
          <a:ext cx="2132194" cy="896112"/>
        </a:xfrm>
        <a:prstGeom prst="rect">
          <a:avLst/>
        </a:prstGeom>
        <a:noFill/>
        <a:ln>
          <a:noFill/>
        </a:ln>
        <a:effectLst>
          <a:outerShdw blurRad="40000" dist="23000" dir="5400000" rotWithShape="0">
            <a:srgbClr val="000000">
              <a:alpha val="35000"/>
            </a:srgbClr>
          </a:outerShdw>
        </a:effectLst>
        <a:sp3d/>
      </dsp:spPr>
      <dsp:style>
        <a:lnRef idx="0">
          <a:scrgbClr r="0" g="0" b="0"/>
        </a:lnRef>
        <a:fillRef idx="3">
          <a:scrgbClr r="0" g="0" b="0"/>
        </a:fillRef>
        <a:effectRef idx="2">
          <a:scrgbClr r="0" g="0" b="0"/>
        </a:effectRef>
        <a:fontRef idx="minor">
          <a:schemeClr val="lt1"/>
        </a:fontRef>
      </dsp:style>
      <dsp:txBody>
        <a:bodyPr spcFirstLastPara="0" vert="horz" wrap="square" lIns="0" tIns="74676" rIns="0" bIns="80010" numCol="1" spcCol="1270" anchor="ctr" anchorCtr="0">
          <a:noAutofit/>
        </a:bodyPr>
        <a:lstStyle/>
        <a:p>
          <a:pPr lvl="0" algn="ctr" defTabSz="933450">
            <a:lnSpc>
              <a:spcPct val="90000"/>
            </a:lnSpc>
            <a:spcBef>
              <a:spcPct val="0"/>
            </a:spcBef>
            <a:spcAft>
              <a:spcPct val="35000"/>
            </a:spcAft>
          </a:pPr>
          <a:r>
            <a:rPr lang="en-US" sz="2100" b="1" kern="1200" dirty="0" err="1" smtClean="0">
              <a:latin typeface="Times New Roman" charset="0"/>
              <a:ea typeface="Times New Roman" charset="0"/>
              <a:cs typeface="Times New Roman" charset="0"/>
            </a:rPr>
            <a:t>Susun</a:t>
          </a:r>
          <a:r>
            <a:rPr lang="en-US" sz="2100" b="1" kern="1200" dirty="0" smtClean="0">
              <a:latin typeface="Times New Roman" charset="0"/>
              <a:ea typeface="Times New Roman" charset="0"/>
              <a:cs typeface="Times New Roman" charset="0"/>
            </a:rPr>
            <a:t> </a:t>
          </a:r>
          <a:r>
            <a:rPr lang="en-US" sz="2100" b="1" kern="1200" dirty="0" err="1" smtClean="0">
              <a:latin typeface="Times New Roman" charset="0"/>
              <a:ea typeface="Times New Roman" charset="0"/>
              <a:cs typeface="Times New Roman" charset="0"/>
            </a:rPr>
            <a:t>sesuai</a:t>
          </a:r>
          <a:r>
            <a:rPr lang="en-US" sz="2100" b="1" kern="1200" dirty="0" smtClean="0">
              <a:latin typeface="Times New Roman" charset="0"/>
              <a:ea typeface="Times New Roman" charset="0"/>
              <a:cs typeface="Times New Roman" charset="0"/>
            </a:rPr>
            <a:t> </a:t>
          </a:r>
          <a:r>
            <a:rPr lang="en-US" sz="2100" b="1" kern="1200" dirty="0" err="1" smtClean="0">
              <a:latin typeface="Times New Roman" charset="0"/>
              <a:ea typeface="Times New Roman" charset="0"/>
              <a:cs typeface="Times New Roman" charset="0"/>
            </a:rPr>
            <a:t>dengan</a:t>
          </a:r>
          <a:r>
            <a:rPr lang="en-US" sz="2100" b="1" kern="1200" dirty="0" smtClean="0">
              <a:latin typeface="Times New Roman" charset="0"/>
              <a:ea typeface="Times New Roman" charset="0"/>
              <a:cs typeface="Times New Roman" charset="0"/>
            </a:rPr>
            <a:t> ED SAK EMKM</a:t>
          </a:r>
          <a:endParaRPr lang="en-US" sz="2100" b="1" kern="1200" dirty="0">
            <a:latin typeface="Times New Roman" charset="0"/>
            <a:ea typeface="Times New Roman" charset="0"/>
            <a:cs typeface="Times New Roman" charset="0"/>
          </a:endParaRPr>
        </a:p>
      </dsp:txBody>
      <dsp:txXfrm>
        <a:off x="1654751" y="320039"/>
        <a:ext cx="2132194" cy="896112"/>
      </dsp:txXfrm>
    </dsp:sp>
    <dsp:sp modelId="{BDCF72B9-EF8E-2244-854B-8306B0ABE231}">
      <dsp:nvSpPr>
        <dsp:cNvPr id="0" name=""/>
        <dsp:cNvSpPr/>
      </dsp:nvSpPr>
      <dsp:spPr>
        <a:xfrm>
          <a:off x="4340511" y="612648"/>
          <a:ext cx="2478998" cy="896112"/>
        </a:xfrm>
        <a:prstGeom prst="rect">
          <a:avLst/>
        </a:prstGeom>
        <a:noFill/>
        <a:ln>
          <a:noFill/>
        </a:ln>
        <a:effectLst>
          <a:outerShdw blurRad="40000" dist="23000" dir="5400000" rotWithShape="0">
            <a:srgbClr val="000000">
              <a:alpha val="35000"/>
            </a:srgbClr>
          </a:outerShdw>
        </a:effectLst>
        <a:sp3d/>
      </dsp:spPr>
      <dsp:style>
        <a:lnRef idx="0">
          <a:scrgbClr r="0" g="0" b="0"/>
        </a:lnRef>
        <a:fillRef idx="3">
          <a:scrgbClr r="0" g="0" b="0"/>
        </a:fillRef>
        <a:effectRef idx="2">
          <a:scrgbClr r="0" g="0" b="0"/>
        </a:effectRef>
        <a:fontRef idx="minor">
          <a:schemeClr val="lt1"/>
        </a:fontRef>
      </dsp:style>
      <dsp:txBody>
        <a:bodyPr spcFirstLastPara="0" vert="horz" wrap="square" lIns="0" tIns="74676" rIns="0" bIns="80010" numCol="1" spcCol="1270" anchor="ctr" anchorCtr="0">
          <a:noAutofit/>
        </a:bodyPr>
        <a:lstStyle/>
        <a:p>
          <a:pPr lvl="0" algn="ctr" defTabSz="933450">
            <a:lnSpc>
              <a:spcPct val="90000"/>
            </a:lnSpc>
            <a:spcBef>
              <a:spcPct val="0"/>
            </a:spcBef>
            <a:spcAft>
              <a:spcPct val="35000"/>
            </a:spcAft>
          </a:pPr>
          <a:r>
            <a:rPr lang="en-US" sz="2100" b="1" kern="1200" dirty="0" err="1" smtClean="0">
              <a:latin typeface="Times New Roman" charset="0"/>
              <a:ea typeface="Times New Roman" charset="0"/>
              <a:cs typeface="Times New Roman" charset="0"/>
            </a:rPr>
            <a:t>Susun</a:t>
          </a:r>
          <a:r>
            <a:rPr lang="en-US" sz="2100" b="1" kern="1200" dirty="0" smtClean="0">
              <a:latin typeface="Times New Roman" charset="0"/>
              <a:ea typeface="Times New Roman" charset="0"/>
              <a:cs typeface="Times New Roman" charset="0"/>
            </a:rPr>
            <a:t> </a:t>
          </a:r>
          <a:r>
            <a:rPr lang="en-US" sz="2100" b="1" kern="1200" dirty="0" err="1" smtClean="0">
              <a:latin typeface="Times New Roman" charset="0"/>
              <a:ea typeface="Times New Roman" charset="0"/>
              <a:cs typeface="Times New Roman" charset="0"/>
            </a:rPr>
            <a:t>menggunakan</a:t>
          </a:r>
          <a:r>
            <a:rPr lang="en-US" sz="2100" b="1" kern="1200" baseline="0" dirty="0" smtClean="0">
              <a:latin typeface="Times New Roman" charset="0"/>
              <a:ea typeface="Times New Roman" charset="0"/>
              <a:cs typeface="Times New Roman" charset="0"/>
            </a:rPr>
            <a:t> </a:t>
          </a:r>
        </a:p>
        <a:p>
          <a:pPr lvl="0" algn="ctr" defTabSz="933450">
            <a:lnSpc>
              <a:spcPct val="90000"/>
            </a:lnSpc>
            <a:spcBef>
              <a:spcPct val="0"/>
            </a:spcBef>
            <a:spcAft>
              <a:spcPct val="35000"/>
            </a:spcAft>
          </a:pPr>
          <a:r>
            <a:rPr lang="en-US" sz="2100" b="1" kern="1200" baseline="0" dirty="0" smtClean="0">
              <a:latin typeface="Times New Roman" charset="0"/>
              <a:ea typeface="Times New Roman" charset="0"/>
              <a:cs typeface="Times New Roman" charset="0"/>
            </a:rPr>
            <a:t>SAK </a:t>
          </a:r>
          <a:r>
            <a:rPr lang="en-US" sz="2100" b="1" kern="1200" baseline="0" smtClean="0">
              <a:latin typeface="Times New Roman" charset="0"/>
              <a:ea typeface="Times New Roman" charset="0"/>
              <a:cs typeface="Times New Roman" charset="0"/>
            </a:rPr>
            <a:t>lain </a:t>
          </a:r>
          <a:endParaRPr lang="en-US" sz="2100" b="1" kern="1200" dirty="0">
            <a:latin typeface="Times New Roman" charset="0"/>
            <a:ea typeface="Times New Roman" charset="0"/>
            <a:cs typeface="Times New Roman" charset="0"/>
          </a:endParaRPr>
        </a:p>
      </dsp:txBody>
      <dsp:txXfrm>
        <a:off x="4340511" y="612648"/>
        <a:ext cx="2478998" cy="89611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3404370-E771-5D4F-9B3B-B69BE9630958}">
      <dsp:nvSpPr>
        <dsp:cNvPr id="0" name=""/>
        <dsp:cNvSpPr/>
      </dsp:nvSpPr>
      <dsp:spPr>
        <a:xfrm>
          <a:off x="533398" y="187"/>
          <a:ext cx="2021750" cy="1564555"/>
        </a:xfrm>
        <a:prstGeom prst="ellipse">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31750" tIns="31750" rIns="31750" bIns="31750" numCol="1" spcCol="1270" anchor="ctr" anchorCtr="0">
          <a:noAutofit/>
        </a:bodyPr>
        <a:lstStyle/>
        <a:p>
          <a:pPr lvl="0" algn="ctr" defTabSz="1111250">
            <a:lnSpc>
              <a:spcPct val="90000"/>
            </a:lnSpc>
            <a:spcBef>
              <a:spcPct val="0"/>
            </a:spcBef>
            <a:spcAft>
              <a:spcPct val="35000"/>
            </a:spcAft>
          </a:pPr>
          <a:r>
            <a:rPr lang="en-US" sz="2500" b="1" kern="1200" dirty="0" err="1" smtClean="0">
              <a:latin typeface="Times New Roman" charset="0"/>
              <a:ea typeface="Times New Roman" charset="0"/>
              <a:cs typeface="Times New Roman" charset="0"/>
            </a:rPr>
            <a:t>Definisi</a:t>
          </a:r>
          <a:r>
            <a:rPr lang="en-US" sz="2500" b="1" kern="1200" dirty="0" smtClean="0">
              <a:latin typeface="Times New Roman" charset="0"/>
              <a:ea typeface="Times New Roman" charset="0"/>
              <a:cs typeface="Times New Roman" charset="0"/>
            </a:rPr>
            <a:t> ETAP</a:t>
          </a:r>
          <a:endParaRPr lang="en-US" sz="2500" b="1" kern="1200" dirty="0">
            <a:latin typeface="Times New Roman" charset="0"/>
            <a:ea typeface="Times New Roman" charset="0"/>
            <a:cs typeface="Times New Roman" charset="0"/>
          </a:endParaRPr>
        </a:p>
      </dsp:txBody>
      <dsp:txXfrm>
        <a:off x="829476" y="229311"/>
        <a:ext cx="1429594" cy="1106307"/>
      </dsp:txXfrm>
    </dsp:sp>
    <dsp:sp modelId="{7119A460-52CA-4A4A-97D4-C11CBB0BEABE}">
      <dsp:nvSpPr>
        <dsp:cNvPr id="0" name=""/>
        <dsp:cNvSpPr/>
      </dsp:nvSpPr>
      <dsp:spPr>
        <a:xfrm>
          <a:off x="1073762" y="1691784"/>
          <a:ext cx="907442" cy="907442"/>
        </a:xfrm>
        <a:prstGeom prst="mathPlus">
          <a:avLst/>
        </a:prstGeom>
        <a:gradFill rotWithShape="0">
          <a:gsLst>
            <a:gs pos="0">
              <a:schemeClr val="accent1">
                <a:tint val="60000"/>
                <a:hueOff val="0"/>
                <a:satOff val="0"/>
                <a:lumOff val="0"/>
                <a:alphaOff val="0"/>
                <a:shade val="51000"/>
                <a:satMod val="130000"/>
              </a:schemeClr>
            </a:gs>
            <a:gs pos="80000">
              <a:schemeClr val="accent1">
                <a:tint val="60000"/>
                <a:hueOff val="0"/>
                <a:satOff val="0"/>
                <a:lumOff val="0"/>
                <a:alphaOff val="0"/>
                <a:shade val="93000"/>
                <a:satMod val="130000"/>
              </a:schemeClr>
            </a:gs>
            <a:gs pos="100000">
              <a:schemeClr val="accent1">
                <a:tint val="6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711200">
            <a:lnSpc>
              <a:spcPct val="90000"/>
            </a:lnSpc>
            <a:spcBef>
              <a:spcPct val="0"/>
            </a:spcBef>
            <a:spcAft>
              <a:spcPct val="35000"/>
            </a:spcAft>
          </a:pPr>
          <a:endParaRPr lang="en-US" sz="1600" kern="1200">
            <a:latin typeface="Times New Roman" charset="0"/>
            <a:ea typeface="Times New Roman" charset="0"/>
            <a:cs typeface="Times New Roman" charset="0"/>
          </a:endParaRPr>
        </a:p>
      </dsp:txBody>
      <dsp:txXfrm>
        <a:off x="1194043" y="2038790"/>
        <a:ext cx="666880" cy="213430"/>
      </dsp:txXfrm>
    </dsp:sp>
    <dsp:sp modelId="{0F1F9696-CED9-A248-99C0-3A9A7DF3A6C3}">
      <dsp:nvSpPr>
        <dsp:cNvPr id="0" name=""/>
        <dsp:cNvSpPr/>
      </dsp:nvSpPr>
      <dsp:spPr>
        <a:xfrm>
          <a:off x="497741" y="2726269"/>
          <a:ext cx="2093062" cy="1564555"/>
        </a:xfrm>
        <a:prstGeom prst="ellipse">
          <a:avLst/>
        </a:prstGeom>
        <a:solidFill>
          <a:srgbClr val="FFC000"/>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31750" tIns="31750" rIns="31750" bIns="31750" numCol="1" spcCol="1270" anchor="ctr" anchorCtr="0">
          <a:noAutofit/>
        </a:bodyPr>
        <a:lstStyle/>
        <a:p>
          <a:pPr lvl="0" algn="ctr" defTabSz="1111250">
            <a:lnSpc>
              <a:spcPct val="90000"/>
            </a:lnSpc>
            <a:spcBef>
              <a:spcPct val="0"/>
            </a:spcBef>
            <a:spcAft>
              <a:spcPct val="35000"/>
            </a:spcAft>
          </a:pPr>
          <a:r>
            <a:rPr lang="en-US" sz="2500" b="1" kern="1200" dirty="0" err="1" smtClean="0">
              <a:solidFill>
                <a:schemeClr val="tx1"/>
              </a:solidFill>
              <a:latin typeface="Times New Roman" charset="0"/>
              <a:ea typeface="Times New Roman" charset="0"/>
              <a:cs typeface="Times New Roman" charset="0"/>
            </a:rPr>
            <a:t>Kriteria</a:t>
          </a:r>
          <a:r>
            <a:rPr lang="en-US" sz="2500" b="1" kern="1200" baseline="0" dirty="0" smtClean="0">
              <a:solidFill>
                <a:schemeClr val="tx1"/>
              </a:solidFill>
              <a:latin typeface="Times New Roman" charset="0"/>
              <a:ea typeface="Times New Roman" charset="0"/>
              <a:cs typeface="Times New Roman" charset="0"/>
            </a:rPr>
            <a:t> UMKM  (UU No 20/2008)</a:t>
          </a:r>
          <a:endParaRPr lang="en-US" sz="2500" b="1" kern="1200" dirty="0">
            <a:solidFill>
              <a:schemeClr val="tx1"/>
            </a:solidFill>
            <a:latin typeface="Times New Roman" charset="0"/>
            <a:ea typeface="Times New Roman" charset="0"/>
            <a:cs typeface="Times New Roman" charset="0"/>
          </a:endParaRPr>
        </a:p>
      </dsp:txBody>
      <dsp:txXfrm>
        <a:off x="804263" y="2955393"/>
        <a:ext cx="1480018" cy="1106307"/>
      </dsp:txXfrm>
    </dsp:sp>
    <dsp:sp modelId="{3FD27C7D-47CB-E94D-BF08-925302C1024B}">
      <dsp:nvSpPr>
        <dsp:cNvPr id="0" name=""/>
        <dsp:cNvSpPr/>
      </dsp:nvSpPr>
      <dsp:spPr>
        <a:xfrm>
          <a:off x="2286000" y="838202"/>
          <a:ext cx="2566695" cy="2614607"/>
        </a:xfrm>
        <a:prstGeom prst="rightArrow">
          <a:avLst>
            <a:gd name="adj1" fmla="val 60000"/>
            <a:gd name="adj2" fmla="val 50000"/>
          </a:avLst>
        </a:prstGeom>
        <a:solidFill>
          <a:schemeClr val="tx2">
            <a:lumMod val="20000"/>
            <a:lumOff val="80000"/>
          </a:schemeClr>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2444750">
            <a:lnSpc>
              <a:spcPct val="90000"/>
            </a:lnSpc>
            <a:spcBef>
              <a:spcPct val="0"/>
            </a:spcBef>
            <a:spcAft>
              <a:spcPct val="35000"/>
            </a:spcAft>
          </a:pPr>
          <a:endParaRPr lang="en-US" sz="5500" kern="1200">
            <a:solidFill>
              <a:schemeClr val="tx1"/>
            </a:solidFill>
            <a:latin typeface="Times New Roman" charset="0"/>
            <a:ea typeface="Times New Roman" charset="0"/>
            <a:cs typeface="Times New Roman" charset="0"/>
          </a:endParaRPr>
        </a:p>
      </dsp:txBody>
      <dsp:txXfrm>
        <a:off x="2286000" y="1361123"/>
        <a:ext cx="1796687" cy="1568765"/>
      </dsp:txXfrm>
    </dsp:sp>
    <dsp:sp modelId="{48ED00A3-3FA6-A54B-B819-C8D4AFB06E8B}">
      <dsp:nvSpPr>
        <dsp:cNvPr id="0" name=""/>
        <dsp:cNvSpPr/>
      </dsp:nvSpPr>
      <dsp:spPr>
        <a:xfrm>
          <a:off x="4490888" y="580950"/>
          <a:ext cx="3129111" cy="3129111"/>
        </a:xfrm>
        <a:prstGeom prst="ellipse">
          <a:avLst/>
        </a:prstGeom>
        <a:gradFill flip="none" rotWithShape="1">
          <a:gsLst>
            <a:gs pos="21024">
              <a:srgbClr val="A0413E"/>
            </a:gs>
            <a:gs pos="0">
              <a:schemeClr val="accent2">
                <a:lumMod val="67000"/>
              </a:schemeClr>
            </a:gs>
            <a:gs pos="48000">
              <a:schemeClr val="accent2">
                <a:lumMod val="97000"/>
                <a:lumOff val="3000"/>
              </a:schemeClr>
            </a:gs>
            <a:gs pos="100000">
              <a:schemeClr val="accent2">
                <a:lumMod val="60000"/>
                <a:lumOff val="40000"/>
              </a:schemeClr>
            </a:gs>
          </a:gsLst>
          <a:lin ang="16200000" scaled="1"/>
          <a:tileRect/>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46990" tIns="46990" rIns="46990" bIns="46990" numCol="1" spcCol="1270" anchor="ctr" anchorCtr="0">
          <a:noAutofit/>
        </a:bodyPr>
        <a:lstStyle/>
        <a:p>
          <a:pPr lvl="0" algn="ctr" defTabSz="1644650">
            <a:lnSpc>
              <a:spcPct val="90000"/>
            </a:lnSpc>
            <a:spcBef>
              <a:spcPct val="0"/>
            </a:spcBef>
            <a:spcAft>
              <a:spcPct val="35000"/>
            </a:spcAft>
          </a:pPr>
          <a:r>
            <a:rPr lang="en-US" sz="3700" b="1" kern="1200" dirty="0" err="1" smtClean="0">
              <a:latin typeface="Times New Roman" charset="0"/>
              <a:ea typeface="Times New Roman" charset="0"/>
              <a:cs typeface="Times New Roman" charset="0"/>
            </a:rPr>
            <a:t>Entitas</a:t>
          </a:r>
          <a:r>
            <a:rPr lang="en-US" sz="3700" b="1" kern="1200" dirty="0" smtClean="0">
              <a:latin typeface="Times New Roman" charset="0"/>
              <a:ea typeface="Times New Roman" charset="0"/>
              <a:cs typeface="Times New Roman" charset="0"/>
            </a:rPr>
            <a:t> </a:t>
          </a:r>
          <a:r>
            <a:rPr lang="en-US" sz="3700" b="1" kern="1200" dirty="0" err="1" smtClean="0">
              <a:latin typeface="Times New Roman" charset="0"/>
              <a:ea typeface="Times New Roman" charset="0"/>
              <a:cs typeface="Times New Roman" charset="0"/>
            </a:rPr>
            <a:t>Mikro</a:t>
          </a:r>
          <a:r>
            <a:rPr lang="en-US" sz="3700" b="1" kern="1200" dirty="0" smtClean="0">
              <a:latin typeface="Times New Roman" charset="0"/>
              <a:ea typeface="Times New Roman" charset="0"/>
              <a:cs typeface="Times New Roman" charset="0"/>
            </a:rPr>
            <a:t>, Kecil, </a:t>
          </a:r>
          <a:r>
            <a:rPr lang="en-US" sz="3700" b="1" kern="1200" dirty="0" err="1" smtClean="0">
              <a:latin typeface="Times New Roman" charset="0"/>
              <a:ea typeface="Times New Roman" charset="0"/>
              <a:cs typeface="Times New Roman" charset="0"/>
            </a:rPr>
            <a:t>dan</a:t>
          </a:r>
          <a:r>
            <a:rPr lang="en-US" sz="3700" b="1" kern="1200" dirty="0" smtClean="0">
              <a:latin typeface="Times New Roman" charset="0"/>
              <a:ea typeface="Times New Roman" charset="0"/>
              <a:cs typeface="Times New Roman" charset="0"/>
            </a:rPr>
            <a:t> </a:t>
          </a:r>
          <a:r>
            <a:rPr lang="en-US" sz="3700" b="1" kern="1200" dirty="0" err="1" smtClean="0">
              <a:latin typeface="Times New Roman" charset="0"/>
              <a:ea typeface="Times New Roman" charset="0"/>
              <a:cs typeface="Times New Roman" charset="0"/>
            </a:rPr>
            <a:t>Menengah</a:t>
          </a:r>
          <a:endParaRPr lang="en-US" sz="3700" b="1" kern="1200" dirty="0">
            <a:latin typeface="Times New Roman" charset="0"/>
            <a:ea typeface="Times New Roman" charset="0"/>
            <a:cs typeface="Times New Roman" charset="0"/>
          </a:endParaRPr>
        </a:p>
      </dsp:txBody>
      <dsp:txXfrm>
        <a:off x="4949136" y="1039198"/>
        <a:ext cx="2212615" cy="2212615"/>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3E02858-30C2-D843-A503-3C4CE9BDB23F}">
      <dsp:nvSpPr>
        <dsp:cNvPr id="0" name=""/>
        <dsp:cNvSpPr/>
      </dsp:nvSpPr>
      <dsp:spPr>
        <a:xfrm>
          <a:off x="940193" y="100"/>
          <a:ext cx="3351530" cy="1090361"/>
        </a:xfrm>
        <a:prstGeom prst="roundRect">
          <a:avLst>
            <a:gd name="adj" fmla="val 10000"/>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91440" tIns="60960" rIns="91440" bIns="60960" numCol="1" spcCol="1270" anchor="ctr" anchorCtr="0">
          <a:noAutofit/>
        </a:bodyPr>
        <a:lstStyle/>
        <a:p>
          <a:pPr lvl="0" algn="ctr" defTabSz="2133600">
            <a:lnSpc>
              <a:spcPct val="90000"/>
            </a:lnSpc>
            <a:spcBef>
              <a:spcPct val="0"/>
            </a:spcBef>
            <a:spcAft>
              <a:spcPct val="35000"/>
            </a:spcAft>
          </a:pPr>
          <a:r>
            <a:rPr lang="en-US" sz="4800" b="1" kern="1200" dirty="0" smtClean="0">
              <a:latin typeface="Times New Roman" charset="0"/>
              <a:ea typeface="Times New Roman" charset="0"/>
              <a:cs typeface="Times New Roman" charset="0"/>
            </a:rPr>
            <a:t>ETAP</a:t>
          </a:r>
        </a:p>
      </dsp:txBody>
      <dsp:txXfrm>
        <a:off x="972129" y="32036"/>
        <a:ext cx="3287658" cy="1026489"/>
      </dsp:txXfrm>
    </dsp:sp>
    <dsp:sp modelId="{2B234842-F0C0-3846-A9A2-C71B085DE247}">
      <dsp:nvSpPr>
        <dsp:cNvPr id="0" name=""/>
        <dsp:cNvSpPr/>
      </dsp:nvSpPr>
      <dsp:spPr>
        <a:xfrm>
          <a:off x="1275346" y="1090461"/>
          <a:ext cx="250240" cy="817771"/>
        </a:xfrm>
        <a:custGeom>
          <a:avLst/>
          <a:gdLst/>
          <a:ahLst/>
          <a:cxnLst/>
          <a:rect l="0" t="0" r="0" b="0"/>
          <a:pathLst>
            <a:path>
              <a:moveTo>
                <a:pt x="0" y="0"/>
              </a:moveTo>
              <a:lnTo>
                <a:pt x="0" y="817771"/>
              </a:lnTo>
              <a:lnTo>
                <a:pt x="250240" y="817771"/>
              </a:lnTo>
            </a:path>
          </a:pathLst>
        </a:custGeom>
        <a:noFill/>
        <a:ln w="9525" cap="flat" cmpd="sng" algn="ctr">
          <a:solidFill>
            <a:schemeClr val="accent1">
              <a:shade val="6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5E94D88D-7F52-964F-AB6B-F712A2A3D37D}">
      <dsp:nvSpPr>
        <dsp:cNvPr id="0" name=""/>
        <dsp:cNvSpPr/>
      </dsp:nvSpPr>
      <dsp:spPr>
        <a:xfrm>
          <a:off x="1525586" y="1363051"/>
          <a:ext cx="2580876" cy="1090361"/>
        </a:xfrm>
        <a:prstGeom prst="roundRect">
          <a:avLst>
            <a:gd name="adj" fmla="val 10000"/>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0" tIns="22860" rIns="0" bIns="22860" numCol="1" spcCol="1270" anchor="ctr" anchorCtr="0">
          <a:noAutofit/>
        </a:bodyPr>
        <a:lstStyle/>
        <a:p>
          <a:pPr lvl="0" algn="ctr" defTabSz="800100">
            <a:lnSpc>
              <a:spcPct val="90000"/>
            </a:lnSpc>
            <a:spcBef>
              <a:spcPct val="0"/>
            </a:spcBef>
            <a:spcAft>
              <a:spcPct val="35000"/>
            </a:spcAft>
          </a:pPr>
          <a:r>
            <a:rPr lang="en-US" sz="1800" kern="1200" dirty="0" err="1" smtClean="0">
              <a:latin typeface="Times New Roman" charset="0"/>
              <a:ea typeface="Times New Roman" charset="0"/>
              <a:cs typeface="Times New Roman" charset="0"/>
            </a:rPr>
            <a:t>Entitas</a:t>
          </a:r>
          <a:r>
            <a:rPr lang="en-US" sz="1800" kern="1200" dirty="0" smtClean="0">
              <a:latin typeface="Times New Roman" charset="0"/>
              <a:ea typeface="Times New Roman" charset="0"/>
              <a:cs typeface="Times New Roman" charset="0"/>
            </a:rPr>
            <a:t> yang </a:t>
          </a:r>
          <a:r>
            <a:rPr lang="en-US" sz="1800" kern="1200" dirty="0" err="1" smtClean="0">
              <a:latin typeface="Times New Roman" charset="0"/>
              <a:ea typeface="Times New Roman" charset="0"/>
              <a:cs typeface="Times New Roman" charset="0"/>
            </a:rPr>
            <a:t>tidak</a:t>
          </a:r>
          <a:r>
            <a:rPr lang="en-US" sz="1800" kern="1200" dirty="0" smtClean="0">
              <a:latin typeface="Times New Roman" charset="0"/>
              <a:ea typeface="Times New Roman" charset="0"/>
              <a:cs typeface="Times New Roman" charset="0"/>
            </a:rPr>
            <a:t> </a:t>
          </a:r>
          <a:r>
            <a:rPr lang="en-US" sz="1800" kern="1200" dirty="0" err="1" smtClean="0">
              <a:latin typeface="Times New Roman" charset="0"/>
              <a:ea typeface="Times New Roman" charset="0"/>
              <a:cs typeface="Times New Roman" charset="0"/>
            </a:rPr>
            <a:t>memiliki</a:t>
          </a:r>
          <a:r>
            <a:rPr lang="en-US" sz="1800" kern="1200" dirty="0" smtClean="0">
              <a:latin typeface="Times New Roman" charset="0"/>
              <a:ea typeface="Times New Roman" charset="0"/>
              <a:cs typeface="Times New Roman" charset="0"/>
            </a:rPr>
            <a:t> </a:t>
          </a:r>
          <a:r>
            <a:rPr lang="en-US" sz="1800" kern="1200" dirty="0" err="1" smtClean="0">
              <a:latin typeface="Times New Roman" charset="0"/>
              <a:ea typeface="Times New Roman" charset="0"/>
              <a:cs typeface="Times New Roman" charset="0"/>
            </a:rPr>
            <a:t>akuntabilitas</a:t>
          </a:r>
          <a:r>
            <a:rPr lang="en-US" sz="1800" kern="1200" dirty="0" smtClean="0">
              <a:latin typeface="Times New Roman" charset="0"/>
              <a:ea typeface="Times New Roman" charset="0"/>
              <a:cs typeface="Times New Roman" charset="0"/>
            </a:rPr>
            <a:t> </a:t>
          </a:r>
          <a:r>
            <a:rPr lang="en-US" sz="1800" kern="1200" dirty="0" err="1" smtClean="0">
              <a:latin typeface="Times New Roman" charset="0"/>
              <a:ea typeface="Times New Roman" charset="0"/>
              <a:cs typeface="Times New Roman" charset="0"/>
            </a:rPr>
            <a:t>publik</a:t>
          </a:r>
          <a:r>
            <a:rPr lang="en-US" sz="1800" kern="1200" dirty="0" smtClean="0">
              <a:latin typeface="Times New Roman" charset="0"/>
              <a:ea typeface="Times New Roman" charset="0"/>
              <a:cs typeface="Times New Roman" charset="0"/>
            </a:rPr>
            <a:t> yang </a:t>
          </a:r>
          <a:r>
            <a:rPr lang="en-US" sz="1800" kern="1200" dirty="0" err="1" smtClean="0">
              <a:latin typeface="Times New Roman" charset="0"/>
              <a:ea typeface="Times New Roman" charset="0"/>
              <a:cs typeface="Times New Roman" charset="0"/>
            </a:rPr>
            <a:t>signifikan</a:t>
          </a:r>
          <a:r>
            <a:rPr lang="en-US" sz="1800" kern="1200" dirty="0" smtClean="0">
              <a:latin typeface="Times New Roman" charset="0"/>
              <a:ea typeface="Times New Roman" charset="0"/>
              <a:cs typeface="Times New Roman" charset="0"/>
            </a:rPr>
            <a:t>; </a:t>
          </a:r>
          <a:r>
            <a:rPr lang="en-US" sz="1800" kern="1200" dirty="0" err="1" smtClean="0">
              <a:latin typeface="Times New Roman" charset="0"/>
              <a:ea typeface="Times New Roman" charset="0"/>
              <a:cs typeface="Times New Roman" charset="0"/>
            </a:rPr>
            <a:t>dan</a:t>
          </a:r>
          <a:endParaRPr lang="en-US" sz="1800" kern="1200" dirty="0">
            <a:latin typeface="Times New Roman" charset="0"/>
            <a:ea typeface="Times New Roman" charset="0"/>
            <a:cs typeface="Times New Roman" charset="0"/>
          </a:endParaRPr>
        </a:p>
      </dsp:txBody>
      <dsp:txXfrm>
        <a:off x="1557522" y="1394987"/>
        <a:ext cx="2517004" cy="1026489"/>
      </dsp:txXfrm>
    </dsp:sp>
    <dsp:sp modelId="{2EF9F2AF-B20C-8B46-8498-DA26B2B05D8E}">
      <dsp:nvSpPr>
        <dsp:cNvPr id="0" name=""/>
        <dsp:cNvSpPr/>
      </dsp:nvSpPr>
      <dsp:spPr>
        <a:xfrm>
          <a:off x="1275346" y="1090461"/>
          <a:ext cx="185690" cy="2180722"/>
        </a:xfrm>
        <a:custGeom>
          <a:avLst/>
          <a:gdLst/>
          <a:ahLst/>
          <a:cxnLst/>
          <a:rect l="0" t="0" r="0" b="0"/>
          <a:pathLst>
            <a:path>
              <a:moveTo>
                <a:pt x="0" y="0"/>
              </a:moveTo>
              <a:lnTo>
                <a:pt x="0" y="2180722"/>
              </a:lnTo>
              <a:lnTo>
                <a:pt x="185690" y="2180722"/>
              </a:lnTo>
            </a:path>
          </a:pathLst>
        </a:custGeom>
        <a:noFill/>
        <a:ln w="9525" cap="flat" cmpd="sng" algn="ctr">
          <a:solidFill>
            <a:schemeClr val="accent1">
              <a:shade val="6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62397B5C-7D51-3046-95C8-81204819C3D2}">
      <dsp:nvSpPr>
        <dsp:cNvPr id="0" name=""/>
        <dsp:cNvSpPr/>
      </dsp:nvSpPr>
      <dsp:spPr>
        <a:xfrm>
          <a:off x="1461037" y="2726003"/>
          <a:ext cx="2657079" cy="1090361"/>
        </a:xfrm>
        <a:prstGeom prst="roundRect">
          <a:avLst>
            <a:gd name="adj" fmla="val 10000"/>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0" tIns="22860" rIns="0" bIns="22860" numCol="1" spcCol="1270" anchor="ctr" anchorCtr="0">
          <a:noAutofit/>
        </a:bodyPr>
        <a:lstStyle/>
        <a:p>
          <a:pPr lvl="0" algn="ctr" defTabSz="800100">
            <a:lnSpc>
              <a:spcPct val="90000"/>
            </a:lnSpc>
            <a:spcBef>
              <a:spcPct val="0"/>
            </a:spcBef>
            <a:spcAft>
              <a:spcPct val="35000"/>
            </a:spcAft>
          </a:pPr>
          <a:r>
            <a:rPr lang="en-US" sz="1800" kern="1200" dirty="0" err="1" smtClean="0">
              <a:latin typeface="Times New Roman" charset="0"/>
              <a:ea typeface="Times New Roman" charset="0"/>
              <a:cs typeface="Times New Roman" charset="0"/>
            </a:rPr>
            <a:t>Menerbitkan</a:t>
          </a:r>
          <a:r>
            <a:rPr lang="en-US" sz="1800" kern="1200" dirty="0" smtClean="0">
              <a:latin typeface="Times New Roman" charset="0"/>
              <a:ea typeface="Times New Roman" charset="0"/>
              <a:cs typeface="Times New Roman" charset="0"/>
            </a:rPr>
            <a:t> </a:t>
          </a:r>
          <a:r>
            <a:rPr lang="en-US" sz="1800" kern="1200" dirty="0" err="1" smtClean="0">
              <a:latin typeface="Times New Roman" charset="0"/>
              <a:ea typeface="Times New Roman" charset="0"/>
              <a:cs typeface="Times New Roman" charset="0"/>
            </a:rPr>
            <a:t>laporan</a:t>
          </a:r>
          <a:r>
            <a:rPr lang="en-US" sz="1800" kern="1200" dirty="0" smtClean="0">
              <a:latin typeface="Times New Roman" charset="0"/>
              <a:ea typeface="Times New Roman" charset="0"/>
              <a:cs typeface="Times New Roman" charset="0"/>
            </a:rPr>
            <a:t> </a:t>
          </a:r>
          <a:r>
            <a:rPr lang="en-US" sz="1800" kern="1200" dirty="0" err="1" smtClean="0">
              <a:latin typeface="Times New Roman" charset="0"/>
              <a:ea typeface="Times New Roman" charset="0"/>
              <a:cs typeface="Times New Roman" charset="0"/>
            </a:rPr>
            <a:t>keuangan</a:t>
          </a:r>
          <a:r>
            <a:rPr lang="en-US" sz="1800" kern="1200" dirty="0" smtClean="0">
              <a:latin typeface="Times New Roman" charset="0"/>
              <a:ea typeface="Times New Roman" charset="0"/>
              <a:cs typeface="Times New Roman" charset="0"/>
            </a:rPr>
            <a:t> </a:t>
          </a:r>
          <a:r>
            <a:rPr lang="en-US" sz="1800" kern="1200" dirty="0" err="1" smtClean="0">
              <a:latin typeface="Times New Roman" charset="0"/>
              <a:ea typeface="Times New Roman" charset="0"/>
              <a:cs typeface="Times New Roman" charset="0"/>
            </a:rPr>
            <a:t>untuk</a:t>
          </a:r>
          <a:r>
            <a:rPr lang="en-US" sz="1800" kern="1200" dirty="0" smtClean="0">
              <a:latin typeface="Times New Roman" charset="0"/>
              <a:ea typeface="Times New Roman" charset="0"/>
              <a:cs typeface="Times New Roman" charset="0"/>
            </a:rPr>
            <a:t> </a:t>
          </a:r>
          <a:r>
            <a:rPr lang="en-US" sz="1800" kern="1200" dirty="0" err="1" smtClean="0">
              <a:latin typeface="Times New Roman" charset="0"/>
              <a:ea typeface="Times New Roman" charset="0"/>
              <a:cs typeface="Times New Roman" charset="0"/>
            </a:rPr>
            <a:t>tujuan</a:t>
          </a:r>
          <a:r>
            <a:rPr lang="en-US" sz="1800" kern="1200" dirty="0" smtClean="0">
              <a:latin typeface="Times New Roman" charset="0"/>
              <a:ea typeface="Times New Roman" charset="0"/>
              <a:cs typeface="Times New Roman" charset="0"/>
            </a:rPr>
            <a:t> </a:t>
          </a:r>
          <a:r>
            <a:rPr lang="en-US" sz="1800" kern="1200" dirty="0" err="1" smtClean="0">
              <a:latin typeface="Times New Roman" charset="0"/>
              <a:ea typeface="Times New Roman" charset="0"/>
              <a:cs typeface="Times New Roman" charset="0"/>
            </a:rPr>
            <a:t>umum</a:t>
          </a:r>
          <a:r>
            <a:rPr lang="en-US" sz="1800" kern="1200" dirty="0" smtClean="0">
              <a:latin typeface="Times New Roman" charset="0"/>
              <a:ea typeface="Times New Roman" charset="0"/>
              <a:cs typeface="Times New Roman" charset="0"/>
            </a:rPr>
            <a:t> </a:t>
          </a:r>
          <a:r>
            <a:rPr lang="en-US" sz="1800" kern="1200" dirty="0" err="1" smtClean="0">
              <a:latin typeface="Times New Roman" charset="0"/>
              <a:ea typeface="Times New Roman" charset="0"/>
              <a:cs typeface="Times New Roman" charset="0"/>
            </a:rPr>
            <a:t>bagi</a:t>
          </a:r>
          <a:r>
            <a:rPr lang="en-US" sz="1800" kern="1200" dirty="0" smtClean="0">
              <a:latin typeface="Times New Roman" charset="0"/>
              <a:ea typeface="Times New Roman" charset="0"/>
              <a:cs typeface="Times New Roman" charset="0"/>
            </a:rPr>
            <a:t> </a:t>
          </a:r>
          <a:r>
            <a:rPr lang="en-US" sz="1800" kern="1200" dirty="0" err="1" smtClean="0">
              <a:latin typeface="Times New Roman" charset="0"/>
              <a:ea typeface="Times New Roman" charset="0"/>
              <a:cs typeface="Times New Roman" charset="0"/>
            </a:rPr>
            <a:t>pengguna</a:t>
          </a:r>
          <a:r>
            <a:rPr lang="en-US" sz="1800" kern="1200" dirty="0" smtClean="0">
              <a:latin typeface="Times New Roman" charset="0"/>
              <a:ea typeface="Times New Roman" charset="0"/>
              <a:cs typeface="Times New Roman" charset="0"/>
            </a:rPr>
            <a:t> </a:t>
          </a:r>
          <a:r>
            <a:rPr lang="en-US" sz="1800" kern="1200" dirty="0" err="1" smtClean="0">
              <a:latin typeface="Times New Roman" charset="0"/>
              <a:ea typeface="Times New Roman" charset="0"/>
              <a:cs typeface="Times New Roman" charset="0"/>
            </a:rPr>
            <a:t>eksternal</a:t>
          </a:r>
          <a:endParaRPr lang="en-US" sz="1800" kern="1200" dirty="0">
            <a:latin typeface="Times New Roman" charset="0"/>
            <a:ea typeface="Times New Roman" charset="0"/>
            <a:cs typeface="Times New Roman" charset="0"/>
          </a:endParaRPr>
        </a:p>
      </dsp:txBody>
      <dsp:txXfrm>
        <a:off x="1492973" y="2757939"/>
        <a:ext cx="2593207" cy="1026489"/>
      </dsp:txXfrm>
    </dsp:sp>
    <dsp:sp modelId="{126B0C41-3BCF-074A-BBB7-DEFC1404CB73}">
      <dsp:nvSpPr>
        <dsp:cNvPr id="0" name=""/>
        <dsp:cNvSpPr/>
      </dsp:nvSpPr>
      <dsp:spPr>
        <a:xfrm>
          <a:off x="5218008" y="100"/>
          <a:ext cx="3546334" cy="1090361"/>
        </a:xfrm>
        <a:prstGeom prst="roundRect">
          <a:avLst>
            <a:gd name="adj" fmla="val 10000"/>
          </a:avLst>
        </a:prstGeom>
        <a:solidFill>
          <a:srgbClr val="FFC000"/>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53340" tIns="35560" rIns="53340" bIns="35560" numCol="1" spcCol="1270" anchor="ctr" anchorCtr="0">
          <a:noAutofit/>
        </a:bodyPr>
        <a:lstStyle/>
        <a:p>
          <a:pPr lvl="0" algn="ctr" defTabSz="1244600">
            <a:lnSpc>
              <a:spcPct val="90000"/>
            </a:lnSpc>
            <a:spcBef>
              <a:spcPct val="0"/>
            </a:spcBef>
            <a:spcAft>
              <a:spcPct val="35000"/>
            </a:spcAft>
          </a:pPr>
          <a:r>
            <a:rPr lang="en-US" sz="2800" b="1" kern="1200" dirty="0" err="1" smtClean="0">
              <a:solidFill>
                <a:schemeClr val="tx1"/>
              </a:solidFill>
              <a:latin typeface="Times New Roman" charset="0"/>
              <a:ea typeface="Times New Roman" charset="0"/>
              <a:cs typeface="Times New Roman" charset="0"/>
            </a:rPr>
            <a:t>Kriteria</a:t>
          </a:r>
          <a:r>
            <a:rPr lang="en-US" sz="2800" b="1" kern="1200" dirty="0" smtClean="0">
              <a:solidFill>
                <a:schemeClr val="tx1"/>
              </a:solidFill>
              <a:latin typeface="Times New Roman" charset="0"/>
              <a:ea typeface="Times New Roman" charset="0"/>
              <a:cs typeface="Times New Roman" charset="0"/>
            </a:rPr>
            <a:t> UMKM </a:t>
          </a:r>
          <a:r>
            <a:rPr lang="en-US" sz="2800" b="1" kern="1200" dirty="0" err="1" smtClean="0">
              <a:solidFill>
                <a:schemeClr val="tx1"/>
              </a:solidFill>
              <a:latin typeface="Times New Roman" charset="0"/>
              <a:ea typeface="Times New Roman" charset="0"/>
              <a:cs typeface="Times New Roman" charset="0"/>
            </a:rPr>
            <a:t>sesuai</a:t>
          </a:r>
          <a:r>
            <a:rPr lang="en-US" sz="2800" b="1" kern="1200" baseline="0" dirty="0" smtClean="0">
              <a:solidFill>
                <a:schemeClr val="tx1"/>
              </a:solidFill>
              <a:latin typeface="Times New Roman" charset="0"/>
              <a:ea typeface="Times New Roman" charset="0"/>
              <a:cs typeface="Times New Roman" charset="0"/>
            </a:rPr>
            <a:t> UU No 20/2008 </a:t>
          </a:r>
          <a:r>
            <a:rPr lang="en-US" sz="2800" b="1" kern="1200" baseline="0" dirty="0" err="1" smtClean="0">
              <a:solidFill>
                <a:schemeClr val="tx1"/>
              </a:solidFill>
              <a:latin typeface="Times New Roman" charset="0"/>
              <a:ea typeface="Times New Roman" charset="0"/>
              <a:cs typeface="Times New Roman" charset="0"/>
            </a:rPr>
            <a:t>tentang</a:t>
          </a:r>
          <a:r>
            <a:rPr lang="en-US" sz="2800" b="1" kern="1200" baseline="0" dirty="0" smtClean="0">
              <a:solidFill>
                <a:schemeClr val="tx1"/>
              </a:solidFill>
              <a:latin typeface="Times New Roman" charset="0"/>
              <a:ea typeface="Times New Roman" charset="0"/>
              <a:cs typeface="Times New Roman" charset="0"/>
            </a:rPr>
            <a:t> UMKM</a:t>
          </a:r>
          <a:endParaRPr lang="en-US" sz="2800" b="1" kern="1200" dirty="0">
            <a:solidFill>
              <a:schemeClr val="tx1"/>
            </a:solidFill>
            <a:latin typeface="Times New Roman" charset="0"/>
            <a:ea typeface="Times New Roman" charset="0"/>
            <a:cs typeface="Times New Roman" charset="0"/>
          </a:endParaRPr>
        </a:p>
      </dsp:txBody>
      <dsp:txXfrm>
        <a:off x="5249944" y="32036"/>
        <a:ext cx="3482462" cy="1026489"/>
      </dsp:txXfrm>
    </dsp:sp>
    <dsp:sp modelId="{56B3C150-A055-4442-8BB0-29DBB2234192}">
      <dsp:nvSpPr>
        <dsp:cNvPr id="0" name=""/>
        <dsp:cNvSpPr/>
      </dsp:nvSpPr>
      <dsp:spPr>
        <a:xfrm>
          <a:off x="5572641" y="1090461"/>
          <a:ext cx="527185" cy="882407"/>
        </a:xfrm>
        <a:custGeom>
          <a:avLst/>
          <a:gdLst/>
          <a:ahLst/>
          <a:cxnLst/>
          <a:rect l="0" t="0" r="0" b="0"/>
          <a:pathLst>
            <a:path>
              <a:moveTo>
                <a:pt x="0" y="0"/>
              </a:moveTo>
              <a:lnTo>
                <a:pt x="0" y="882407"/>
              </a:lnTo>
              <a:lnTo>
                <a:pt x="527185" y="882407"/>
              </a:lnTo>
            </a:path>
          </a:pathLst>
        </a:custGeom>
        <a:noFill/>
        <a:ln w="9525" cap="flat" cmpd="sng" algn="ctr">
          <a:solidFill>
            <a:schemeClr val="accent1">
              <a:shade val="6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02410CF3-7196-9F4D-A50E-D9409139CC9B}">
      <dsp:nvSpPr>
        <dsp:cNvPr id="0" name=""/>
        <dsp:cNvSpPr/>
      </dsp:nvSpPr>
      <dsp:spPr>
        <a:xfrm>
          <a:off x="6099827" y="1363051"/>
          <a:ext cx="3328637" cy="1219634"/>
        </a:xfrm>
        <a:prstGeom prst="roundRect">
          <a:avLst>
            <a:gd name="adj" fmla="val 10000"/>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0" tIns="22860" rIns="0" bIns="22860" numCol="1" spcCol="1270" anchor="ctr" anchorCtr="0">
          <a:noAutofit/>
        </a:bodyPr>
        <a:lstStyle/>
        <a:p>
          <a:pPr lvl="0" algn="ctr" defTabSz="800100">
            <a:lnSpc>
              <a:spcPct val="90000"/>
            </a:lnSpc>
            <a:spcBef>
              <a:spcPct val="0"/>
            </a:spcBef>
            <a:spcAft>
              <a:spcPct val="35000"/>
            </a:spcAft>
          </a:pPr>
          <a:r>
            <a:rPr lang="en-US" sz="1800" b="1" kern="1200" dirty="0" err="1" smtClean="0">
              <a:solidFill>
                <a:schemeClr val="tx2"/>
              </a:solidFill>
              <a:latin typeface="Times New Roman" charset="0"/>
              <a:ea typeface="Times New Roman" charset="0"/>
              <a:cs typeface="Times New Roman" charset="0"/>
            </a:rPr>
            <a:t>Bukan</a:t>
          </a:r>
          <a:r>
            <a:rPr lang="en-US" sz="1800" b="1" kern="1200" baseline="0" dirty="0" smtClean="0">
              <a:solidFill>
                <a:schemeClr val="tx2"/>
              </a:solidFill>
              <a:latin typeface="Times New Roman" charset="0"/>
              <a:ea typeface="Times New Roman" charset="0"/>
              <a:cs typeface="Times New Roman" charset="0"/>
            </a:rPr>
            <a:t> </a:t>
          </a:r>
          <a:r>
            <a:rPr lang="en-US" sz="1800" b="1" kern="1200" baseline="0" dirty="0" err="1" smtClean="0">
              <a:solidFill>
                <a:schemeClr val="tx2"/>
              </a:solidFill>
              <a:latin typeface="Times New Roman" charset="0"/>
              <a:ea typeface="Times New Roman" charset="0"/>
              <a:cs typeface="Times New Roman" charset="0"/>
            </a:rPr>
            <a:t>anak</a:t>
          </a:r>
          <a:r>
            <a:rPr lang="en-US" sz="1800" b="1" kern="1200" baseline="0" dirty="0" smtClean="0">
              <a:solidFill>
                <a:schemeClr val="tx2"/>
              </a:solidFill>
              <a:latin typeface="Times New Roman" charset="0"/>
              <a:ea typeface="Times New Roman" charset="0"/>
              <a:cs typeface="Times New Roman" charset="0"/>
            </a:rPr>
            <a:t> </a:t>
          </a:r>
          <a:r>
            <a:rPr lang="en-US" sz="1800" b="1" kern="1200" baseline="0" dirty="0" err="1" smtClean="0">
              <a:solidFill>
                <a:schemeClr val="tx2"/>
              </a:solidFill>
              <a:latin typeface="Times New Roman" charset="0"/>
              <a:ea typeface="Times New Roman" charset="0"/>
              <a:cs typeface="Times New Roman" charset="0"/>
            </a:rPr>
            <a:t>perusahaan</a:t>
          </a:r>
          <a:r>
            <a:rPr lang="en-US" sz="1800" b="1" kern="1200" baseline="0" dirty="0" smtClean="0">
              <a:solidFill>
                <a:schemeClr val="tx2"/>
              </a:solidFill>
              <a:latin typeface="Times New Roman" charset="0"/>
              <a:ea typeface="Times New Roman" charset="0"/>
              <a:cs typeface="Times New Roman" charset="0"/>
            </a:rPr>
            <a:t>/</a:t>
          </a:r>
          <a:r>
            <a:rPr lang="en-US" sz="1800" b="1" kern="1200" baseline="0" dirty="0" err="1" smtClean="0">
              <a:solidFill>
                <a:schemeClr val="tx2"/>
              </a:solidFill>
              <a:latin typeface="Times New Roman" charset="0"/>
              <a:ea typeface="Times New Roman" charset="0"/>
              <a:cs typeface="Times New Roman" charset="0"/>
            </a:rPr>
            <a:t>cabang</a:t>
          </a:r>
          <a:r>
            <a:rPr lang="en-US" sz="1800" b="1" kern="1200" baseline="0" dirty="0" smtClean="0">
              <a:solidFill>
                <a:schemeClr val="tx2"/>
              </a:solidFill>
              <a:latin typeface="Times New Roman" charset="0"/>
              <a:ea typeface="Times New Roman" charset="0"/>
              <a:cs typeface="Times New Roman" charset="0"/>
            </a:rPr>
            <a:t> </a:t>
          </a:r>
          <a:r>
            <a:rPr lang="en-US" sz="1800" b="1" kern="1200" baseline="0" dirty="0" err="1" smtClean="0">
              <a:solidFill>
                <a:schemeClr val="tx2"/>
              </a:solidFill>
              <a:latin typeface="Times New Roman" charset="0"/>
              <a:ea typeface="Times New Roman" charset="0"/>
              <a:cs typeface="Times New Roman" charset="0"/>
            </a:rPr>
            <a:t>perusahaan</a:t>
          </a:r>
          <a:r>
            <a:rPr lang="en-US" sz="1800" b="1" kern="1200" baseline="0" dirty="0" smtClean="0">
              <a:solidFill>
                <a:schemeClr val="tx2"/>
              </a:solidFill>
              <a:latin typeface="Times New Roman" charset="0"/>
              <a:ea typeface="Times New Roman" charset="0"/>
              <a:cs typeface="Times New Roman" charset="0"/>
            </a:rPr>
            <a:t> </a:t>
          </a:r>
          <a:r>
            <a:rPr lang="en-US" sz="1800" kern="1200" baseline="0" dirty="0" smtClean="0">
              <a:latin typeface="Times New Roman" charset="0"/>
              <a:ea typeface="Times New Roman" charset="0"/>
              <a:cs typeface="Times New Roman" charset="0"/>
            </a:rPr>
            <a:t>yang </a:t>
          </a:r>
          <a:r>
            <a:rPr lang="en-US" sz="1800" kern="1200" baseline="0" dirty="0" err="1" smtClean="0">
              <a:latin typeface="Times New Roman" charset="0"/>
              <a:ea typeface="Times New Roman" charset="0"/>
              <a:cs typeface="Times New Roman" charset="0"/>
            </a:rPr>
            <a:t>dimiliki</a:t>
          </a:r>
          <a:r>
            <a:rPr lang="en-US" sz="1800" kern="1200" baseline="0" dirty="0" smtClean="0">
              <a:latin typeface="Times New Roman" charset="0"/>
              <a:ea typeface="Times New Roman" charset="0"/>
              <a:cs typeface="Times New Roman" charset="0"/>
            </a:rPr>
            <a:t>/</a:t>
          </a:r>
          <a:r>
            <a:rPr lang="en-US" sz="1800" kern="1200" baseline="0" dirty="0" err="1" smtClean="0">
              <a:latin typeface="Times New Roman" charset="0"/>
              <a:ea typeface="Times New Roman" charset="0"/>
              <a:cs typeface="Times New Roman" charset="0"/>
            </a:rPr>
            <a:t>dikuasai</a:t>
          </a:r>
          <a:r>
            <a:rPr lang="en-US" sz="1800" kern="1200" baseline="0" dirty="0" smtClean="0">
              <a:latin typeface="Times New Roman" charset="0"/>
              <a:ea typeface="Times New Roman" charset="0"/>
              <a:cs typeface="Times New Roman" charset="0"/>
            </a:rPr>
            <a:t>/</a:t>
          </a:r>
          <a:r>
            <a:rPr lang="en-US" sz="1800" kern="1200" baseline="0" dirty="0" err="1" smtClean="0">
              <a:latin typeface="Times New Roman" charset="0"/>
              <a:ea typeface="Times New Roman" charset="0"/>
              <a:cs typeface="Times New Roman" charset="0"/>
            </a:rPr>
            <a:t>menjadi</a:t>
          </a:r>
          <a:r>
            <a:rPr lang="en-US" sz="1800" kern="1200" baseline="0" dirty="0" smtClean="0">
              <a:latin typeface="Times New Roman" charset="0"/>
              <a:ea typeface="Times New Roman" charset="0"/>
              <a:cs typeface="Times New Roman" charset="0"/>
            </a:rPr>
            <a:t> </a:t>
          </a:r>
          <a:r>
            <a:rPr lang="en-US" sz="1800" kern="1200" baseline="0" dirty="0" err="1" smtClean="0">
              <a:latin typeface="Times New Roman" charset="0"/>
              <a:ea typeface="Times New Roman" charset="0"/>
              <a:cs typeface="Times New Roman" charset="0"/>
            </a:rPr>
            <a:t>bagian</a:t>
          </a:r>
          <a:r>
            <a:rPr lang="en-US" sz="1800" kern="1200" baseline="0" dirty="0" smtClean="0">
              <a:latin typeface="Times New Roman" charset="0"/>
              <a:ea typeface="Times New Roman" charset="0"/>
              <a:cs typeface="Times New Roman" charset="0"/>
            </a:rPr>
            <a:t>, </a:t>
          </a:r>
          <a:r>
            <a:rPr lang="en-US" sz="1800" kern="1200" baseline="0" dirty="0" err="1" smtClean="0">
              <a:latin typeface="Times New Roman" charset="0"/>
              <a:ea typeface="Times New Roman" charset="0"/>
              <a:cs typeface="Times New Roman" charset="0"/>
            </a:rPr>
            <a:t>secara</a:t>
          </a:r>
          <a:r>
            <a:rPr lang="en-US" sz="1800" kern="1200" baseline="0" dirty="0" smtClean="0">
              <a:latin typeface="Times New Roman" charset="0"/>
              <a:ea typeface="Times New Roman" charset="0"/>
              <a:cs typeface="Times New Roman" charset="0"/>
            </a:rPr>
            <a:t> </a:t>
          </a:r>
          <a:r>
            <a:rPr lang="en-US" sz="1800" kern="1200" baseline="0" dirty="0" err="1" smtClean="0">
              <a:latin typeface="Times New Roman" charset="0"/>
              <a:ea typeface="Times New Roman" charset="0"/>
              <a:cs typeface="Times New Roman" charset="0"/>
            </a:rPr>
            <a:t>langsung</a:t>
          </a:r>
          <a:r>
            <a:rPr lang="en-US" sz="1800" kern="1200" baseline="0" dirty="0" smtClean="0">
              <a:latin typeface="Times New Roman" charset="0"/>
              <a:ea typeface="Times New Roman" charset="0"/>
              <a:cs typeface="Times New Roman" charset="0"/>
            </a:rPr>
            <a:t> </a:t>
          </a:r>
          <a:r>
            <a:rPr lang="en-US" sz="1800" kern="1200" baseline="0" dirty="0" err="1" smtClean="0">
              <a:latin typeface="Times New Roman" charset="0"/>
              <a:ea typeface="Times New Roman" charset="0"/>
              <a:cs typeface="Times New Roman" charset="0"/>
            </a:rPr>
            <a:t>atau</a:t>
          </a:r>
          <a:r>
            <a:rPr lang="en-US" sz="1800" kern="1200" baseline="0" dirty="0" smtClean="0">
              <a:latin typeface="Times New Roman" charset="0"/>
              <a:ea typeface="Times New Roman" charset="0"/>
              <a:cs typeface="Times New Roman" charset="0"/>
            </a:rPr>
            <a:t> </a:t>
          </a:r>
          <a:r>
            <a:rPr lang="en-US" sz="1800" kern="1200" baseline="0" dirty="0" err="1" smtClean="0">
              <a:latin typeface="Times New Roman" charset="0"/>
              <a:ea typeface="Times New Roman" charset="0"/>
              <a:cs typeface="Times New Roman" charset="0"/>
            </a:rPr>
            <a:t>tidak</a:t>
          </a:r>
          <a:r>
            <a:rPr lang="en-US" sz="1800" kern="1200" baseline="0" dirty="0" smtClean="0">
              <a:latin typeface="Times New Roman" charset="0"/>
              <a:ea typeface="Times New Roman" charset="0"/>
              <a:cs typeface="Times New Roman" charset="0"/>
            </a:rPr>
            <a:t> </a:t>
          </a:r>
          <a:r>
            <a:rPr lang="en-US" sz="1800" kern="1200" baseline="0" dirty="0" err="1" smtClean="0">
              <a:latin typeface="Times New Roman" charset="0"/>
              <a:ea typeface="Times New Roman" charset="0"/>
              <a:cs typeface="Times New Roman" charset="0"/>
            </a:rPr>
            <a:t>langsung</a:t>
          </a:r>
          <a:r>
            <a:rPr lang="en-US" sz="1800" kern="1200" baseline="0" dirty="0" smtClean="0">
              <a:latin typeface="Times New Roman" charset="0"/>
              <a:ea typeface="Times New Roman" charset="0"/>
              <a:cs typeface="Times New Roman" charset="0"/>
            </a:rPr>
            <a:t> (</a:t>
          </a:r>
          <a:r>
            <a:rPr lang="en-US" sz="1800" kern="1200" baseline="0" dirty="0" err="1" smtClean="0">
              <a:latin typeface="Times New Roman" charset="0"/>
              <a:ea typeface="Times New Roman" charset="0"/>
              <a:cs typeface="Times New Roman" charset="0"/>
            </a:rPr>
            <a:t>Pasal</a:t>
          </a:r>
          <a:r>
            <a:rPr lang="en-US" sz="1800" kern="1200" baseline="0" dirty="0" smtClean="0">
              <a:latin typeface="Times New Roman" charset="0"/>
              <a:ea typeface="Times New Roman" charset="0"/>
              <a:cs typeface="Times New Roman" charset="0"/>
            </a:rPr>
            <a:t> 1)</a:t>
          </a:r>
          <a:endParaRPr lang="en-US" sz="1800" kern="1200" dirty="0">
            <a:latin typeface="Times New Roman" charset="0"/>
            <a:ea typeface="Times New Roman" charset="0"/>
            <a:cs typeface="Times New Roman" charset="0"/>
          </a:endParaRPr>
        </a:p>
      </dsp:txBody>
      <dsp:txXfrm>
        <a:off x="6135549" y="1398773"/>
        <a:ext cx="3257193" cy="1148190"/>
      </dsp:txXfrm>
    </dsp:sp>
    <dsp:sp modelId="{55DA2DB1-DCE4-A84A-8C30-01A49E8E2EE7}">
      <dsp:nvSpPr>
        <dsp:cNvPr id="0" name=""/>
        <dsp:cNvSpPr/>
      </dsp:nvSpPr>
      <dsp:spPr>
        <a:xfrm>
          <a:off x="5572641" y="1090461"/>
          <a:ext cx="411939" cy="2309995"/>
        </a:xfrm>
        <a:custGeom>
          <a:avLst/>
          <a:gdLst/>
          <a:ahLst/>
          <a:cxnLst/>
          <a:rect l="0" t="0" r="0" b="0"/>
          <a:pathLst>
            <a:path>
              <a:moveTo>
                <a:pt x="0" y="0"/>
              </a:moveTo>
              <a:lnTo>
                <a:pt x="0" y="2309995"/>
              </a:lnTo>
              <a:lnTo>
                <a:pt x="411939" y="2309995"/>
              </a:lnTo>
            </a:path>
          </a:pathLst>
        </a:custGeom>
        <a:noFill/>
        <a:ln w="9525" cap="flat" cmpd="sng" algn="ctr">
          <a:solidFill>
            <a:schemeClr val="accent1">
              <a:shade val="6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5DE17E22-9030-6D4A-BF9B-C22CFF6BE402}">
      <dsp:nvSpPr>
        <dsp:cNvPr id="0" name=""/>
        <dsp:cNvSpPr/>
      </dsp:nvSpPr>
      <dsp:spPr>
        <a:xfrm>
          <a:off x="5984581" y="2855276"/>
          <a:ext cx="3692818" cy="1090361"/>
        </a:xfrm>
        <a:prstGeom prst="roundRect">
          <a:avLst>
            <a:gd name="adj" fmla="val 10000"/>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0" tIns="22860" rIns="0" bIns="22860" numCol="1" spcCol="1270" anchor="ctr" anchorCtr="0">
          <a:noAutofit/>
        </a:bodyPr>
        <a:lstStyle/>
        <a:p>
          <a:pPr lvl="0" algn="ctr" defTabSz="800100">
            <a:lnSpc>
              <a:spcPct val="90000"/>
            </a:lnSpc>
            <a:spcBef>
              <a:spcPct val="0"/>
            </a:spcBef>
            <a:spcAft>
              <a:spcPct val="35000"/>
            </a:spcAft>
          </a:pPr>
          <a:r>
            <a:rPr lang="en-US" sz="1800" b="1" kern="1200" dirty="0" err="1" smtClean="0">
              <a:solidFill>
                <a:schemeClr val="tx2"/>
              </a:solidFill>
              <a:latin typeface="Times New Roman" charset="0"/>
              <a:ea typeface="Times New Roman" charset="0"/>
              <a:cs typeface="Times New Roman" charset="0"/>
            </a:rPr>
            <a:t>Rentang</a:t>
          </a:r>
          <a:r>
            <a:rPr lang="en-US" sz="1800" b="1" kern="1200" dirty="0" smtClean="0">
              <a:solidFill>
                <a:schemeClr val="tx2"/>
              </a:solidFill>
              <a:latin typeface="Times New Roman" charset="0"/>
              <a:ea typeface="Times New Roman" charset="0"/>
              <a:cs typeface="Times New Roman" charset="0"/>
            </a:rPr>
            <a:t> </a:t>
          </a:r>
          <a:r>
            <a:rPr lang="en-US" sz="1800" b="1" kern="1200" dirty="0" err="1" smtClean="0">
              <a:solidFill>
                <a:schemeClr val="tx2"/>
              </a:solidFill>
              <a:latin typeface="Times New Roman" charset="0"/>
              <a:ea typeface="Times New Roman" charset="0"/>
              <a:cs typeface="Times New Roman" charset="0"/>
            </a:rPr>
            <a:t>kuantitatif</a:t>
          </a:r>
          <a:r>
            <a:rPr lang="en-US" sz="1800" b="1" kern="1200" baseline="0" dirty="0" smtClean="0">
              <a:solidFill>
                <a:schemeClr val="tx2"/>
              </a:solidFill>
              <a:latin typeface="Times New Roman" charset="0"/>
              <a:ea typeface="Times New Roman" charset="0"/>
              <a:cs typeface="Times New Roman" charset="0"/>
            </a:rPr>
            <a:t>  </a:t>
          </a:r>
          <a:r>
            <a:rPr lang="en-US" sz="1800" b="1" kern="1200" baseline="0" dirty="0" err="1" smtClean="0">
              <a:solidFill>
                <a:schemeClr val="tx2"/>
              </a:solidFill>
              <a:latin typeface="Times New Roman" charset="0"/>
              <a:ea typeface="Times New Roman" charset="0"/>
              <a:cs typeface="Times New Roman" charset="0"/>
            </a:rPr>
            <a:t>tertentu</a:t>
          </a:r>
          <a:r>
            <a:rPr lang="en-US" sz="1800" kern="1200" baseline="0" dirty="0" smtClean="0">
              <a:solidFill>
                <a:schemeClr val="tx2"/>
              </a:solidFill>
              <a:latin typeface="Times New Roman" charset="0"/>
              <a:ea typeface="Times New Roman" charset="0"/>
              <a:cs typeface="Times New Roman" charset="0"/>
            </a:rPr>
            <a:t>: </a:t>
          </a:r>
          <a:r>
            <a:rPr lang="en-US" sz="1800" kern="1200" baseline="0" dirty="0" err="1" smtClean="0">
              <a:latin typeface="Times New Roman" charset="0"/>
              <a:ea typeface="Times New Roman" charset="0"/>
              <a:cs typeface="Times New Roman" charset="0"/>
            </a:rPr>
            <a:t>kekayaan</a:t>
          </a:r>
          <a:r>
            <a:rPr lang="en-US" sz="1800" kern="1200" baseline="0" dirty="0" smtClean="0">
              <a:latin typeface="Times New Roman" charset="0"/>
              <a:ea typeface="Times New Roman" charset="0"/>
              <a:cs typeface="Times New Roman" charset="0"/>
            </a:rPr>
            <a:t> </a:t>
          </a:r>
          <a:r>
            <a:rPr lang="en-US" sz="1800" kern="1200" baseline="0" dirty="0" err="1" smtClean="0">
              <a:latin typeface="Times New Roman" charset="0"/>
              <a:ea typeface="Times New Roman" charset="0"/>
              <a:cs typeface="Times New Roman" charset="0"/>
            </a:rPr>
            <a:t>bersih</a:t>
          </a:r>
          <a:r>
            <a:rPr lang="en-US" sz="1800" kern="1200" baseline="0" dirty="0" smtClean="0">
              <a:latin typeface="Times New Roman" charset="0"/>
              <a:ea typeface="Times New Roman" charset="0"/>
              <a:cs typeface="Times New Roman" charset="0"/>
            </a:rPr>
            <a:t> (</a:t>
          </a:r>
          <a:r>
            <a:rPr lang="en-US" sz="1800" kern="1200" baseline="0" dirty="0" err="1" smtClean="0">
              <a:latin typeface="Times New Roman" charset="0"/>
              <a:ea typeface="Times New Roman" charset="0"/>
              <a:cs typeface="Times New Roman" charset="0"/>
            </a:rPr>
            <a:t>tidak</a:t>
          </a:r>
          <a:r>
            <a:rPr lang="en-US" sz="1800" kern="1200" baseline="0" dirty="0" smtClean="0">
              <a:latin typeface="Times New Roman" charset="0"/>
              <a:ea typeface="Times New Roman" charset="0"/>
              <a:cs typeface="Times New Roman" charset="0"/>
            </a:rPr>
            <a:t> </a:t>
          </a:r>
          <a:r>
            <a:rPr lang="en-US" sz="1800" kern="1200" baseline="0" dirty="0" err="1" smtClean="0">
              <a:latin typeface="Times New Roman" charset="0"/>
              <a:ea typeface="Times New Roman" charset="0"/>
              <a:cs typeface="Times New Roman" charset="0"/>
            </a:rPr>
            <a:t>termasuk</a:t>
          </a:r>
          <a:r>
            <a:rPr lang="en-US" sz="1800" kern="1200" baseline="0" dirty="0" smtClean="0">
              <a:latin typeface="Times New Roman" charset="0"/>
              <a:ea typeface="Times New Roman" charset="0"/>
              <a:cs typeface="Times New Roman" charset="0"/>
            </a:rPr>
            <a:t> </a:t>
          </a:r>
          <a:r>
            <a:rPr lang="en-US" sz="1800" kern="1200" baseline="0" dirty="0" err="1" smtClean="0">
              <a:latin typeface="Times New Roman" charset="0"/>
              <a:ea typeface="Times New Roman" charset="0"/>
              <a:cs typeface="Times New Roman" charset="0"/>
            </a:rPr>
            <a:t>tanah</a:t>
          </a:r>
          <a:r>
            <a:rPr lang="en-US" sz="1800" kern="1200" baseline="0" dirty="0" smtClean="0">
              <a:latin typeface="Times New Roman" charset="0"/>
              <a:ea typeface="Times New Roman" charset="0"/>
              <a:cs typeface="Times New Roman" charset="0"/>
            </a:rPr>
            <a:t> </a:t>
          </a:r>
          <a:r>
            <a:rPr lang="en-US" sz="1800" kern="1200" baseline="0" dirty="0" err="1" smtClean="0">
              <a:latin typeface="Times New Roman" charset="0"/>
              <a:ea typeface="Times New Roman" charset="0"/>
              <a:cs typeface="Times New Roman" charset="0"/>
            </a:rPr>
            <a:t>dan</a:t>
          </a:r>
          <a:r>
            <a:rPr lang="en-US" sz="1800" kern="1200" baseline="0" dirty="0" smtClean="0">
              <a:latin typeface="Times New Roman" charset="0"/>
              <a:ea typeface="Times New Roman" charset="0"/>
              <a:cs typeface="Times New Roman" charset="0"/>
            </a:rPr>
            <a:t> </a:t>
          </a:r>
          <a:r>
            <a:rPr lang="en-US" sz="1800" kern="1200" baseline="0" dirty="0" err="1" smtClean="0">
              <a:latin typeface="Times New Roman" charset="0"/>
              <a:ea typeface="Times New Roman" charset="0"/>
              <a:cs typeface="Times New Roman" charset="0"/>
            </a:rPr>
            <a:t>bangunan</a:t>
          </a:r>
          <a:r>
            <a:rPr lang="en-US" sz="1800" kern="1200" baseline="0" dirty="0" smtClean="0">
              <a:latin typeface="Times New Roman" charset="0"/>
              <a:ea typeface="Times New Roman" charset="0"/>
              <a:cs typeface="Times New Roman" charset="0"/>
            </a:rPr>
            <a:t>) </a:t>
          </a:r>
          <a:r>
            <a:rPr lang="en-US" sz="1800" kern="1200" baseline="0" dirty="0" err="1" smtClean="0">
              <a:latin typeface="Times New Roman" charset="0"/>
              <a:ea typeface="Times New Roman" charset="0"/>
              <a:cs typeface="Times New Roman" charset="0"/>
            </a:rPr>
            <a:t>atau</a:t>
          </a:r>
          <a:r>
            <a:rPr lang="en-US" sz="1800" kern="1200" baseline="0" dirty="0" smtClean="0">
              <a:latin typeface="Times New Roman" charset="0"/>
              <a:ea typeface="Times New Roman" charset="0"/>
              <a:cs typeface="Times New Roman" charset="0"/>
            </a:rPr>
            <a:t> </a:t>
          </a:r>
          <a:r>
            <a:rPr lang="en-US" sz="1800" kern="1200" baseline="0" dirty="0" err="1" smtClean="0">
              <a:latin typeface="Times New Roman" charset="0"/>
              <a:ea typeface="Times New Roman" charset="0"/>
              <a:cs typeface="Times New Roman" charset="0"/>
            </a:rPr>
            <a:t>hasil</a:t>
          </a:r>
          <a:r>
            <a:rPr lang="en-US" sz="1800" kern="1200" baseline="0" dirty="0" smtClean="0">
              <a:latin typeface="Times New Roman" charset="0"/>
              <a:ea typeface="Times New Roman" charset="0"/>
              <a:cs typeface="Times New Roman" charset="0"/>
            </a:rPr>
            <a:t> </a:t>
          </a:r>
          <a:r>
            <a:rPr lang="en-US" sz="1800" kern="1200" baseline="0" dirty="0" err="1" smtClean="0">
              <a:latin typeface="Times New Roman" charset="0"/>
              <a:ea typeface="Times New Roman" charset="0"/>
              <a:cs typeface="Times New Roman" charset="0"/>
            </a:rPr>
            <a:t>penjualan</a:t>
          </a:r>
          <a:r>
            <a:rPr lang="en-US" sz="1800" kern="1200" baseline="0" dirty="0" smtClean="0">
              <a:latin typeface="Times New Roman" charset="0"/>
              <a:ea typeface="Times New Roman" charset="0"/>
              <a:cs typeface="Times New Roman" charset="0"/>
            </a:rPr>
            <a:t> </a:t>
          </a:r>
          <a:r>
            <a:rPr lang="en-US" sz="1800" kern="1200" baseline="0" dirty="0" err="1" smtClean="0">
              <a:latin typeface="Times New Roman" charset="0"/>
              <a:ea typeface="Times New Roman" charset="0"/>
              <a:cs typeface="Times New Roman" charset="0"/>
            </a:rPr>
            <a:t>tahunan</a:t>
          </a:r>
          <a:r>
            <a:rPr lang="en-US" sz="1800" kern="1200" baseline="0" dirty="0" smtClean="0">
              <a:latin typeface="Times New Roman" charset="0"/>
              <a:ea typeface="Times New Roman" charset="0"/>
              <a:cs typeface="Times New Roman" charset="0"/>
            </a:rPr>
            <a:t> (</a:t>
          </a:r>
          <a:r>
            <a:rPr lang="en-US" sz="1800" kern="1200" baseline="0" dirty="0" err="1" smtClean="0">
              <a:latin typeface="Times New Roman" charset="0"/>
              <a:ea typeface="Times New Roman" charset="0"/>
              <a:cs typeface="Times New Roman" charset="0"/>
            </a:rPr>
            <a:t>Pasal</a:t>
          </a:r>
          <a:r>
            <a:rPr lang="en-US" sz="1800" kern="1200" baseline="0" dirty="0" smtClean="0">
              <a:latin typeface="Times New Roman" charset="0"/>
              <a:ea typeface="Times New Roman" charset="0"/>
              <a:cs typeface="Times New Roman" charset="0"/>
            </a:rPr>
            <a:t> 6)</a:t>
          </a:r>
          <a:r>
            <a:rPr lang="de-DE" sz="1800" kern="1200" baseline="0" dirty="0" smtClean="0">
              <a:latin typeface="Times New Roman" charset="0"/>
              <a:ea typeface="Times New Roman" charset="0"/>
              <a:cs typeface="Times New Roman" charset="0"/>
            </a:rPr>
            <a:t> </a:t>
          </a:r>
          <a:endParaRPr lang="en-US" sz="1800" kern="1200" dirty="0">
            <a:latin typeface="Times New Roman" charset="0"/>
            <a:ea typeface="Times New Roman" charset="0"/>
            <a:cs typeface="Times New Roman" charset="0"/>
          </a:endParaRPr>
        </a:p>
      </dsp:txBody>
      <dsp:txXfrm>
        <a:off x="6016517" y="2887212"/>
        <a:ext cx="3628946" cy="1026489"/>
      </dsp:txXfrm>
    </dsp:sp>
    <dsp:sp modelId="{285160D6-4B59-C649-9A23-13D495541E57}">
      <dsp:nvSpPr>
        <dsp:cNvPr id="0" name=""/>
        <dsp:cNvSpPr/>
      </dsp:nvSpPr>
      <dsp:spPr>
        <a:xfrm>
          <a:off x="5572641" y="1090461"/>
          <a:ext cx="502586" cy="3526332"/>
        </a:xfrm>
        <a:custGeom>
          <a:avLst/>
          <a:gdLst/>
          <a:ahLst/>
          <a:cxnLst/>
          <a:rect l="0" t="0" r="0" b="0"/>
          <a:pathLst>
            <a:path>
              <a:moveTo>
                <a:pt x="0" y="0"/>
              </a:moveTo>
              <a:lnTo>
                <a:pt x="0" y="3526332"/>
              </a:lnTo>
              <a:lnTo>
                <a:pt x="502586" y="3526332"/>
              </a:lnTo>
            </a:path>
          </a:pathLst>
        </a:custGeom>
        <a:noFill/>
        <a:ln w="9525" cap="flat" cmpd="sng" algn="ctr">
          <a:solidFill>
            <a:schemeClr val="accent1">
              <a:shade val="6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AD23E781-7D91-7D42-BBA1-F01C8DBD04C6}">
      <dsp:nvSpPr>
        <dsp:cNvPr id="0" name=""/>
        <dsp:cNvSpPr/>
      </dsp:nvSpPr>
      <dsp:spPr>
        <a:xfrm>
          <a:off x="6075228" y="4218228"/>
          <a:ext cx="3114804" cy="797130"/>
        </a:xfrm>
        <a:prstGeom prst="roundRect">
          <a:avLst>
            <a:gd name="adj" fmla="val 10000"/>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0" tIns="22860" rIns="0" bIns="22860" numCol="1" spcCol="1270" anchor="ctr" anchorCtr="0">
          <a:noAutofit/>
        </a:bodyPr>
        <a:lstStyle/>
        <a:p>
          <a:pPr lvl="0" algn="ctr" defTabSz="800100">
            <a:lnSpc>
              <a:spcPct val="90000"/>
            </a:lnSpc>
            <a:spcBef>
              <a:spcPct val="0"/>
            </a:spcBef>
            <a:spcAft>
              <a:spcPct val="35000"/>
            </a:spcAft>
          </a:pPr>
          <a:r>
            <a:rPr lang="en-US" sz="1800" b="1" kern="1200" dirty="0" err="1" smtClean="0">
              <a:solidFill>
                <a:schemeClr val="tx2"/>
              </a:solidFill>
              <a:latin typeface="Times New Roman" charset="0"/>
              <a:ea typeface="Times New Roman" charset="0"/>
              <a:cs typeface="Times New Roman" charset="0"/>
            </a:rPr>
            <a:t>Tidak</a:t>
          </a:r>
          <a:r>
            <a:rPr lang="en-US" sz="1800" b="1" kern="1200" baseline="0" dirty="0" smtClean="0">
              <a:solidFill>
                <a:schemeClr val="tx2"/>
              </a:solidFill>
              <a:latin typeface="Times New Roman" charset="0"/>
              <a:ea typeface="Times New Roman" charset="0"/>
              <a:cs typeface="Times New Roman" charset="0"/>
            </a:rPr>
            <a:t> </a:t>
          </a:r>
          <a:r>
            <a:rPr lang="en-US" sz="1800" b="1" kern="1200" baseline="0" dirty="0" err="1" smtClean="0">
              <a:solidFill>
                <a:schemeClr val="tx2"/>
              </a:solidFill>
              <a:latin typeface="Times New Roman" charset="0"/>
              <a:ea typeface="Times New Roman" charset="0"/>
              <a:cs typeface="Times New Roman" charset="0"/>
            </a:rPr>
            <a:t>memiliki</a:t>
          </a:r>
          <a:r>
            <a:rPr lang="en-US" sz="1800" b="1" kern="1200" baseline="0" dirty="0" smtClean="0">
              <a:solidFill>
                <a:schemeClr val="tx2"/>
              </a:solidFill>
              <a:latin typeface="Times New Roman" charset="0"/>
              <a:ea typeface="Times New Roman" charset="0"/>
              <a:cs typeface="Times New Roman" charset="0"/>
            </a:rPr>
            <a:t>/</a:t>
          </a:r>
          <a:r>
            <a:rPr lang="en-US" sz="1800" b="1" kern="1200" baseline="0" dirty="0" err="1" smtClean="0">
              <a:solidFill>
                <a:schemeClr val="tx2"/>
              </a:solidFill>
              <a:latin typeface="Times New Roman" charset="0"/>
              <a:ea typeface="Times New Roman" charset="0"/>
              <a:cs typeface="Times New Roman" charset="0"/>
            </a:rPr>
            <a:t>menguasai</a:t>
          </a:r>
          <a:r>
            <a:rPr lang="en-US" sz="1800" b="1" kern="1200" baseline="0" dirty="0" smtClean="0">
              <a:solidFill>
                <a:schemeClr val="tx2"/>
              </a:solidFill>
              <a:latin typeface="Times New Roman" charset="0"/>
              <a:ea typeface="Times New Roman" charset="0"/>
              <a:cs typeface="Times New Roman" charset="0"/>
            </a:rPr>
            <a:t> </a:t>
          </a:r>
          <a:r>
            <a:rPr lang="en-US" sz="1800" kern="1200" baseline="0" dirty="0" smtClean="0">
              <a:latin typeface="Times New Roman" charset="0"/>
              <a:ea typeface="Times New Roman" charset="0"/>
              <a:cs typeface="Times New Roman" charset="0"/>
            </a:rPr>
            <a:t>UMKM </a:t>
          </a:r>
          <a:r>
            <a:rPr lang="en-US" sz="1800" kern="1200" baseline="0" dirty="0" err="1" smtClean="0">
              <a:latin typeface="Times New Roman" charset="0"/>
              <a:ea typeface="Times New Roman" charset="0"/>
              <a:cs typeface="Times New Roman" charset="0"/>
            </a:rPr>
            <a:t>mitra</a:t>
          </a:r>
          <a:r>
            <a:rPr lang="en-US" sz="1800" kern="1200" baseline="0" dirty="0" smtClean="0">
              <a:latin typeface="Times New Roman" charset="0"/>
              <a:ea typeface="Times New Roman" charset="0"/>
              <a:cs typeface="Times New Roman" charset="0"/>
            </a:rPr>
            <a:t> </a:t>
          </a:r>
          <a:r>
            <a:rPr lang="en-US" sz="1800" kern="1200" baseline="0" dirty="0" err="1" smtClean="0">
              <a:latin typeface="Times New Roman" charset="0"/>
              <a:ea typeface="Times New Roman" charset="0"/>
              <a:cs typeface="Times New Roman" charset="0"/>
            </a:rPr>
            <a:t>usahanya</a:t>
          </a:r>
          <a:r>
            <a:rPr lang="en-US" sz="1800" kern="1200" baseline="0" dirty="0" smtClean="0">
              <a:latin typeface="Times New Roman" charset="0"/>
              <a:ea typeface="Times New Roman" charset="0"/>
              <a:cs typeface="Times New Roman" charset="0"/>
            </a:rPr>
            <a:t>            (</a:t>
          </a:r>
          <a:r>
            <a:rPr lang="en-US" sz="1800" kern="1200" baseline="0" dirty="0" err="1" smtClean="0">
              <a:latin typeface="Times New Roman" charset="0"/>
              <a:ea typeface="Times New Roman" charset="0"/>
              <a:cs typeface="Times New Roman" charset="0"/>
            </a:rPr>
            <a:t>Pasal</a:t>
          </a:r>
          <a:r>
            <a:rPr lang="en-US" sz="1800" kern="1200" baseline="0" dirty="0" smtClean="0">
              <a:latin typeface="Times New Roman" charset="0"/>
              <a:ea typeface="Times New Roman" charset="0"/>
              <a:cs typeface="Times New Roman" charset="0"/>
            </a:rPr>
            <a:t> 35)</a:t>
          </a:r>
          <a:endParaRPr lang="en-US" sz="1800" kern="1200" dirty="0">
            <a:latin typeface="Times New Roman" charset="0"/>
            <a:ea typeface="Times New Roman" charset="0"/>
            <a:cs typeface="Times New Roman" charset="0"/>
          </a:endParaRPr>
        </a:p>
      </dsp:txBody>
      <dsp:txXfrm>
        <a:off x="6098575" y="4241575"/>
        <a:ext cx="3068110" cy="750436"/>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3404370-E771-5D4F-9B3B-B69BE9630958}">
      <dsp:nvSpPr>
        <dsp:cNvPr id="0" name=""/>
        <dsp:cNvSpPr/>
      </dsp:nvSpPr>
      <dsp:spPr>
        <a:xfrm>
          <a:off x="228599" y="187"/>
          <a:ext cx="2631347" cy="1564555"/>
        </a:xfrm>
        <a:prstGeom prst="ellipse">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30480" tIns="30480" rIns="30480" bIns="30480" numCol="1" spcCol="1270" anchor="ctr" anchorCtr="0">
          <a:noAutofit/>
        </a:bodyPr>
        <a:lstStyle/>
        <a:p>
          <a:pPr lvl="0" algn="ctr" defTabSz="1066800">
            <a:lnSpc>
              <a:spcPct val="90000"/>
            </a:lnSpc>
            <a:spcBef>
              <a:spcPct val="0"/>
            </a:spcBef>
            <a:spcAft>
              <a:spcPct val="35000"/>
            </a:spcAft>
          </a:pPr>
          <a:r>
            <a:rPr lang="en-US" sz="2400" b="1" kern="1200" dirty="0" err="1" smtClean="0">
              <a:latin typeface="Times New Roman" charset="0"/>
              <a:ea typeface="Times New Roman" charset="0"/>
              <a:cs typeface="Times New Roman" charset="0"/>
            </a:rPr>
            <a:t>Punya</a:t>
          </a:r>
          <a:r>
            <a:rPr lang="en-US" sz="2400" b="1" kern="1200" baseline="0" dirty="0" smtClean="0">
              <a:latin typeface="Times New Roman" charset="0"/>
              <a:ea typeface="Times New Roman" charset="0"/>
              <a:cs typeface="Times New Roman" charset="0"/>
            </a:rPr>
            <a:t> </a:t>
          </a:r>
          <a:r>
            <a:rPr lang="en-US" sz="2400" b="1" kern="1200" baseline="0" dirty="0" err="1" smtClean="0">
              <a:latin typeface="Times New Roman" charset="0"/>
              <a:ea typeface="Times New Roman" charset="0"/>
              <a:cs typeface="Times New Roman" charset="0"/>
            </a:rPr>
            <a:t>akuntabilitas</a:t>
          </a:r>
          <a:r>
            <a:rPr lang="en-US" sz="2400" b="1" kern="1200" baseline="0" dirty="0" smtClean="0">
              <a:latin typeface="Times New Roman" charset="0"/>
              <a:ea typeface="Times New Roman" charset="0"/>
              <a:cs typeface="Times New Roman" charset="0"/>
            </a:rPr>
            <a:t> </a:t>
          </a:r>
          <a:r>
            <a:rPr lang="en-US" sz="2400" b="1" kern="1200" baseline="0" dirty="0" err="1" smtClean="0">
              <a:latin typeface="Times New Roman" charset="0"/>
              <a:ea typeface="Times New Roman" charset="0"/>
              <a:cs typeface="Times New Roman" charset="0"/>
            </a:rPr>
            <a:t>publik</a:t>
          </a:r>
          <a:r>
            <a:rPr lang="en-US" sz="2400" b="1" kern="1200" baseline="0" dirty="0" smtClean="0">
              <a:latin typeface="Times New Roman" charset="0"/>
              <a:ea typeface="Times New Roman" charset="0"/>
              <a:cs typeface="Times New Roman" charset="0"/>
            </a:rPr>
            <a:t> yang </a:t>
          </a:r>
          <a:r>
            <a:rPr lang="en-US" sz="2400" b="1" kern="1200" baseline="0" dirty="0" err="1" smtClean="0">
              <a:latin typeface="Times New Roman" charset="0"/>
              <a:ea typeface="Times New Roman" charset="0"/>
              <a:cs typeface="Times New Roman" charset="0"/>
            </a:rPr>
            <a:t>signifikan</a:t>
          </a:r>
          <a:endParaRPr lang="en-US" sz="2400" b="1" kern="1200" dirty="0">
            <a:latin typeface="Times New Roman" charset="0"/>
            <a:ea typeface="Times New Roman" charset="0"/>
            <a:cs typeface="Times New Roman" charset="0"/>
          </a:endParaRPr>
        </a:p>
      </dsp:txBody>
      <dsp:txXfrm>
        <a:off x="613951" y="229311"/>
        <a:ext cx="1860643" cy="1106307"/>
      </dsp:txXfrm>
    </dsp:sp>
    <dsp:sp modelId="{7119A460-52CA-4A4A-97D4-C11CBB0BEABE}">
      <dsp:nvSpPr>
        <dsp:cNvPr id="0" name=""/>
        <dsp:cNvSpPr/>
      </dsp:nvSpPr>
      <dsp:spPr>
        <a:xfrm>
          <a:off x="1073762" y="1691784"/>
          <a:ext cx="907442" cy="907442"/>
        </a:xfrm>
        <a:prstGeom prst="mathPlus">
          <a:avLst/>
        </a:prstGeom>
        <a:gradFill rotWithShape="0">
          <a:gsLst>
            <a:gs pos="0">
              <a:schemeClr val="accent1">
                <a:tint val="60000"/>
                <a:hueOff val="0"/>
                <a:satOff val="0"/>
                <a:lumOff val="0"/>
                <a:alphaOff val="0"/>
                <a:shade val="51000"/>
                <a:satMod val="130000"/>
              </a:schemeClr>
            </a:gs>
            <a:gs pos="80000">
              <a:schemeClr val="accent1">
                <a:tint val="60000"/>
                <a:hueOff val="0"/>
                <a:satOff val="0"/>
                <a:lumOff val="0"/>
                <a:alphaOff val="0"/>
                <a:shade val="93000"/>
                <a:satMod val="130000"/>
              </a:schemeClr>
            </a:gs>
            <a:gs pos="100000">
              <a:schemeClr val="accent1">
                <a:tint val="6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711200">
            <a:lnSpc>
              <a:spcPct val="90000"/>
            </a:lnSpc>
            <a:spcBef>
              <a:spcPct val="0"/>
            </a:spcBef>
            <a:spcAft>
              <a:spcPct val="35000"/>
            </a:spcAft>
          </a:pPr>
          <a:endParaRPr lang="en-US" sz="1600" kern="1200">
            <a:latin typeface="Times New Roman" charset="0"/>
            <a:ea typeface="Times New Roman" charset="0"/>
            <a:cs typeface="Times New Roman" charset="0"/>
          </a:endParaRPr>
        </a:p>
      </dsp:txBody>
      <dsp:txXfrm>
        <a:off x="1194043" y="2038790"/>
        <a:ext cx="666880" cy="213430"/>
      </dsp:txXfrm>
    </dsp:sp>
    <dsp:sp modelId="{0F1F9696-CED9-A248-99C0-3A9A7DF3A6C3}">
      <dsp:nvSpPr>
        <dsp:cNvPr id="0" name=""/>
        <dsp:cNvSpPr/>
      </dsp:nvSpPr>
      <dsp:spPr>
        <a:xfrm>
          <a:off x="497741" y="2726269"/>
          <a:ext cx="2093062" cy="1564555"/>
        </a:xfrm>
        <a:prstGeom prst="ellipse">
          <a:avLst/>
        </a:prstGeom>
        <a:solidFill>
          <a:srgbClr val="FFC000"/>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30480" tIns="30480" rIns="30480" bIns="30480" numCol="1" spcCol="1270" anchor="ctr" anchorCtr="0">
          <a:noAutofit/>
        </a:bodyPr>
        <a:lstStyle/>
        <a:p>
          <a:pPr lvl="0" algn="ctr" defTabSz="1066800">
            <a:lnSpc>
              <a:spcPct val="90000"/>
            </a:lnSpc>
            <a:spcBef>
              <a:spcPct val="0"/>
            </a:spcBef>
            <a:spcAft>
              <a:spcPct val="35000"/>
            </a:spcAft>
          </a:pPr>
          <a:r>
            <a:rPr lang="en-US" sz="2400" b="1" kern="1200" baseline="0" dirty="0" err="1" smtClean="0">
              <a:solidFill>
                <a:schemeClr val="tx1"/>
              </a:solidFill>
              <a:latin typeface="Times New Roman" charset="0"/>
              <a:ea typeface="Times New Roman" charset="0"/>
              <a:cs typeface="Times New Roman" charset="0"/>
            </a:rPr>
            <a:t>Sektor</a:t>
          </a:r>
          <a:r>
            <a:rPr lang="en-US" sz="2400" b="1" kern="1200" baseline="0" dirty="0" smtClean="0">
              <a:solidFill>
                <a:schemeClr val="tx1"/>
              </a:solidFill>
              <a:latin typeface="Times New Roman" charset="0"/>
              <a:ea typeface="Times New Roman" charset="0"/>
              <a:cs typeface="Times New Roman" charset="0"/>
            </a:rPr>
            <a:t> </a:t>
          </a:r>
          <a:r>
            <a:rPr lang="en-US" sz="2400" b="1" kern="1200" baseline="0" dirty="0" err="1" smtClean="0">
              <a:solidFill>
                <a:schemeClr val="tx1"/>
              </a:solidFill>
              <a:latin typeface="Times New Roman" charset="0"/>
              <a:ea typeface="Times New Roman" charset="0"/>
              <a:cs typeface="Times New Roman" charset="0"/>
            </a:rPr>
            <a:t>jasa</a:t>
          </a:r>
          <a:r>
            <a:rPr lang="en-US" sz="2400" b="1" kern="1200" baseline="0" dirty="0" smtClean="0">
              <a:solidFill>
                <a:schemeClr val="tx1"/>
              </a:solidFill>
              <a:latin typeface="Times New Roman" charset="0"/>
              <a:ea typeface="Times New Roman" charset="0"/>
              <a:cs typeface="Times New Roman" charset="0"/>
            </a:rPr>
            <a:t> </a:t>
          </a:r>
          <a:r>
            <a:rPr lang="en-US" sz="2400" b="1" kern="1200" baseline="0" dirty="0" err="1" smtClean="0">
              <a:solidFill>
                <a:schemeClr val="tx1"/>
              </a:solidFill>
              <a:latin typeface="Times New Roman" charset="0"/>
              <a:ea typeface="Times New Roman" charset="0"/>
              <a:cs typeface="Times New Roman" charset="0"/>
            </a:rPr>
            <a:t>keuangan</a:t>
          </a:r>
          <a:endParaRPr lang="en-US" sz="2400" b="1" kern="1200" baseline="0" dirty="0" smtClean="0">
            <a:solidFill>
              <a:schemeClr val="tx1"/>
            </a:solidFill>
            <a:latin typeface="Times New Roman" charset="0"/>
            <a:ea typeface="Times New Roman" charset="0"/>
            <a:cs typeface="Times New Roman" charset="0"/>
          </a:endParaRPr>
        </a:p>
      </dsp:txBody>
      <dsp:txXfrm>
        <a:off x="804263" y="2955393"/>
        <a:ext cx="1480018" cy="1106307"/>
      </dsp:txXfrm>
    </dsp:sp>
    <dsp:sp modelId="{3FD27C7D-47CB-E94D-BF08-925302C1024B}">
      <dsp:nvSpPr>
        <dsp:cNvPr id="0" name=""/>
        <dsp:cNvSpPr/>
      </dsp:nvSpPr>
      <dsp:spPr>
        <a:xfrm>
          <a:off x="2954711" y="1854498"/>
          <a:ext cx="1102965" cy="582014"/>
        </a:xfrm>
        <a:prstGeom prst="rightArrow">
          <a:avLst>
            <a:gd name="adj1" fmla="val 60000"/>
            <a:gd name="adj2" fmla="val 50000"/>
          </a:avLst>
        </a:prstGeom>
        <a:gradFill rotWithShape="0">
          <a:gsLst>
            <a:gs pos="0">
              <a:schemeClr val="accent1">
                <a:tint val="60000"/>
                <a:hueOff val="0"/>
                <a:satOff val="0"/>
                <a:lumOff val="0"/>
                <a:alphaOff val="0"/>
                <a:shade val="51000"/>
                <a:satMod val="130000"/>
              </a:schemeClr>
            </a:gs>
            <a:gs pos="80000">
              <a:schemeClr val="accent1">
                <a:tint val="60000"/>
                <a:hueOff val="0"/>
                <a:satOff val="0"/>
                <a:lumOff val="0"/>
                <a:alphaOff val="0"/>
                <a:shade val="93000"/>
                <a:satMod val="130000"/>
              </a:schemeClr>
            </a:gs>
            <a:gs pos="100000">
              <a:schemeClr val="accent1">
                <a:tint val="6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1155700">
            <a:lnSpc>
              <a:spcPct val="90000"/>
            </a:lnSpc>
            <a:spcBef>
              <a:spcPct val="0"/>
            </a:spcBef>
            <a:spcAft>
              <a:spcPct val="35000"/>
            </a:spcAft>
          </a:pPr>
          <a:endParaRPr lang="en-US" sz="2600" kern="1200">
            <a:latin typeface="Times New Roman" charset="0"/>
            <a:ea typeface="Times New Roman" charset="0"/>
            <a:cs typeface="Times New Roman" charset="0"/>
          </a:endParaRPr>
        </a:p>
      </dsp:txBody>
      <dsp:txXfrm>
        <a:off x="2954711" y="1970901"/>
        <a:ext cx="928361" cy="349208"/>
      </dsp:txXfrm>
    </dsp:sp>
    <dsp:sp modelId="{48ED00A3-3FA6-A54B-B819-C8D4AFB06E8B}">
      <dsp:nvSpPr>
        <dsp:cNvPr id="0" name=""/>
        <dsp:cNvSpPr/>
      </dsp:nvSpPr>
      <dsp:spPr>
        <a:xfrm>
          <a:off x="4114796" y="580950"/>
          <a:ext cx="3129111" cy="3129111"/>
        </a:xfrm>
        <a:prstGeom prst="ellipse">
          <a:avLst/>
        </a:prstGeom>
        <a:gradFill flip="none" rotWithShape="1">
          <a:gsLst>
            <a:gs pos="21024">
              <a:srgbClr val="A0413E"/>
            </a:gs>
            <a:gs pos="0">
              <a:schemeClr val="accent2">
                <a:lumMod val="67000"/>
              </a:schemeClr>
            </a:gs>
            <a:gs pos="48000">
              <a:schemeClr val="accent2">
                <a:lumMod val="97000"/>
                <a:lumOff val="3000"/>
              </a:schemeClr>
            </a:gs>
            <a:gs pos="100000">
              <a:schemeClr val="accent2">
                <a:lumMod val="60000"/>
                <a:lumOff val="40000"/>
              </a:schemeClr>
            </a:gs>
          </a:gsLst>
          <a:lin ang="16200000" scaled="1"/>
          <a:tileRect/>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57150" tIns="57150" rIns="57150" bIns="57150" numCol="1" spcCol="1270" anchor="ctr" anchorCtr="0">
          <a:noAutofit/>
        </a:bodyPr>
        <a:lstStyle/>
        <a:p>
          <a:pPr lvl="0" algn="ctr" defTabSz="2000250">
            <a:lnSpc>
              <a:spcPct val="90000"/>
            </a:lnSpc>
            <a:spcBef>
              <a:spcPct val="0"/>
            </a:spcBef>
            <a:spcAft>
              <a:spcPct val="35000"/>
            </a:spcAft>
          </a:pPr>
          <a:r>
            <a:rPr lang="en-US" sz="4500" b="1" kern="1200" dirty="0" err="1" smtClean="0">
              <a:latin typeface="Times New Roman" charset="0"/>
              <a:ea typeface="Times New Roman" charset="0"/>
              <a:cs typeface="Times New Roman" charset="0"/>
            </a:rPr>
            <a:t>Ruang</a:t>
          </a:r>
          <a:r>
            <a:rPr lang="en-US" sz="4500" b="1" kern="1200" dirty="0" smtClean="0">
              <a:latin typeface="Times New Roman" charset="0"/>
              <a:ea typeface="Times New Roman" charset="0"/>
              <a:cs typeface="Times New Roman" charset="0"/>
            </a:rPr>
            <a:t> </a:t>
          </a:r>
          <a:r>
            <a:rPr lang="en-US" sz="4500" b="1" kern="1200" dirty="0" err="1" smtClean="0">
              <a:latin typeface="Times New Roman" charset="0"/>
              <a:ea typeface="Times New Roman" charset="0"/>
              <a:cs typeface="Times New Roman" charset="0"/>
            </a:rPr>
            <a:t>Lingkup</a:t>
          </a:r>
          <a:r>
            <a:rPr lang="en-US" sz="4500" b="1" kern="1200" dirty="0" smtClean="0">
              <a:latin typeface="Times New Roman" charset="0"/>
              <a:ea typeface="Times New Roman" charset="0"/>
              <a:cs typeface="Times New Roman" charset="0"/>
            </a:rPr>
            <a:t> EMKM</a:t>
          </a:r>
          <a:endParaRPr lang="en-US" sz="4500" b="1" kern="1200" dirty="0">
            <a:latin typeface="Times New Roman" charset="0"/>
            <a:ea typeface="Times New Roman" charset="0"/>
            <a:cs typeface="Times New Roman" charset="0"/>
          </a:endParaRPr>
        </a:p>
      </dsp:txBody>
      <dsp:txXfrm>
        <a:off x="4573044" y="1039198"/>
        <a:ext cx="2212615" cy="2212615"/>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2C8AD26-8845-DD47-94AD-54AFE40AE28F}">
      <dsp:nvSpPr>
        <dsp:cNvPr id="0" name=""/>
        <dsp:cNvSpPr/>
      </dsp:nvSpPr>
      <dsp:spPr>
        <a:xfrm>
          <a:off x="-5451861" y="-835198"/>
          <a:ext cx="6494809" cy="6494809"/>
        </a:xfrm>
        <a:prstGeom prst="blockArc">
          <a:avLst>
            <a:gd name="adj1" fmla="val 18900000"/>
            <a:gd name="adj2" fmla="val 2700000"/>
            <a:gd name="adj3" fmla="val 333"/>
          </a:avLst>
        </a:prstGeom>
        <a:noFill/>
        <a:ln w="9525" cap="flat" cmpd="sng" algn="ctr">
          <a:solidFill>
            <a:schemeClr val="accent1">
              <a:shade val="6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87D2EB35-CEC9-3C46-8F93-52242BD3C3D5}">
      <dsp:nvSpPr>
        <dsp:cNvPr id="0" name=""/>
        <dsp:cNvSpPr/>
      </dsp:nvSpPr>
      <dsp:spPr>
        <a:xfrm>
          <a:off x="338432" y="219317"/>
          <a:ext cx="7217161" cy="438442"/>
        </a:xfrm>
        <a:prstGeom prst="rect">
          <a:avLst/>
        </a:prstGeom>
        <a:solidFill>
          <a:schemeClr val="accent1"/>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348014" tIns="60960" rIns="60960" bIns="60960" numCol="1" spcCol="1270" anchor="ctr" anchorCtr="0">
          <a:noAutofit/>
        </a:bodyPr>
        <a:lstStyle/>
        <a:p>
          <a:pPr lvl="0" algn="l" defTabSz="1066800">
            <a:lnSpc>
              <a:spcPct val="90000"/>
            </a:lnSpc>
            <a:spcBef>
              <a:spcPct val="0"/>
            </a:spcBef>
            <a:spcAft>
              <a:spcPct val="35000"/>
            </a:spcAft>
          </a:pPr>
          <a:r>
            <a:rPr lang="en-US" sz="2400" b="1" kern="1200" dirty="0" err="1" smtClean="0">
              <a:latin typeface="Times New Roman" charset="0"/>
              <a:ea typeface="Times New Roman" charset="0"/>
              <a:cs typeface="Times New Roman" charset="0"/>
            </a:rPr>
            <a:t>Tujuan</a:t>
          </a:r>
          <a:r>
            <a:rPr lang="en-US" sz="2400" b="1" kern="1200" dirty="0" smtClean="0">
              <a:latin typeface="Times New Roman" charset="0"/>
              <a:ea typeface="Times New Roman" charset="0"/>
              <a:cs typeface="Times New Roman" charset="0"/>
            </a:rPr>
            <a:t> </a:t>
          </a:r>
          <a:r>
            <a:rPr lang="en-US" sz="2400" b="1" kern="1200" dirty="0" err="1" smtClean="0">
              <a:latin typeface="Times New Roman" charset="0"/>
              <a:ea typeface="Times New Roman" charset="0"/>
              <a:cs typeface="Times New Roman" charset="0"/>
            </a:rPr>
            <a:t>Laporan</a:t>
          </a:r>
          <a:r>
            <a:rPr lang="en-US" sz="2400" b="1" kern="1200" baseline="0" dirty="0" smtClean="0">
              <a:latin typeface="Times New Roman" charset="0"/>
              <a:ea typeface="Times New Roman" charset="0"/>
              <a:cs typeface="Times New Roman" charset="0"/>
            </a:rPr>
            <a:t> </a:t>
          </a:r>
          <a:r>
            <a:rPr lang="en-US" sz="2400" b="1" kern="1200" baseline="0" dirty="0" err="1" smtClean="0">
              <a:latin typeface="Times New Roman" charset="0"/>
              <a:ea typeface="Times New Roman" charset="0"/>
              <a:cs typeface="Times New Roman" charset="0"/>
            </a:rPr>
            <a:t>Keuangan</a:t>
          </a:r>
          <a:endParaRPr lang="en-US" sz="2400" b="1" kern="1200" dirty="0">
            <a:latin typeface="Times New Roman" charset="0"/>
            <a:ea typeface="Times New Roman" charset="0"/>
            <a:cs typeface="Times New Roman" charset="0"/>
          </a:endParaRPr>
        </a:p>
      </dsp:txBody>
      <dsp:txXfrm>
        <a:off x="338432" y="219317"/>
        <a:ext cx="7217161" cy="438442"/>
      </dsp:txXfrm>
    </dsp:sp>
    <dsp:sp modelId="{0EAA5158-490F-4E41-98B3-5F9A045A30EC}">
      <dsp:nvSpPr>
        <dsp:cNvPr id="0" name=""/>
        <dsp:cNvSpPr/>
      </dsp:nvSpPr>
      <dsp:spPr>
        <a:xfrm>
          <a:off x="64405" y="164512"/>
          <a:ext cx="548053" cy="548053"/>
        </a:xfrm>
        <a:prstGeom prst="ellipse">
          <a:avLst/>
        </a:prstGeom>
        <a:solidFill>
          <a:schemeClr val="lt1">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D120D9C6-0D6D-C04E-A303-66F54CC6A52C}">
      <dsp:nvSpPr>
        <dsp:cNvPr id="0" name=""/>
        <dsp:cNvSpPr/>
      </dsp:nvSpPr>
      <dsp:spPr>
        <a:xfrm>
          <a:off x="735481" y="877367"/>
          <a:ext cx="6820112" cy="438442"/>
        </a:xfrm>
        <a:prstGeom prst="rect">
          <a:avLst/>
        </a:prstGeom>
        <a:solidFill>
          <a:schemeClr val="accent1"/>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348014" tIns="60960" rIns="60960" bIns="60960" numCol="1" spcCol="1270" anchor="ctr" anchorCtr="0">
          <a:noAutofit/>
        </a:bodyPr>
        <a:lstStyle/>
        <a:p>
          <a:pPr lvl="0" algn="l" defTabSz="1066800">
            <a:lnSpc>
              <a:spcPct val="90000"/>
            </a:lnSpc>
            <a:spcBef>
              <a:spcPct val="0"/>
            </a:spcBef>
            <a:spcAft>
              <a:spcPct val="35000"/>
            </a:spcAft>
          </a:pPr>
          <a:r>
            <a:rPr lang="en-US" sz="2400" b="1" kern="1200" dirty="0" err="1" smtClean="0">
              <a:latin typeface="Times New Roman" charset="0"/>
              <a:ea typeface="Times New Roman" charset="0"/>
              <a:cs typeface="Times New Roman" charset="0"/>
            </a:rPr>
            <a:t>Posisi</a:t>
          </a:r>
          <a:r>
            <a:rPr lang="en-US" sz="2400" b="1" kern="1200" dirty="0" smtClean="0">
              <a:latin typeface="Times New Roman" charset="0"/>
              <a:ea typeface="Times New Roman" charset="0"/>
              <a:cs typeface="Times New Roman" charset="0"/>
            </a:rPr>
            <a:t> </a:t>
          </a:r>
          <a:r>
            <a:rPr lang="en-US" sz="2400" b="1" kern="1200" dirty="0" err="1" smtClean="0">
              <a:latin typeface="Times New Roman" charset="0"/>
              <a:ea typeface="Times New Roman" charset="0"/>
              <a:cs typeface="Times New Roman" charset="0"/>
            </a:rPr>
            <a:t>Keuangan</a:t>
          </a:r>
          <a:r>
            <a:rPr lang="en-US" sz="2400" b="1" kern="1200" dirty="0" smtClean="0">
              <a:latin typeface="Times New Roman" charset="0"/>
              <a:ea typeface="Times New Roman" charset="0"/>
              <a:cs typeface="Times New Roman" charset="0"/>
            </a:rPr>
            <a:t> &amp; </a:t>
          </a:r>
          <a:r>
            <a:rPr lang="en-US" sz="2400" b="1" kern="1200" dirty="0" err="1" smtClean="0">
              <a:latin typeface="Times New Roman" charset="0"/>
              <a:ea typeface="Times New Roman" charset="0"/>
              <a:cs typeface="Times New Roman" charset="0"/>
            </a:rPr>
            <a:t>Kinerja</a:t>
          </a:r>
          <a:endParaRPr lang="en-US" sz="2400" b="1" kern="1200" dirty="0">
            <a:latin typeface="Times New Roman" charset="0"/>
            <a:ea typeface="Times New Roman" charset="0"/>
            <a:cs typeface="Times New Roman" charset="0"/>
          </a:endParaRPr>
        </a:p>
      </dsp:txBody>
      <dsp:txXfrm>
        <a:off x="735481" y="877367"/>
        <a:ext cx="6820112" cy="438442"/>
      </dsp:txXfrm>
    </dsp:sp>
    <dsp:sp modelId="{2718CD2D-06C0-B04C-80E2-8503334FF532}">
      <dsp:nvSpPr>
        <dsp:cNvPr id="0" name=""/>
        <dsp:cNvSpPr/>
      </dsp:nvSpPr>
      <dsp:spPr>
        <a:xfrm>
          <a:off x="461455" y="822562"/>
          <a:ext cx="548053" cy="548053"/>
        </a:xfrm>
        <a:prstGeom prst="ellipse">
          <a:avLst/>
        </a:prstGeom>
        <a:solidFill>
          <a:schemeClr val="lt1">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28FAD045-D4D4-7E49-9FA9-4831D645BAB5}">
      <dsp:nvSpPr>
        <dsp:cNvPr id="0" name=""/>
        <dsp:cNvSpPr/>
      </dsp:nvSpPr>
      <dsp:spPr>
        <a:xfrm>
          <a:off x="953062" y="1534934"/>
          <a:ext cx="6602531" cy="438442"/>
        </a:xfrm>
        <a:prstGeom prst="rect">
          <a:avLst/>
        </a:prstGeom>
        <a:solidFill>
          <a:schemeClr val="accent1"/>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348014" tIns="60960" rIns="60960" bIns="60960" numCol="1" spcCol="1270" anchor="ctr" anchorCtr="0">
          <a:noAutofit/>
        </a:bodyPr>
        <a:lstStyle/>
        <a:p>
          <a:pPr lvl="0" algn="l" defTabSz="1066800">
            <a:lnSpc>
              <a:spcPct val="90000"/>
            </a:lnSpc>
            <a:spcBef>
              <a:spcPct val="0"/>
            </a:spcBef>
            <a:spcAft>
              <a:spcPct val="35000"/>
            </a:spcAft>
          </a:pPr>
          <a:r>
            <a:rPr lang="en-US" sz="2400" b="1" kern="1200" dirty="0" err="1" smtClean="0">
              <a:latin typeface="Times New Roman" charset="0"/>
              <a:ea typeface="Times New Roman" charset="0"/>
              <a:cs typeface="Times New Roman" charset="0"/>
            </a:rPr>
            <a:t>Pengakuan</a:t>
          </a:r>
          <a:r>
            <a:rPr lang="en-US" sz="2400" b="1" kern="1200" dirty="0" smtClean="0">
              <a:latin typeface="Times New Roman" charset="0"/>
              <a:ea typeface="Times New Roman" charset="0"/>
              <a:cs typeface="Times New Roman" charset="0"/>
            </a:rPr>
            <a:t> </a:t>
          </a:r>
          <a:r>
            <a:rPr lang="en-US" sz="2400" b="1" kern="1200" dirty="0" err="1" smtClean="0">
              <a:latin typeface="Times New Roman" charset="0"/>
              <a:ea typeface="Times New Roman" charset="0"/>
              <a:cs typeface="Times New Roman" charset="0"/>
            </a:rPr>
            <a:t>Unsur-Unsur</a:t>
          </a:r>
          <a:r>
            <a:rPr lang="en-US" sz="2400" b="1" kern="1200" dirty="0" smtClean="0">
              <a:latin typeface="Times New Roman" charset="0"/>
              <a:ea typeface="Times New Roman" charset="0"/>
              <a:cs typeface="Times New Roman" charset="0"/>
            </a:rPr>
            <a:t> </a:t>
          </a:r>
          <a:r>
            <a:rPr lang="en-US" sz="2400" b="1" kern="1200" dirty="0" err="1" smtClean="0">
              <a:latin typeface="Times New Roman" charset="0"/>
              <a:ea typeface="Times New Roman" charset="0"/>
              <a:cs typeface="Times New Roman" charset="0"/>
            </a:rPr>
            <a:t>Laporan</a:t>
          </a:r>
          <a:r>
            <a:rPr lang="en-US" sz="2400" b="1" kern="1200" dirty="0" smtClean="0">
              <a:latin typeface="Times New Roman" charset="0"/>
              <a:ea typeface="Times New Roman" charset="0"/>
              <a:cs typeface="Times New Roman" charset="0"/>
            </a:rPr>
            <a:t> </a:t>
          </a:r>
          <a:r>
            <a:rPr lang="en-US" sz="2400" b="1" kern="1200" dirty="0" err="1" smtClean="0">
              <a:latin typeface="Times New Roman" charset="0"/>
              <a:ea typeface="Times New Roman" charset="0"/>
              <a:cs typeface="Times New Roman" charset="0"/>
            </a:rPr>
            <a:t>Keuangan</a:t>
          </a:r>
          <a:endParaRPr lang="en-US" sz="2400" b="1" kern="1200" dirty="0">
            <a:latin typeface="Times New Roman" charset="0"/>
            <a:ea typeface="Times New Roman" charset="0"/>
            <a:cs typeface="Times New Roman" charset="0"/>
          </a:endParaRPr>
        </a:p>
      </dsp:txBody>
      <dsp:txXfrm>
        <a:off x="953062" y="1534934"/>
        <a:ext cx="6602531" cy="438442"/>
      </dsp:txXfrm>
    </dsp:sp>
    <dsp:sp modelId="{0B7A46BA-559E-D34B-982E-FCCF172C5C24}">
      <dsp:nvSpPr>
        <dsp:cNvPr id="0" name=""/>
        <dsp:cNvSpPr/>
      </dsp:nvSpPr>
      <dsp:spPr>
        <a:xfrm>
          <a:off x="679035" y="1480129"/>
          <a:ext cx="548053" cy="548053"/>
        </a:xfrm>
        <a:prstGeom prst="ellipse">
          <a:avLst/>
        </a:prstGeom>
        <a:solidFill>
          <a:schemeClr val="lt1">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2958428E-773F-0346-8B5D-6E87735571D7}">
      <dsp:nvSpPr>
        <dsp:cNvPr id="0" name=""/>
        <dsp:cNvSpPr/>
      </dsp:nvSpPr>
      <dsp:spPr>
        <a:xfrm>
          <a:off x="1022534" y="2192984"/>
          <a:ext cx="6533059" cy="438442"/>
        </a:xfrm>
        <a:prstGeom prst="rect">
          <a:avLst/>
        </a:prstGeom>
        <a:solidFill>
          <a:srgbClr val="C00000"/>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348014" tIns="60960" rIns="60960" bIns="60960" numCol="1" spcCol="1270" anchor="ctr" anchorCtr="0">
          <a:noAutofit/>
        </a:bodyPr>
        <a:lstStyle/>
        <a:p>
          <a:pPr lvl="0" algn="l" defTabSz="1066800">
            <a:lnSpc>
              <a:spcPct val="90000"/>
            </a:lnSpc>
            <a:spcBef>
              <a:spcPct val="0"/>
            </a:spcBef>
            <a:spcAft>
              <a:spcPct val="35000"/>
            </a:spcAft>
          </a:pPr>
          <a:r>
            <a:rPr lang="en-US" sz="2400" b="1" kern="1200" dirty="0" err="1" smtClean="0">
              <a:solidFill>
                <a:schemeClr val="bg1"/>
              </a:solidFill>
              <a:latin typeface="Times New Roman" charset="0"/>
              <a:ea typeface="Times New Roman" charset="0"/>
              <a:cs typeface="Times New Roman" charset="0"/>
            </a:rPr>
            <a:t>Pengukuran</a:t>
          </a:r>
          <a:r>
            <a:rPr lang="en-US" sz="2400" b="1" kern="1200" dirty="0" smtClean="0">
              <a:solidFill>
                <a:schemeClr val="bg1"/>
              </a:solidFill>
              <a:latin typeface="Times New Roman" charset="0"/>
              <a:ea typeface="Times New Roman" charset="0"/>
              <a:cs typeface="Times New Roman" charset="0"/>
            </a:rPr>
            <a:t> </a:t>
          </a:r>
          <a:r>
            <a:rPr lang="en-US" sz="2400" b="1" kern="1200" dirty="0" err="1" smtClean="0">
              <a:solidFill>
                <a:schemeClr val="bg1"/>
              </a:solidFill>
              <a:latin typeface="Times New Roman" charset="0"/>
              <a:ea typeface="Times New Roman" charset="0"/>
              <a:cs typeface="Times New Roman" charset="0"/>
            </a:rPr>
            <a:t>Unsur-Unsur</a:t>
          </a:r>
          <a:r>
            <a:rPr lang="en-US" sz="2400" b="1" kern="1200" dirty="0" smtClean="0">
              <a:solidFill>
                <a:schemeClr val="bg1"/>
              </a:solidFill>
              <a:latin typeface="Times New Roman" charset="0"/>
              <a:ea typeface="Times New Roman" charset="0"/>
              <a:cs typeface="Times New Roman" charset="0"/>
            </a:rPr>
            <a:t> </a:t>
          </a:r>
          <a:r>
            <a:rPr lang="en-US" sz="2400" b="1" kern="1200" dirty="0" err="1" smtClean="0">
              <a:solidFill>
                <a:schemeClr val="bg1"/>
              </a:solidFill>
              <a:latin typeface="Times New Roman" charset="0"/>
              <a:ea typeface="Times New Roman" charset="0"/>
              <a:cs typeface="Times New Roman" charset="0"/>
            </a:rPr>
            <a:t>Laporan</a:t>
          </a:r>
          <a:r>
            <a:rPr lang="en-US" sz="2400" b="1" kern="1200" dirty="0" smtClean="0">
              <a:solidFill>
                <a:schemeClr val="bg1"/>
              </a:solidFill>
              <a:latin typeface="Times New Roman" charset="0"/>
              <a:ea typeface="Times New Roman" charset="0"/>
              <a:cs typeface="Times New Roman" charset="0"/>
            </a:rPr>
            <a:t> </a:t>
          </a:r>
          <a:r>
            <a:rPr lang="en-US" sz="2400" b="1" kern="1200" dirty="0" err="1" smtClean="0">
              <a:solidFill>
                <a:schemeClr val="bg1"/>
              </a:solidFill>
              <a:latin typeface="Times New Roman" charset="0"/>
              <a:ea typeface="Times New Roman" charset="0"/>
              <a:cs typeface="Times New Roman" charset="0"/>
            </a:rPr>
            <a:t>Keuangan</a:t>
          </a:r>
          <a:endParaRPr lang="en-US" sz="2400" b="1" kern="1200" dirty="0">
            <a:solidFill>
              <a:schemeClr val="bg1"/>
            </a:solidFill>
            <a:latin typeface="Times New Roman" charset="0"/>
            <a:ea typeface="Times New Roman" charset="0"/>
            <a:cs typeface="Times New Roman" charset="0"/>
          </a:endParaRPr>
        </a:p>
      </dsp:txBody>
      <dsp:txXfrm>
        <a:off x="1022534" y="2192984"/>
        <a:ext cx="6533059" cy="438442"/>
      </dsp:txXfrm>
    </dsp:sp>
    <dsp:sp modelId="{354D3025-C2CB-3746-867A-152AEB76194C}">
      <dsp:nvSpPr>
        <dsp:cNvPr id="0" name=""/>
        <dsp:cNvSpPr/>
      </dsp:nvSpPr>
      <dsp:spPr>
        <a:xfrm>
          <a:off x="748507" y="2138179"/>
          <a:ext cx="548053" cy="548053"/>
        </a:xfrm>
        <a:prstGeom prst="ellipse">
          <a:avLst/>
        </a:prstGeom>
        <a:solidFill>
          <a:schemeClr val="lt1">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F7A5DFBA-C3D4-0442-96C9-B4747139A7C9}">
      <dsp:nvSpPr>
        <dsp:cNvPr id="0" name=""/>
        <dsp:cNvSpPr/>
      </dsp:nvSpPr>
      <dsp:spPr>
        <a:xfrm>
          <a:off x="953062" y="2851034"/>
          <a:ext cx="6602531" cy="438442"/>
        </a:xfrm>
        <a:prstGeom prst="rect">
          <a:avLst/>
        </a:prstGeom>
        <a:solidFill>
          <a:srgbClr val="C00000"/>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348014" tIns="60960" rIns="60960" bIns="60960" numCol="1" spcCol="1270" anchor="ctr" anchorCtr="0">
          <a:noAutofit/>
        </a:bodyPr>
        <a:lstStyle/>
        <a:p>
          <a:pPr lvl="0" algn="l" defTabSz="1066800">
            <a:lnSpc>
              <a:spcPct val="90000"/>
            </a:lnSpc>
            <a:spcBef>
              <a:spcPct val="0"/>
            </a:spcBef>
            <a:spcAft>
              <a:spcPct val="35000"/>
            </a:spcAft>
          </a:pPr>
          <a:r>
            <a:rPr lang="en-US" sz="2400" b="1" kern="1200" dirty="0" err="1" smtClean="0">
              <a:solidFill>
                <a:schemeClr val="bg1"/>
              </a:solidFill>
              <a:latin typeface="Times New Roman" charset="0"/>
              <a:ea typeface="Times New Roman" charset="0"/>
              <a:cs typeface="Times New Roman" charset="0"/>
            </a:rPr>
            <a:t>Materialitas</a:t>
          </a:r>
          <a:endParaRPr lang="en-US" sz="2400" b="1" kern="1200" dirty="0">
            <a:solidFill>
              <a:schemeClr val="bg1"/>
            </a:solidFill>
            <a:latin typeface="Times New Roman" charset="0"/>
            <a:ea typeface="Times New Roman" charset="0"/>
            <a:cs typeface="Times New Roman" charset="0"/>
          </a:endParaRPr>
        </a:p>
      </dsp:txBody>
      <dsp:txXfrm>
        <a:off x="953062" y="2851034"/>
        <a:ext cx="6602531" cy="438442"/>
      </dsp:txXfrm>
    </dsp:sp>
    <dsp:sp modelId="{9D4A3F69-C7C8-B14F-86F5-FF1D05F6F588}">
      <dsp:nvSpPr>
        <dsp:cNvPr id="0" name=""/>
        <dsp:cNvSpPr/>
      </dsp:nvSpPr>
      <dsp:spPr>
        <a:xfrm>
          <a:off x="679035" y="2796229"/>
          <a:ext cx="548053" cy="548053"/>
        </a:xfrm>
        <a:prstGeom prst="ellipse">
          <a:avLst/>
        </a:prstGeom>
        <a:solidFill>
          <a:schemeClr val="lt1">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0623457D-E7B3-5645-AA96-6A4751F71625}">
      <dsp:nvSpPr>
        <dsp:cNvPr id="0" name=""/>
        <dsp:cNvSpPr/>
      </dsp:nvSpPr>
      <dsp:spPr>
        <a:xfrm>
          <a:off x="735481" y="3508601"/>
          <a:ext cx="6820112" cy="438442"/>
        </a:xfrm>
        <a:prstGeom prst="rect">
          <a:avLst/>
        </a:prstGeom>
        <a:solidFill>
          <a:srgbClr val="C00000"/>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348014" tIns="60960" rIns="60960" bIns="60960" numCol="1" spcCol="1270" anchor="ctr" anchorCtr="0">
          <a:noAutofit/>
        </a:bodyPr>
        <a:lstStyle/>
        <a:p>
          <a:pPr lvl="0" algn="l" defTabSz="1066800">
            <a:lnSpc>
              <a:spcPct val="90000"/>
            </a:lnSpc>
            <a:spcBef>
              <a:spcPct val="0"/>
            </a:spcBef>
            <a:spcAft>
              <a:spcPct val="35000"/>
            </a:spcAft>
          </a:pPr>
          <a:r>
            <a:rPr lang="en-US" sz="2400" b="1" kern="1200" dirty="0" err="1" smtClean="0">
              <a:solidFill>
                <a:schemeClr val="bg1"/>
              </a:solidFill>
              <a:latin typeface="Times New Roman" charset="0"/>
              <a:ea typeface="Times New Roman" charset="0"/>
              <a:cs typeface="Times New Roman" charset="0"/>
            </a:rPr>
            <a:t>Asumsi</a:t>
          </a:r>
          <a:r>
            <a:rPr lang="en-US" sz="2400" b="1" kern="1200" baseline="0" dirty="0" smtClean="0">
              <a:solidFill>
                <a:schemeClr val="bg1"/>
              </a:solidFill>
              <a:latin typeface="Times New Roman" charset="0"/>
              <a:ea typeface="Times New Roman" charset="0"/>
              <a:cs typeface="Times New Roman" charset="0"/>
            </a:rPr>
            <a:t> </a:t>
          </a:r>
          <a:r>
            <a:rPr lang="en-US" sz="2400" b="1" kern="1200" baseline="0" dirty="0" err="1" smtClean="0">
              <a:solidFill>
                <a:schemeClr val="bg1"/>
              </a:solidFill>
              <a:latin typeface="Times New Roman" charset="0"/>
              <a:ea typeface="Times New Roman" charset="0"/>
              <a:cs typeface="Times New Roman" charset="0"/>
            </a:rPr>
            <a:t>Dasar</a:t>
          </a:r>
          <a:endParaRPr lang="en-US" sz="2400" b="1" kern="1200" dirty="0">
            <a:solidFill>
              <a:schemeClr val="bg1"/>
            </a:solidFill>
            <a:latin typeface="Times New Roman" charset="0"/>
            <a:ea typeface="Times New Roman" charset="0"/>
            <a:cs typeface="Times New Roman" charset="0"/>
          </a:endParaRPr>
        </a:p>
      </dsp:txBody>
      <dsp:txXfrm>
        <a:off x="735481" y="3508601"/>
        <a:ext cx="6820112" cy="438442"/>
      </dsp:txXfrm>
    </dsp:sp>
    <dsp:sp modelId="{5908F017-1563-0341-B390-0BF59ABCCE74}">
      <dsp:nvSpPr>
        <dsp:cNvPr id="0" name=""/>
        <dsp:cNvSpPr/>
      </dsp:nvSpPr>
      <dsp:spPr>
        <a:xfrm>
          <a:off x="461455" y="3453796"/>
          <a:ext cx="548053" cy="548053"/>
        </a:xfrm>
        <a:prstGeom prst="ellipse">
          <a:avLst/>
        </a:prstGeom>
        <a:solidFill>
          <a:schemeClr val="lt1">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70FFB469-0826-9145-9440-A1123D11BC26}">
      <dsp:nvSpPr>
        <dsp:cNvPr id="0" name=""/>
        <dsp:cNvSpPr/>
      </dsp:nvSpPr>
      <dsp:spPr>
        <a:xfrm>
          <a:off x="338432" y="4166651"/>
          <a:ext cx="7217161" cy="438442"/>
        </a:xfrm>
        <a:prstGeom prst="rect">
          <a:avLst/>
        </a:prstGeom>
        <a:solidFill>
          <a:schemeClr val="accent1"/>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348014" tIns="60960" rIns="60960" bIns="60960" numCol="1" spcCol="1270" anchor="ctr" anchorCtr="0">
          <a:noAutofit/>
        </a:bodyPr>
        <a:lstStyle/>
        <a:p>
          <a:pPr lvl="0" algn="l" defTabSz="1066800">
            <a:lnSpc>
              <a:spcPct val="90000"/>
            </a:lnSpc>
            <a:spcBef>
              <a:spcPct val="0"/>
            </a:spcBef>
            <a:spcAft>
              <a:spcPct val="35000"/>
            </a:spcAft>
          </a:pPr>
          <a:r>
            <a:rPr lang="en-US" sz="2400" b="1" kern="1200" dirty="0" err="1" smtClean="0">
              <a:latin typeface="Times New Roman" charset="0"/>
              <a:ea typeface="Times New Roman" charset="0"/>
              <a:cs typeface="Times New Roman" charset="0"/>
            </a:rPr>
            <a:t>Saling</a:t>
          </a:r>
          <a:r>
            <a:rPr lang="en-US" sz="2400" b="1" kern="1200" dirty="0" smtClean="0">
              <a:latin typeface="Times New Roman" charset="0"/>
              <a:ea typeface="Times New Roman" charset="0"/>
              <a:cs typeface="Times New Roman" charset="0"/>
            </a:rPr>
            <a:t> </a:t>
          </a:r>
          <a:r>
            <a:rPr lang="en-US" sz="2400" b="1" kern="1200" dirty="0" err="1" smtClean="0">
              <a:latin typeface="Times New Roman" charset="0"/>
              <a:ea typeface="Times New Roman" charset="0"/>
              <a:cs typeface="Times New Roman" charset="0"/>
            </a:rPr>
            <a:t>Hapus</a:t>
          </a:r>
          <a:endParaRPr lang="en-US" sz="2400" b="1" kern="1200" dirty="0">
            <a:latin typeface="Times New Roman" charset="0"/>
            <a:ea typeface="Times New Roman" charset="0"/>
            <a:cs typeface="Times New Roman" charset="0"/>
          </a:endParaRPr>
        </a:p>
      </dsp:txBody>
      <dsp:txXfrm>
        <a:off x="338432" y="4166651"/>
        <a:ext cx="7217161" cy="438442"/>
      </dsp:txXfrm>
    </dsp:sp>
    <dsp:sp modelId="{A1FDE77B-FC18-A145-8A6D-4BCEA33C8614}">
      <dsp:nvSpPr>
        <dsp:cNvPr id="0" name=""/>
        <dsp:cNvSpPr/>
      </dsp:nvSpPr>
      <dsp:spPr>
        <a:xfrm>
          <a:off x="64405" y="4111846"/>
          <a:ext cx="548053" cy="548053"/>
        </a:xfrm>
        <a:prstGeom prst="ellipse">
          <a:avLst/>
        </a:prstGeom>
        <a:solidFill>
          <a:schemeClr val="lt1">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7AFAFB6-AE23-B647-90DA-30398225D553}">
      <dsp:nvSpPr>
        <dsp:cNvPr id="0" name=""/>
        <dsp:cNvSpPr/>
      </dsp:nvSpPr>
      <dsp:spPr>
        <a:xfrm>
          <a:off x="0" y="1422399"/>
          <a:ext cx="7543800" cy="1016000"/>
        </a:xfrm>
        <a:prstGeom prst="roundRect">
          <a:avLst>
            <a:gd name="adj" fmla="val 10000"/>
          </a:avLst>
        </a:prstGeom>
        <a:solidFill>
          <a:srgbClr val="FF6600"/>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14300" tIns="76200" rIns="114300" bIns="76200" numCol="1" spcCol="1270" anchor="ctr" anchorCtr="0">
          <a:noAutofit/>
        </a:bodyPr>
        <a:lstStyle/>
        <a:p>
          <a:pPr lvl="0" algn="ctr" defTabSz="2667000">
            <a:lnSpc>
              <a:spcPct val="90000"/>
            </a:lnSpc>
            <a:spcBef>
              <a:spcPct val="0"/>
            </a:spcBef>
            <a:spcAft>
              <a:spcPct val="35000"/>
            </a:spcAft>
          </a:pPr>
          <a:r>
            <a:rPr lang="en-US" sz="6000" b="1" kern="1200" dirty="0" err="1" smtClean="0">
              <a:solidFill>
                <a:schemeClr val="bg1"/>
              </a:solidFill>
              <a:latin typeface="Times New Roman" charset="0"/>
              <a:ea typeface="Times New Roman" charset="0"/>
              <a:cs typeface="Times New Roman" charset="0"/>
            </a:rPr>
            <a:t>Biaya</a:t>
          </a:r>
          <a:r>
            <a:rPr lang="en-US" sz="6000" b="1" kern="1200" dirty="0" smtClean="0">
              <a:solidFill>
                <a:schemeClr val="bg1"/>
              </a:solidFill>
              <a:latin typeface="Times New Roman" charset="0"/>
              <a:ea typeface="Times New Roman" charset="0"/>
              <a:cs typeface="Times New Roman" charset="0"/>
            </a:rPr>
            <a:t> </a:t>
          </a:r>
          <a:r>
            <a:rPr lang="en-US" sz="6000" b="1" kern="1200" dirty="0" err="1" smtClean="0">
              <a:solidFill>
                <a:schemeClr val="bg1"/>
              </a:solidFill>
              <a:latin typeface="Times New Roman" charset="0"/>
              <a:ea typeface="Times New Roman" charset="0"/>
              <a:cs typeface="Times New Roman" charset="0"/>
            </a:rPr>
            <a:t>Historis</a:t>
          </a:r>
          <a:endParaRPr lang="en-US" sz="6000" b="1" kern="1200" dirty="0">
            <a:solidFill>
              <a:schemeClr val="bg1"/>
            </a:solidFill>
            <a:latin typeface="Times New Roman" charset="0"/>
            <a:ea typeface="Times New Roman" charset="0"/>
            <a:cs typeface="Times New Roman" charset="0"/>
          </a:endParaRPr>
        </a:p>
      </dsp:txBody>
      <dsp:txXfrm>
        <a:off x="29758" y="1452157"/>
        <a:ext cx="7484284" cy="956484"/>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CD01334-576B-2245-9690-0F3E6F721617}">
      <dsp:nvSpPr>
        <dsp:cNvPr id="0" name=""/>
        <dsp:cNvSpPr/>
      </dsp:nvSpPr>
      <dsp:spPr>
        <a:xfrm>
          <a:off x="3422294" y="2133598"/>
          <a:ext cx="2521304" cy="1723420"/>
        </a:xfrm>
        <a:prstGeom prst="ellipse">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0" tIns="33020" rIns="0" bIns="33020" numCol="1" spcCol="1270" anchor="ctr" anchorCtr="0">
          <a:noAutofit/>
        </a:bodyPr>
        <a:lstStyle/>
        <a:p>
          <a:pPr lvl="0" algn="ctr" defTabSz="1155700">
            <a:lnSpc>
              <a:spcPct val="90000"/>
            </a:lnSpc>
            <a:spcBef>
              <a:spcPct val="0"/>
            </a:spcBef>
            <a:spcAft>
              <a:spcPct val="35000"/>
            </a:spcAft>
          </a:pPr>
          <a:r>
            <a:rPr lang="en-US" sz="2600" b="1" u="none" kern="1200" dirty="0" err="1" smtClean="0">
              <a:latin typeface="Times New Roman" charset="0"/>
              <a:ea typeface="Times New Roman" charset="0"/>
              <a:cs typeface="Times New Roman" charset="0"/>
            </a:rPr>
            <a:t>Materialitas</a:t>
          </a:r>
          <a:endParaRPr lang="en-US" sz="2600" b="1" u="none" kern="1200" dirty="0">
            <a:latin typeface="Times New Roman" charset="0"/>
            <a:ea typeface="Times New Roman" charset="0"/>
            <a:cs typeface="Times New Roman" charset="0"/>
          </a:endParaRPr>
        </a:p>
      </dsp:txBody>
      <dsp:txXfrm>
        <a:off x="3791530" y="2385987"/>
        <a:ext cx="1782832" cy="1218642"/>
      </dsp:txXfrm>
    </dsp:sp>
    <dsp:sp modelId="{FF083727-5FCB-6244-95B0-304B15FB40E8}">
      <dsp:nvSpPr>
        <dsp:cNvPr id="0" name=""/>
        <dsp:cNvSpPr/>
      </dsp:nvSpPr>
      <dsp:spPr>
        <a:xfrm rot="16200000">
          <a:off x="4535068" y="1595107"/>
          <a:ext cx="295755" cy="535693"/>
        </a:xfrm>
        <a:prstGeom prst="rightArrow">
          <a:avLst>
            <a:gd name="adj1" fmla="val 60000"/>
            <a:gd name="adj2" fmla="val 50000"/>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1066800">
            <a:lnSpc>
              <a:spcPct val="90000"/>
            </a:lnSpc>
            <a:spcBef>
              <a:spcPct val="0"/>
            </a:spcBef>
            <a:spcAft>
              <a:spcPct val="35000"/>
            </a:spcAft>
          </a:pPr>
          <a:endParaRPr lang="en-US" sz="2400" kern="1200">
            <a:latin typeface="Times New Roman" charset="0"/>
            <a:ea typeface="Times New Roman" charset="0"/>
            <a:cs typeface="Times New Roman" charset="0"/>
          </a:endParaRPr>
        </a:p>
      </dsp:txBody>
      <dsp:txXfrm>
        <a:off x="4579431" y="1746609"/>
        <a:ext cx="207029" cy="321415"/>
      </dsp:txXfrm>
    </dsp:sp>
    <dsp:sp modelId="{64BFA7C3-8B04-724F-9237-185E06A96BEA}">
      <dsp:nvSpPr>
        <dsp:cNvPr id="0" name=""/>
        <dsp:cNvSpPr/>
      </dsp:nvSpPr>
      <dsp:spPr>
        <a:xfrm>
          <a:off x="3042913" y="0"/>
          <a:ext cx="3280066" cy="1575568"/>
        </a:xfrm>
        <a:prstGeom prst="ellipse">
          <a:avLst/>
        </a:prstGeom>
        <a:solidFill>
          <a:srgbClr val="FF9933"/>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0" tIns="27940" rIns="0" bIns="27940" numCol="1" spcCol="1270" anchor="ctr" anchorCtr="0">
          <a:noAutofit/>
        </a:bodyPr>
        <a:lstStyle/>
        <a:p>
          <a:pPr lvl="0" algn="ctr" defTabSz="977900">
            <a:lnSpc>
              <a:spcPct val="90000"/>
            </a:lnSpc>
            <a:spcBef>
              <a:spcPct val="0"/>
            </a:spcBef>
            <a:spcAft>
              <a:spcPct val="35000"/>
            </a:spcAft>
          </a:pPr>
          <a:r>
            <a:rPr lang="en-US" sz="2200" b="1" kern="1200" dirty="0" err="1" smtClean="0">
              <a:solidFill>
                <a:schemeClr val="tx1"/>
              </a:solidFill>
              <a:latin typeface="Times New Roman" charset="0"/>
              <a:ea typeface="Times New Roman" charset="0"/>
              <a:cs typeface="Times New Roman" charset="0"/>
            </a:rPr>
            <a:t>Kesalahan</a:t>
          </a:r>
          <a:r>
            <a:rPr lang="en-US" sz="2200" b="1" kern="1200" dirty="0" smtClean="0">
              <a:solidFill>
                <a:schemeClr val="tx1"/>
              </a:solidFill>
              <a:latin typeface="Times New Roman" charset="0"/>
              <a:ea typeface="Times New Roman" charset="0"/>
              <a:cs typeface="Times New Roman" charset="0"/>
            </a:rPr>
            <a:t> </a:t>
          </a:r>
          <a:r>
            <a:rPr lang="en-US" sz="2200" b="1" kern="1200" dirty="0" err="1" smtClean="0">
              <a:solidFill>
                <a:schemeClr val="tx1"/>
              </a:solidFill>
              <a:latin typeface="Times New Roman" charset="0"/>
              <a:ea typeface="Times New Roman" charset="0"/>
              <a:cs typeface="Times New Roman" charset="0"/>
            </a:rPr>
            <a:t>mencatat</a:t>
          </a:r>
          <a:r>
            <a:rPr lang="en-US" sz="2200" b="1" kern="1200" dirty="0" smtClean="0">
              <a:solidFill>
                <a:schemeClr val="tx1"/>
              </a:solidFill>
              <a:latin typeface="Times New Roman" charset="0"/>
              <a:ea typeface="Times New Roman" charset="0"/>
              <a:cs typeface="Times New Roman" charset="0"/>
            </a:rPr>
            <a:t>/</a:t>
          </a:r>
          <a:r>
            <a:rPr lang="en-US" sz="2200" b="1" kern="1200" dirty="0" err="1" smtClean="0">
              <a:solidFill>
                <a:schemeClr val="tx1"/>
              </a:solidFill>
              <a:latin typeface="Times New Roman" charset="0"/>
              <a:ea typeface="Times New Roman" charset="0"/>
              <a:cs typeface="Times New Roman" charset="0"/>
            </a:rPr>
            <a:t>kelalaian</a:t>
          </a:r>
          <a:r>
            <a:rPr lang="en-US" sz="2200" b="1" kern="1200" dirty="0" smtClean="0">
              <a:solidFill>
                <a:schemeClr val="tx1"/>
              </a:solidFill>
              <a:latin typeface="Times New Roman" charset="0"/>
              <a:ea typeface="Times New Roman" charset="0"/>
              <a:cs typeface="Times New Roman" charset="0"/>
            </a:rPr>
            <a:t> </a:t>
          </a:r>
          <a:r>
            <a:rPr lang="en-US" sz="2200" b="1" kern="1200" dirty="0" err="1" smtClean="0">
              <a:solidFill>
                <a:schemeClr val="tx1"/>
              </a:solidFill>
              <a:latin typeface="Times New Roman" charset="0"/>
              <a:ea typeface="Times New Roman" charset="0"/>
              <a:cs typeface="Times New Roman" charset="0"/>
            </a:rPr>
            <a:t>pencantuman</a:t>
          </a:r>
          <a:r>
            <a:rPr lang="en-US" sz="2200" kern="1200" dirty="0" smtClean="0">
              <a:solidFill>
                <a:schemeClr val="tx1"/>
              </a:solidFill>
              <a:latin typeface="Times New Roman" charset="0"/>
              <a:ea typeface="Times New Roman" charset="0"/>
              <a:cs typeface="Times New Roman" charset="0"/>
            </a:rPr>
            <a:t>, </a:t>
          </a:r>
          <a:r>
            <a:rPr lang="en-US" sz="2200" kern="1200" err="1" smtClean="0">
              <a:solidFill>
                <a:schemeClr val="tx1"/>
              </a:solidFill>
              <a:latin typeface="Times New Roman" charset="0"/>
              <a:ea typeface="Times New Roman" charset="0"/>
              <a:cs typeface="Times New Roman" charset="0"/>
            </a:rPr>
            <a:t>secara</a:t>
          </a:r>
          <a:r>
            <a:rPr lang="en-US" sz="2200" kern="1200" smtClean="0">
              <a:solidFill>
                <a:schemeClr val="tx1"/>
              </a:solidFill>
              <a:latin typeface="Times New Roman" charset="0"/>
              <a:ea typeface="Times New Roman" charset="0"/>
              <a:cs typeface="Times New Roman" charset="0"/>
            </a:rPr>
            <a:t> </a:t>
          </a:r>
          <a:r>
            <a:rPr lang="id-ID" sz="2200" b="1" kern="1200" smtClean="0">
              <a:solidFill>
                <a:schemeClr val="tx1"/>
              </a:solidFill>
              <a:latin typeface="Times New Roman" charset="0"/>
              <a:ea typeface="Times New Roman" charset="0"/>
              <a:cs typeface="Times New Roman" charset="0"/>
            </a:rPr>
            <a:t>sendiri</a:t>
          </a:r>
          <a:r>
            <a:rPr lang="en-US" sz="2200" kern="1200" smtClean="0">
              <a:solidFill>
                <a:schemeClr val="tx1"/>
              </a:solidFill>
              <a:latin typeface="Times New Roman" charset="0"/>
              <a:ea typeface="Times New Roman" charset="0"/>
              <a:cs typeface="Times New Roman" charset="0"/>
            </a:rPr>
            <a:t> </a:t>
          </a:r>
          <a:r>
            <a:rPr lang="en-US" sz="2200" kern="1200" err="1" smtClean="0">
              <a:solidFill>
                <a:schemeClr val="tx1"/>
              </a:solidFill>
              <a:latin typeface="Times New Roman" charset="0"/>
              <a:ea typeface="Times New Roman" charset="0"/>
              <a:cs typeface="Times New Roman" charset="0"/>
            </a:rPr>
            <a:t>atau</a:t>
          </a:r>
          <a:r>
            <a:rPr lang="en-US" sz="2200" kern="1200" smtClean="0">
              <a:solidFill>
                <a:schemeClr val="tx1"/>
              </a:solidFill>
              <a:latin typeface="Times New Roman" charset="0"/>
              <a:ea typeface="Times New Roman" charset="0"/>
              <a:cs typeface="Times New Roman" charset="0"/>
            </a:rPr>
            <a:t> </a:t>
          </a:r>
          <a:r>
            <a:rPr lang="id-ID" sz="2200" b="1" kern="1200" smtClean="0">
              <a:solidFill>
                <a:schemeClr val="tx1"/>
              </a:solidFill>
              <a:latin typeface="Times New Roman" charset="0"/>
              <a:ea typeface="Times New Roman" charset="0"/>
              <a:cs typeface="Times New Roman" charset="0"/>
            </a:rPr>
            <a:t>bersama</a:t>
          </a:r>
          <a:endParaRPr lang="en-US" sz="2200" b="1" kern="1200" dirty="0">
            <a:solidFill>
              <a:schemeClr val="tx1"/>
            </a:solidFill>
            <a:latin typeface="Times New Roman" charset="0"/>
            <a:ea typeface="Times New Roman" charset="0"/>
            <a:cs typeface="Times New Roman" charset="0"/>
          </a:endParaRPr>
        </a:p>
      </dsp:txBody>
      <dsp:txXfrm>
        <a:off x="3523268" y="230737"/>
        <a:ext cx="2319356" cy="1114094"/>
      </dsp:txXfrm>
    </dsp:sp>
    <dsp:sp modelId="{8AC46989-93B1-D646-AE2A-5E4D00BF3E5B}">
      <dsp:nvSpPr>
        <dsp:cNvPr id="0" name=""/>
        <dsp:cNvSpPr/>
      </dsp:nvSpPr>
      <dsp:spPr>
        <a:xfrm>
          <a:off x="6009638" y="2727462"/>
          <a:ext cx="159094" cy="535693"/>
        </a:xfrm>
        <a:prstGeom prst="rightArrow">
          <a:avLst>
            <a:gd name="adj1" fmla="val 60000"/>
            <a:gd name="adj2" fmla="val 50000"/>
          </a:avLst>
        </a:prstGeom>
        <a:gradFill rotWithShape="0">
          <a:gsLst>
            <a:gs pos="0">
              <a:schemeClr val="accent2">
                <a:hueOff val="1560506"/>
                <a:satOff val="-1946"/>
                <a:lumOff val="458"/>
                <a:alphaOff val="0"/>
                <a:shade val="51000"/>
                <a:satMod val="130000"/>
              </a:schemeClr>
            </a:gs>
            <a:gs pos="80000">
              <a:schemeClr val="accent2">
                <a:hueOff val="1560506"/>
                <a:satOff val="-1946"/>
                <a:lumOff val="458"/>
                <a:alphaOff val="0"/>
                <a:shade val="93000"/>
                <a:satMod val="130000"/>
              </a:schemeClr>
            </a:gs>
            <a:gs pos="100000">
              <a:schemeClr val="accent2">
                <a:hueOff val="1560506"/>
                <a:satOff val="-1946"/>
                <a:lumOff val="458"/>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1066800">
            <a:lnSpc>
              <a:spcPct val="90000"/>
            </a:lnSpc>
            <a:spcBef>
              <a:spcPct val="0"/>
            </a:spcBef>
            <a:spcAft>
              <a:spcPct val="35000"/>
            </a:spcAft>
          </a:pPr>
          <a:endParaRPr lang="en-US" sz="2400" kern="1200">
            <a:latin typeface="Times New Roman" charset="0"/>
            <a:ea typeface="Times New Roman" charset="0"/>
            <a:cs typeface="Times New Roman" charset="0"/>
          </a:endParaRPr>
        </a:p>
      </dsp:txBody>
      <dsp:txXfrm>
        <a:off x="6009638" y="2834601"/>
        <a:ext cx="111366" cy="321415"/>
      </dsp:txXfrm>
    </dsp:sp>
    <dsp:sp modelId="{D3DFC85B-8B5B-2B4B-9703-5C961F97B631}">
      <dsp:nvSpPr>
        <dsp:cNvPr id="0" name=""/>
        <dsp:cNvSpPr/>
      </dsp:nvSpPr>
      <dsp:spPr>
        <a:xfrm>
          <a:off x="6243777" y="1904999"/>
          <a:ext cx="2737519" cy="2180618"/>
        </a:xfrm>
        <a:prstGeom prst="ellipse">
          <a:avLst/>
        </a:prstGeom>
        <a:solidFill>
          <a:srgbClr val="FFFF66"/>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0" tIns="27940" rIns="0" bIns="27940" numCol="1" spcCol="1270" anchor="ctr" anchorCtr="0">
          <a:noAutofit/>
        </a:bodyPr>
        <a:lstStyle/>
        <a:p>
          <a:pPr lvl="0" algn="ctr" defTabSz="977900">
            <a:lnSpc>
              <a:spcPct val="90000"/>
            </a:lnSpc>
            <a:spcBef>
              <a:spcPct val="0"/>
            </a:spcBef>
            <a:spcAft>
              <a:spcPct val="35000"/>
            </a:spcAft>
          </a:pPr>
          <a:r>
            <a:rPr lang="en-US" sz="2200" b="1" kern="1200" dirty="0" err="1" smtClean="0">
              <a:solidFill>
                <a:schemeClr val="tx1"/>
              </a:solidFill>
              <a:latin typeface="Times New Roman" charset="0"/>
              <a:ea typeface="Times New Roman" charset="0"/>
              <a:cs typeface="Times New Roman" charset="0"/>
            </a:rPr>
            <a:t>Mempengaruhi</a:t>
          </a:r>
          <a:r>
            <a:rPr lang="en-US" sz="2200" b="1" kern="1200" dirty="0" smtClean="0">
              <a:solidFill>
                <a:schemeClr val="tx1"/>
              </a:solidFill>
              <a:latin typeface="Times New Roman" charset="0"/>
              <a:ea typeface="Times New Roman" charset="0"/>
              <a:cs typeface="Times New Roman" charset="0"/>
            </a:rPr>
            <a:t> </a:t>
          </a:r>
          <a:r>
            <a:rPr lang="en-US" sz="2200" b="1" kern="1200" dirty="0" err="1" smtClean="0">
              <a:solidFill>
                <a:schemeClr val="tx1"/>
              </a:solidFill>
              <a:latin typeface="Times New Roman" charset="0"/>
              <a:ea typeface="Times New Roman" charset="0"/>
              <a:cs typeface="Times New Roman" charset="0"/>
            </a:rPr>
            <a:t>keputusan</a:t>
          </a:r>
          <a:r>
            <a:rPr lang="en-US" sz="2200" b="1" kern="1200" dirty="0" smtClean="0">
              <a:solidFill>
                <a:schemeClr val="tx1"/>
              </a:solidFill>
              <a:latin typeface="Times New Roman" charset="0"/>
              <a:ea typeface="Times New Roman" charset="0"/>
              <a:cs typeface="Times New Roman" charset="0"/>
            </a:rPr>
            <a:t> </a:t>
          </a:r>
          <a:r>
            <a:rPr lang="en-US" sz="2200" b="1" kern="1200" dirty="0" err="1" smtClean="0">
              <a:solidFill>
                <a:schemeClr val="tx1"/>
              </a:solidFill>
              <a:latin typeface="Times New Roman" charset="0"/>
              <a:ea typeface="Times New Roman" charset="0"/>
              <a:cs typeface="Times New Roman" charset="0"/>
            </a:rPr>
            <a:t>ekonomi</a:t>
          </a:r>
          <a:r>
            <a:rPr lang="en-US" sz="2200" kern="1200" dirty="0" err="1" smtClean="0">
              <a:solidFill>
                <a:schemeClr val="tx1"/>
              </a:solidFill>
              <a:latin typeface="Times New Roman" charset="0"/>
              <a:ea typeface="Times New Roman" charset="0"/>
              <a:cs typeface="Times New Roman" charset="0"/>
            </a:rPr>
            <a:t>k</a:t>
          </a:r>
          <a:r>
            <a:rPr lang="en-US" sz="2200" kern="1200" dirty="0" smtClean="0">
              <a:solidFill>
                <a:schemeClr val="tx1"/>
              </a:solidFill>
              <a:latin typeface="Times New Roman" charset="0"/>
              <a:ea typeface="Times New Roman" charset="0"/>
              <a:cs typeface="Times New Roman" charset="0"/>
            </a:rPr>
            <a:t> </a:t>
          </a:r>
          <a:r>
            <a:rPr lang="en-US" sz="2200" kern="1200" dirty="0" err="1" smtClean="0">
              <a:solidFill>
                <a:schemeClr val="tx1"/>
              </a:solidFill>
              <a:latin typeface="Times New Roman" charset="0"/>
              <a:ea typeface="Times New Roman" charset="0"/>
              <a:cs typeface="Times New Roman" charset="0"/>
            </a:rPr>
            <a:t>pengguna</a:t>
          </a:r>
          <a:r>
            <a:rPr lang="en-US" sz="2200" kern="1200" dirty="0" smtClean="0">
              <a:solidFill>
                <a:schemeClr val="tx1"/>
              </a:solidFill>
              <a:latin typeface="Times New Roman" charset="0"/>
              <a:ea typeface="Times New Roman" charset="0"/>
              <a:cs typeface="Times New Roman" charset="0"/>
            </a:rPr>
            <a:t> </a:t>
          </a:r>
          <a:r>
            <a:rPr lang="en-US" sz="2200" kern="1200" dirty="0" err="1" smtClean="0">
              <a:solidFill>
                <a:schemeClr val="tx1"/>
              </a:solidFill>
              <a:latin typeface="Times New Roman" charset="0"/>
              <a:ea typeface="Times New Roman" charset="0"/>
              <a:cs typeface="Times New Roman" charset="0"/>
            </a:rPr>
            <a:t>laporan</a:t>
          </a:r>
          <a:r>
            <a:rPr lang="en-US" sz="2200" kern="1200" dirty="0" smtClean="0">
              <a:solidFill>
                <a:schemeClr val="tx1"/>
              </a:solidFill>
              <a:latin typeface="Times New Roman" charset="0"/>
              <a:ea typeface="Times New Roman" charset="0"/>
              <a:cs typeface="Times New Roman" charset="0"/>
            </a:rPr>
            <a:t> </a:t>
          </a:r>
          <a:r>
            <a:rPr lang="en-US" sz="2200" kern="1200" dirty="0" err="1" smtClean="0">
              <a:solidFill>
                <a:schemeClr val="tx1"/>
              </a:solidFill>
              <a:latin typeface="Times New Roman" charset="0"/>
              <a:ea typeface="Times New Roman" charset="0"/>
              <a:cs typeface="Times New Roman" charset="0"/>
            </a:rPr>
            <a:t>keuangan</a:t>
          </a:r>
          <a:endParaRPr lang="en-US" sz="2200" kern="1200" dirty="0">
            <a:solidFill>
              <a:schemeClr val="tx1"/>
            </a:solidFill>
            <a:latin typeface="Times New Roman" charset="0"/>
            <a:ea typeface="Times New Roman" charset="0"/>
            <a:cs typeface="Times New Roman" charset="0"/>
          </a:endParaRPr>
        </a:p>
      </dsp:txBody>
      <dsp:txXfrm>
        <a:off x="6644677" y="2224343"/>
        <a:ext cx="1935719" cy="1541930"/>
      </dsp:txXfrm>
    </dsp:sp>
    <dsp:sp modelId="{89E67246-8309-1E44-BA9F-8908F957531F}">
      <dsp:nvSpPr>
        <dsp:cNvPr id="0" name=""/>
        <dsp:cNvSpPr/>
      </dsp:nvSpPr>
      <dsp:spPr>
        <a:xfrm rot="5391792">
          <a:off x="4556677" y="3825063"/>
          <a:ext cx="257779" cy="535693"/>
        </a:xfrm>
        <a:prstGeom prst="rightArrow">
          <a:avLst>
            <a:gd name="adj1" fmla="val 60000"/>
            <a:gd name="adj2" fmla="val 50000"/>
          </a:avLst>
        </a:prstGeom>
        <a:gradFill rotWithShape="0">
          <a:gsLst>
            <a:gs pos="0">
              <a:schemeClr val="accent2">
                <a:hueOff val="3121013"/>
                <a:satOff val="-3893"/>
                <a:lumOff val="915"/>
                <a:alphaOff val="0"/>
                <a:shade val="51000"/>
                <a:satMod val="130000"/>
              </a:schemeClr>
            </a:gs>
            <a:gs pos="80000">
              <a:schemeClr val="accent2">
                <a:hueOff val="3121013"/>
                <a:satOff val="-3893"/>
                <a:lumOff val="915"/>
                <a:alphaOff val="0"/>
                <a:shade val="93000"/>
                <a:satMod val="130000"/>
              </a:schemeClr>
            </a:gs>
            <a:gs pos="100000">
              <a:schemeClr val="accent2">
                <a:hueOff val="3121013"/>
                <a:satOff val="-3893"/>
                <a:lumOff val="915"/>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1066800">
            <a:lnSpc>
              <a:spcPct val="90000"/>
            </a:lnSpc>
            <a:spcBef>
              <a:spcPct val="0"/>
            </a:spcBef>
            <a:spcAft>
              <a:spcPct val="35000"/>
            </a:spcAft>
          </a:pPr>
          <a:endParaRPr lang="en-US" sz="2400" kern="1200">
            <a:latin typeface="Times New Roman" charset="0"/>
            <a:ea typeface="Times New Roman" charset="0"/>
            <a:cs typeface="Times New Roman" charset="0"/>
          </a:endParaRPr>
        </a:p>
      </dsp:txBody>
      <dsp:txXfrm>
        <a:off x="4595252" y="3893535"/>
        <a:ext cx="180445" cy="321415"/>
      </dsp:txXfrm>
    </dsp:sp>
    <dsp:sp modelId="{AFA999BF-27E4-9E4B-AEEB-4AA082215170}">
      <dsp:nvSpPr>
        <dsp:cNvPr id="0" name=""/>
        <dsp:cNvSpPr/>
      </dsp:nvSpPr>
      <dsp:spPr>
        <a:xfrm>
          <a:off x="3124207" y="4343392"/>
          <a:ext cx="3127677" cy="1575568"/>
        </a:xfrm>
        <a:prstGeom prst="ellipse">
          <a:avLst/>
        </a:prstGeom>
        <a:solidFill>
          <a:schemeClr val="tx2">
            <a:lumMod val="20000"/>
            <a:lumOff val="80000"/>
          </a:schemeClr>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0" tIns="27940" rIns="0" bIns="27940" numCol="1" spcCol="1270" anchor="ctr" anchorCtr="0">
          <a:noAutofit/>
        </a:bodyPr>
        <a:lstStyle/>
        <a:p>
          <a:pPr lvl="0" algn="ctr" defTabSz="977900">
            <a:lnSpc>
              <a:spcPct val="90000"/>
            </a:lnSpc>
            <a:spcBef>
              <a:spcPct val="0"/>
            </a:spcBef>
            <a:spcAft>
              <a:spcPct val="35000"/>
            </a:spcAft>
          </a:pPr>
          <a:r>
            <a:rPr lang="en-US" sz="2200" kern="1200" dirty="0" err="1" smtClean="0">
              <a:solidFill>
                <a:schemeClr val="tx1"/>
              </a:solidFill>
              <a:latin typeface="Times New Roman" charset="0"/>
              <a:ea typeface="Times New Roman" charset="0"/>
              <a:cs typeface="Times New Roman" charset="0"/>
            </a:rPr>
            <a:t>Bergantung</a:t>
          </a:r>
          <a:r>
            <a:rPr lang="en-US" sz="2200" kern="1200" dirty="0" smtClean="0">
              <a:solidFill>
                <a:schemeClr val="tx1"/>
              </a:solidFill>
              <a:latin typeface="Times New Roman" charset="0"/>
              <a:ea typeface="Times New Roman" charset="0"/>
              <a:cs typeface="Times New Roman" charset="0"/>
            </a:rPr>
            <a:t> </a:t>
          </a:r>
          <a:r>
            <a:rPr lang="en-US" sz="2200" kern="1200" dirty="0" err="1" smtClean="0">
              <a:solidFill>
                <a:schemeClr val="tx1"/>
              </a:solidFill>
              <a:latin typeface="Times New Roman" charset="0"/>
              <a:ea typeface="Times New Roman" charset="0"/>
              <a:cs typeface="Times New Roman" charset="0"/>
            </a:rPr>
            <a:t>pada</a:t>
          </a:r>
          <a:r>
            <a:rPr lang="en-US" sz="2200" kern="1200" dirty="0" smtClean="0">
              <a:solidFill>
                <a:schemeClr val="tx1"/>
              </a:solidFill>
              <a:latin typeface="Times New Roman" charset="0"/>
              <a:ea typeface="Times New Roman" charset="0"/>
              <a:cs typeface="Times New Roman" charset="0"/>
            </a:rPr>
            <a:t> </a:t>
          </a:r>
          <a:r>
            <a:rPr lang="en-US" sz="2200" b="1" kern="1200" dirty="0" err="1" smtClean="0">
              <a:solidFill>
                <a:schemeClr val="tx1"/>
              </a:solidFill>
              <a:latin typeface="Times New Roman" charset="0"/>
              <a:ea typeface="Times New Roman" charset="0"/>
              <a:cs typeface="Times New Roman" charset="0"/>
            </a:rPr>
            <a:t>ukuran</a:t>
          </a:r>
          <a:r>
            <a:rPr lang="en-US" sz="2200" b="1" kern="1200" dirty="0" smtClean="0">
              <a:solidFill>
                <a:schemeClr val="tx1"/>
              </a:solidFill>
              <a:latin typeface="Times New Roman" charset="0"/>
              <a:ea typeface="Times New Roman" charset="0"/>
              <a:cs typeface="Times New Roman" charset="0"/>
            </a:rPr>
            <a:t> </a:t>
          </a:r>
          <a:r>
            <a:rPr lang="en-US" sz="2200" b="1" kern="1200" dirty="0" err="1" smtClean="0">
              <a:solidFill>
                <a:schemeClr val="tx1"/>
              </a:solidFill>
              <a:latin typeface="Times New Roman" charset="0"/>
              <a:ea typeface="Times New Roman" charset="0"/>
              <a:cs typeface="Times New Roman" charset="0"/>
            </a:rPr>
            <a:t>dan</a:t>
          </a:r>
          <a:r>
            <a:rPr lang="en-US" sz="2200" b="1" kern="1200" dirty="0" smtClean="0">
              <a:solidFill>
                <a:schemeClr val="tx1"/>
              </a:solidFill>
              <a:latin typeface="Times New Roman" charset="0"/>
              <a:ea typeface="Times New Roman" charset="0"/>
              <a:cs typeface="Times New Roman" charset="0"/>
            </a:rPr>
            <a:t> </a:t>
          </a:r>
          <a:r>
            <a:rPr lang="en-US" sz="2200" b="1" kern="1200" dirty="0" err="1" smtClean="0">
              <a:solidFill>
                <a:schemeClr val="tx1"/>
              </a:solidFill>
              <a:latin typeface="Times New Roman" charset="0"/>
              <a:ea typeface="Times New Roman" charset="0"/>
              <a:cs typeface="Times New Roman" charset="0"/>
            </a:rPr>
            <a:t>sifat</a:t>
          </a:r>
          <a:r>
            <a:rPr lang="en-US" sz="2200" b="1" kern="1200" dirty="0" smtClean="0">
              <a:solidFill>
                <a:schemeClr val="tx1"/>
              </a:solidFill>
              <a:latin typeface="Times New Roman" charset="0"/>
              <a:ea typeface="Times New Roman" charset="0"/>
              <a:cs typeface="Times New Roman" charset="0"/>
            </a:rPr>
            <a:t> </a:t>
          </a:r>
          <a:r>
            <a:rPr lang="en-US" sz="2200" kern="1200" dirty="0" err="1" smtClean="0">
              <a:solidFill>
                <a:schemeClr val="tx1"/>
              </a:solidFill>
              <a:latin typeface="Times New Roman" charset="0"/>
              <a:ea typeface="Times New Roman" charset="0"/>
              <a:cs typeface="Times New Roman" charset="0"/>
            </a:rPr>
            <a:t>dari</a:t>
          </a:r>
          <a:r>
            <a:rPr lang="en-US" sz="2200" kern="1200" dirty="0" smtClean="0">
              <a:solidFill>
                <a:schemeClr val="tx1"/>
              </a:solidFill>
              <a:latin typeface="Times New Roman" charset="0"/>
              <a:ea typeface="Times New Roman" charset="0"/>
              <a:cs typeface="Times New Roman" charset="0"/>
            </a:rPr>
            <a:t> </a:t>
          </a:r>
          <a:r>
            <a:rPr lang="en-US" sz="2200" kern="1200" dirty="0" err="1" smtClean="0">
              <a:solidFill>
                <a:schemeClr val="tx1"/>
              </a:solidFill>
              <a:latin typeface="Times New Roman" charset="0"/>
              <a:ea typeface="Times New Roman" charset="0"/>
              <a:cs typeface="Times New Roman" charset="0"/>
            </a:rPr>
            <a:t>kesalahan</a:t>
          </a:r>
          <a:r>
            <a:rPr lang="en-US" sz="2200" kern="1200" dirty="0" smtClean="0">
              <a:solidFill>
                <a:schemeClr val="tx1"/>
              </a:solidFill>
              <a:latin typeface="Times New Roman" charset="0"/>
              <a:ea typeface="Times New Roman" charset="0"/>
              <a:cs typeface="Times New Roman" charset="0"/>
            </a:rPr>
            <a:t>/</a:t>
          </a:r>
          <a:r>
            <a:rPr lang="en-US" sz="2200" kern="1200" dirty="0" err="1" smtClean="0">
              <a:solidFill>
                <a:schemeClr val="tx1"/>
              </a:solidFill>
              <a:latin typeface="Times New Roman" charset="0"/>
              <a:ea typeface="Times New Roman" charset="0"/>
              <a:cs typeface="Times New Roman" charset="0"/>
            </a:rPr>
            <a:t>kelalaian</a:t>
          </a:r>
          <a:endParaRPr lang="en-US" sz="2200" kern="1200" dirty="0">
            <a:solidFill>
              <a:schemeClr val="tx1"/>
            </a:solidFill>
            <a:latin typeface="Times New Roman" charset="0"/>
            <a:ea typeface="Times New Roman" charset="0"/>
            <a:cs typeface="Times New Roman" charset="0"/>
          </a:endParaRPr>
        </a:p>
      </dsp:txBody>
      <dsp:txXfrm>
        <a:off x="3582245" y="4574129"/>
        <a:ext cx="2211601" cy="1114094"/>
      </dsp:txXfrm>
    </dsp:sp>
    <dsp:sp modelId="{37CA7E83-D5F0-8C41-B7B1-07CECF93F1C7}">
      <dsp:nvSpPr>
        <dsp:cNvPr id="0" name=""/>
        <dsp:cNvSpPr/>
      </dsp:nvSpPr>
      <dsp:spPr>
        <a:xfrm rot="10800000">
          <a:off x="3180585" y="2727462"/>
          <a:ext cx="170807" cy="535693"/>
        </a:xfrm>
        <a:prstGeom prst="rightArrow">
          <a:avLst>
            <a:gd name="adj1" fmla="val 60000"/>
            <a:gd name="adj2" fmla="val 50000"/>
          </a:avLst>
        </a:prstGeom>
        <a:gradFill rotWithShape="0">
          <a:gsLst>
            <a:gs pos="0">
              <a:schemeClr val="accent2">
                <a:hueOff val="4681519"/>
                <a:satOff val="-5839"/>
                <a:lumOff val="1373"/>
                <a:alphaOff val="0"/>
                <a:shade val="51000"/>
                <a:satMod val="130000"/>
              </a:schemeClr>
            </a:gs>
            <a:gs pos="80000">
              <a:schemeClr val="accent2">
                <a:hueOff val="4681519"/>
                <a:satOff val="-5839"/>
                <a:lumOff val="1373"/>
                <a:alphaOff val="0"/>
                <a:shade val="93000"/>
                <a:satMod val="130000"/>
              </a:schemeClr>
            </a:gs>
            <a:gs pos="100000">
              <a:schemeClr val="accent2">
                <a:hueOff val="4681519"/>
                <a:satOff val="-5839"/>
                <a:lumOff val="1373"/>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1066800">
            <a:lnSpc>
              <a:spcPct val="90000"/>
            </a:lnSpc>
            <a:spcBef>
              <a:spcPct val="0"/>
            </a:spcBef>
            <a:spcAft>
              <a:spcPct val="35000"/>
            </a:spcAft>
          </a:pPr>
          <a:endParaRPr lang="en-US" sz="2400" kern="1200">
            <a:latin typeface="Times New Roman" charset="0"/>
            <a:ea typeface="Times New Roman" charset="0"/>
            <a:cs typeface="Times New Roman" charset="0"/>
          </a:endParaRPr>
        </a:p>
      </dsp:txBody>
      <dsp:txXfrm rot="10800000">
        <a:off x="3231827" y="2834601"/>
        <a:ext cx="119565" cy="321415"/>
      </dsp:txXfrm>
    </dsp:sp>
    <dsp:sp modelId="{021AA94E-8050-7841-B8A6-2B23B73835B6}">
      <dsp:nvSpPr>
        <dsp:cNvPr id="0" name=""/>
        <dsp:cNvSpPr/>
      </dsp:nvSpPr>
      <dsp:spPr>
        <a:xfrm>
          <a:off x="528309" y="2207524"/>
          <a:ext cx="2571706" cy="1575568"/>
        </a:xfrm>
        <a:prstGeom prst="ellipse">
          <a:avLst/>
        </a:prstGeom>
        <a:solidFill>
          <a:srgbClr val="92D050"/>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27940" tIns="27940" rIns="27940" bIns="27940" numCol="1" spcCol="1270" anchor="ctr" anchorCtr="0">
          <a:noAutofit/>
        </a:bodyPr>
        <a:lstStyle/>
        <a:p>
          <a:pPr lvl="0" algn="ctr" defTabSz="977900">
            <a:lnSpc>
              <a:spcPct val="90000"/>
            </a:lnSpc>
            <a:spcBef>
              <a:spcPct val="0"/>
            </a:spcBef>
            <a:spcAft>
              <a:spcPct val="35000"/>
            </a:spcAft>
          </a:pPr>
          <a:r>
            <a:rPr lang="en-US" sz="2200" b="1" kern="1200" dirty="0" err="1" smtClean="0">
              <a:solidFill>
                <a:schemeClr val="tx1"/>
              </a:solidFill>
              <a:latin typeface="Times New Roman" charset="0"/>
              <a:ea typeface="Times New Roman" charset="0"/>
              <a:cs typeface="Times New Roman" charset="0"/>
            </a:rPr>
            <a:t>Ukuran</a:t>
          </a:r>
          <a:r>
            <a:rPr lang="en-US" sz="2200" b="1" kern="1200" dirty="0" smtClean="0">
              <a:solidFill>
                <a:schemeClr val="tx1"/>
              </a:solidFill>
              <a:latin typeface="Times New Roman" charset="0"/>
              <a:ea typeface="Times New Roman" charset="0"/>
              <a:cs typeface="Times New Roman" charset="0"/>
            </a:rPr>
            <a:t> </a:t>
          </a:r>
          <a:r>
            <a:rPr lang="en-US" sz="2200" b="1" kern="1200" dirty="0" err="1" smtClean="0">
              <a:solidFill>
                <a:schemeClr val="tx1"/>
              </a:solidFill>
              <a:latin typeface="Times New Roman" charset="0"/>
              <a:ea typeface="Times New Roman" charset="0"/>
              <a:cs typeface="Times New Roman" charset="0"/>
            </a:rPr>
            <a:t>dan</a:t>
          </a:r>
          <a:r>
            <a:rPr lang="en-US" sz="2200" b="1" kern="1200" dirty="0" smtClean="0">
              <a:solidFill>
                <a:schemeClr val="tx1"/>
              </a:solidFill>
              <a:latin typeface="Times New Roman" charset="0"/>
              <a:ea typeface="Times New Roman" charset="0"/>
              <a:cs typeface="Times New Roman" charset="0"/>
            </a:rPr>
            <a:t>/</a:t>
          </a:r>
          <a:r>
            <a:rPr lang="en-US" sz="2200" b="1" kern="1200" dirty="0" err="1" smtClean="0">
              <a:solidFill>
                <a:schemeClr val="tx1"/>
              </a:solidFill>
              <a:latin typeface="Times New Roman" charset="0"/>
              <a:ea typeface="Times New Roman" charset="0"/>
              <a:cs typeface="Times New Roman" charset="0"/>
            </a:rPr>
            <a:t>atau</a:t>
          </a:r>
          <a:r>
            <a:rPr lang="en-US" sz="2200" b="1" kern="1200" dirty="0" smtClean="0">
              <a:solidFill>
                <a:schemeClr val="tx1"/>
              </a:solidFill>
              <a:latin typeface="Times New Roman" charset="0"/>
              <a:ea typeface="Times New Roman" charset="0"/>
              <a:cs typeface="Times New Roman" charset="0"/>
            </a:rPr>
            <a:t> </a:t>
          </a:r>
          <a:r>
            <a:rPr lang="en-US" sz="2200" b="1" kern="1200" dirty="0" err="1" smtClean="0">
              <a:solidFill>
                <a:schemeClr val="tx1"/>
              </a:solidFill>
              <a:latin typeface="Times New Roman" charset="0"/>
              <a:ea typeface="Times New Roman" charset="0"/>
              <a:cs typeface="Times New Roman" charset="0"/>
            </a:rPr>
            <a:t>sifat</a:t>
          </a:r>
          <a:r>
            <a:rPr lang="en-US" sz="2200" b="1" kern="1200" dirty="0" smtClean="0">
              <a:solidFill>
                <a:schemeClr val="tx1"/>
              </a:solidFill>
              <a:latin typeface="Times New Roman" charset="0"/>
              <a:ea typeface="Times New Roman" charset="0"/>
              <a:cs typeface="Times New Roman" charset="0"/>
            </a:rPr>
            <a:t> </a:t>
          </a:r>
          <a:r>
            <a:rPr lang="en-US" sz="2200" kern="1200" dirty="0" err="1" smtClean="0">
              <a:solidFill>
                <a:schemeClr val="tx1"/>
              </a:solidFill>
              <a:latin typeface="Times New Roman" charset="0"/>
              <a:ea typeface="Times New Roman" charset="0"/>
              <a:cs typeface="Times New Roman" charset="0"/>
            </a:rPr>
            <a:t>dari</a:t>
          </a:r>
          <a:r>
            <a:rPr lang="en-US" sz="2200" kern="1200" dirty="0" smtClean="0">
              <a:solidFill>
                <a:schemeClr val="tx1"/>
              </a:solidFill>
              <a:latin typeface="Times New Roman" charset="0"/>
              <a:ea typeface="Times New Roman" charset="0"/>
              <a:cs typeface="Times New Roman" charset="0"/>
            </a:rPr>
            <a:t> pos </a:t>
          </a:r>
          <a:r>
            <a:rPr lang="en-US" sz="2200" kern="1200" dirty="0" err="1" smtClean="0">
              <a:solidFill>
                <a:schemeClr val="tx1"/>
              </a:solidFill>
              <a:latin typeface="Times New Roman" charset="0"/>
              <a:ea typeface="Times New Roman" charset="0"/>
              <a:cs typeface="Times New Roman" charset="0"/>
            </a:rPr>
            <a:t>laporan</a:t>
          </a:r>
          <a:r>
            <a:rPr lang="en-US" sz="2200" kern="1200" dirty="0" smtClean="0">
              <a:solidFill>
                <a:schemeClr val="tx1"/>
              </a:solidFill>
              <a:latin typeface="Times New Roman" charset="0"/>
              <a:ea typeface="Times New Roman" charset="0"/>
              <a:cs typeface="Times New Roman" charset="0"/>
            </a:rPr>
            <a:t> </a:t>
          </a:r>
          <a:r>
            <a:rPr lang="en-US" sz="2200" kern="1200" dirty="0" err="1" smtClean="0">
              <a:solidFill>
                <a:schemeClr val="tx1"/>
              </a:solidFill>
              <a:latin typeface="Times New Roman" charset="0"/>
              <a:ea typeface="Times New Roman" charset="0"/>
              <a:cs typeface="Times New Roman" charset="0"/>
            </a:rPr>
            <a:t>keuangan</a:t>
          </a:r>
          <a:endParaRPr lang="en-US" sz="2200" kern="1200" dirty="0">
            <a:solidFill>
              <a:schemeClr val="tx1"/>
            </a:solidFill>
            <a:latin typeface="Times New Roman" charset="0"/>
            <a:ea typeface="Times New Roman" charset="0"/>
            <a:cs typeface="Times New Roman" charset="0"/>
          </a:endParaRPr>
        </a:p>
      </dsp:txBody>
      <dsp:txXfrm>
        <a:off x="904927" y="2438261"/>
        <a:ext cx="1818470" cy="1114094"/>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6CBAA68-7BAE-C24B-99C1-996867E474C2}">
      <dsp:nvSpPr>
        <dsp:cNvPr id="0" name=""/>
        <dsp:cNvSpPr/>
      </dsp:nvSpPr>
      <dsp:spPr>
        <a:xfrm rot="16200000">
          <a:off x="-971097" y="972592"/>
          <a:ext cx="4291013" cy="2345828"/>
        </a:xfrm>
        <a:prstGeom prst="flowChartManualOperation">
          <a:avLst/>
        </a:prstGeom>
        <a:solidFill>
          <a:srgbClr val="C00000"/>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39700" tIns="0" rIns="139700" bIns="0" numCol="1" spcCol="1270" anchor="ctr" anchorCtr="0">
          <a:noAutofit/>
        </a:bodyPr>
        <a:lstStyle/>
        <a:p>
          <a:pPr lvl="0" algn="ctr" defTabSz="977900">
            <a:lnSpc>
              <a:spcPct val="90000"/>
            </a:lnSpc>
            <a:spcBef>
              <a:spcPct val="0"/>
            </a:spcBef>
            <a:spcAft>
              <a:spcPct val="35000"/>
            </a:spcAft>
          </a:pPr>
          <a:r>
            <a:rPr lang="en-US" sz="2200" b="1" u="sng" kern="1200" dirty="0" err="1" smtClean="0">
              <a:latin typeface="Times New Roman" charset="0"/>
              <a:ea typeface="Times New Roman" charset="0"/>
              <a:cs typeface="Times New Roman" charset="0"/>
            </a:rPr>
            <a:t>Akrual</a:t>
          </a:r>
          <a:endParaRPr lang="en-US" sz="2200" b="1" u="sng" kern="1200" dirty="0" smtClean="0">
            <a:latin typeface="Times New Roman" charset="0"/>
            <a:ea typeface="Times New Roman" charset="0"/>
            <a:cs typeface="Times New Roman" charset="0"/>
          </a:endParaRPr>
        </a:p>
        <a:p>
          <a:pPr lvl="0" algn="l" defTabSz="977900">
            <a:lnSpc>
              <a:spcPct val="90000"/>
            </a:lnSpc>
            <a:spcBef>
              <a:spcPct val="0"/>
            </a:spcBef>
            <a:spcAft>
              <a:spcPct val="35000"/>
            </a:spcAft>
          </a:pPr>
          <a:r>
            <a:rPr lang="en-US" sz="2200" kern="1200" dirty="0" err="1" smtClean="0">
              <a:latin typeface="Times New Roman" charset="0"/>
              <a:ea typeface="Times New Roman" charset="0"/>
              <a:cs typeface="Times New Roman" charset="0"/>
            </a:rPr>
            <a:t>Aset</a:t>
          </a:r>
          <a:r>
            <a:rPr lang="en-US" sz="2200" kern="1200" dirty="0" smtClean="0">
              <a:latin typeface="Times New Roman" charset="0"/>
              <a:ea typeface="Times New Roman" charset="0"/>
              <a:cs typeface="Times New Roman" charset="0"/>
            </a:rPr>
            <a:t>, </a:t>
          </a:r>
          <a:r>
            <a:rPr lang="en-US" sz="2200" kern="1200" dirty="0" err="1" smtClean="0">
              <a:latin typeface="Times New Roman" charset="0"/>
              <a:ea typeface="Times New Roman" charset="0"/>
              <a:cs typeface="Times New Roman" charset="0"/>
            </a:rPr>
            <a:t>liabilitas</a:t>
          </a:r>
          <a:r>
            <a:rPr lang="en-US" sz="2200" kern="1200" dirty="0" smtClean="0">
              <a:latin typeface="Times New Roman" charset="0"/>
              <a:ea typeface="Times New Roman" charset="0"/>
              <a:cs typeface="Times New Roman" charset="0"/>
            </a:rPr>
            <a:t>, </a:t>
          </a:r>
          <a:r>
            <a:rPr lang="en-US" sz="2200" kern="1200" dirty="0" err="1" smtClean="0">
              <a:latin typeface="Times New Roman" charset="0"/>
              <a:ea typeface="Times New Roman" charset="0"/>
              <a:cs typeface="Times New Roman" charset="0"/>
            </a:rPr>
            <a:t>ekuitas</a:t>
          </a:r>
          <a:r>
            <a:rPr lang="en-US" sz="2200" kern="1200" dirty="0" smtClean="0">
              <a:latin typeface="Times New Roman" charset="0"/>
              <a:ea typeface="Times New Roman" charset="0"/>
              <a:cs typeface="Times New Roman" charset="0"/>
            </a:rPr>
            <a:t>, </a:t>
          </a:r>
          <a:r>
            <a:rPr lang="en-US" sz="2200" kern="1200" dirty="0" err="1" smtClean="0">
              <a:latin typeface="Times New Roman" charset="0"/>
              <a:ea typeface="Times New Roman" charset="0"/>
              <a:cs typeface="Times New Roman" charset="0"/>
            </a:rPr>
            <a:t>penghasilan</a:t>
          </a:r>
          <a:r>
            <a:rPr lang="en-US" sz="2200" kern="1200" dirty="0" smtClean="0">
              <a:latin typeface="Times New Roman" charset="0"/>
              <a:ea typeface="Times New Roman" charset="0"/>
              <a:cs typeface="Times New Roman" charset="0"/>
            </a:rPr>
            <a:t>, </a:t>
          </a:r>
          <a:r>
            <a:rPr lang="en-US" sz="2200" kern="1200" dirty="0" err="1" smtClean="0">
              <a:latin typeface="Times New Roman" charset="0"/>
              <a:ea typeface="Times New Roman" charset="0"/>
              <a:cs typeface="Times New Roman" charset="0"/>
            </a:rPr>
            <a:t>dan</a:t>
          </a:r>
          <a:r>
            <a:rPr lang="en-US" sz="2200" kern="1200" dirty="0" smtClean="0">
              <a:latin typeface="Times New Roman" charset="0"/>
              <a:ea typeface="Times New Roman" charset="0"/>
              <a:cs typeface="Times New Roman" charset="0"/>
            </a:rPr>
            <a:t> </a:t>
          </a:r>
          <a:r>
            <a:rPr lang="en-US" sz="2200" kern="1200" dirty="0" err="1" smtClean="0">
              <a:latin typeface="Times New Roman" charset="0"/>
              <a:ea typeface="Times New Roman" charset="0"/>
              <a:cs typeface="Times New Roman" charset="0"/>
            </a:rPr>
            <a:t>beban</a:t>
          </a:r>
          <a:r>
            <a:rPr lang="en-US" sz="2200" kern="1200" baseline="0" dirty="0" smtClean="0">
              <a:latin typeface="Times New Roman" charset="0"/>
              <a:ea typeface="Times New Roman" charset="0"/>
              <a:cs typeface="Times New Roman" charset="0"/>
            </a:rPr>
            <a:t> </a:t>
          </a:r>
          <a:r>
            <a:rPr lang="en-US" sz="2200" b="1" kern="1200" baseline="0" dirty="0" err="1" smtClean="0">
              <a:latin typeface="Times New Roman" charset="0"/>
              <a:ea typeface="Times New Roman" charset="0"/>
              <a:cs typeface="Times New Roman" charset="0"/>
            </a:rPr>
            <a:t>diakui</a:t>
          </a:r>
          <a:r>
            <a:rPr lang="en-US" sz="2200" kern="1200" baseline="0" dirty="0" smtClean="0">
              <a:latin typeface="Times New Roman" charset="0"/>
              <a:ea typeface="Times New Roman" charset="0"/>
              <a:cs typeface="Times New Roman" charset="0"/>
            </a:rPr>
            <a:t> </a:t>
          </a:r>
          <a:r>
            <a:rPr lang="en-US" sz="2200" kern="1200" baseline="0" dirty="0" err="1" smtClean="0">
              <a:latin typeface="Times New Roman" charset="0"/>
              <a:ea typeface="Times New Roman" charset="0"/>
              <a:cs typeface="Times New Roman" charset="0"/>
            </a:rPr>
            <a:t>jika</a:t>
          </a:r>
          <a:r>
            <a:rPr lang="en-US" sz="2200" kern="1200" baseline="0" dirty="0" smtClean="0">
              <a:latin typeface="Times New Roman" charset="0"/>
              <a:ea typeface="Times New Roman" charset="0"/>
              <a:cs typeface="Times New Roman" charset="0"/>
            </a:rPr>
            <a:t> </a:t>
          </a:r>
          <a:r>
            <a:rPr lang="en-US" sz="2200" b="1" kern="1200" baseline="0" dirty="0" err="1" smtClean="0">
              <a:latin typeface="Times New Roman" charset="0"/>
              <a:ea typeface="Times New Roman" charset="0"/>
              <a:cs typeface="Times New Roman" charset="0"/>
            </a:rPr>
            <a:t>definisi</a:t>
          </a:r>
          <a:r>
            <a:rPr lang="en-US" sz="2200" b="1" kern="1200" baseline="0" dirty="0" smtClean="0">
              <a:latin typeface="Times New Roman" charset="0"/>
              <a:ea typeface="Times New Roman" charset="0"/>
              <a:cs typeface="Times New Roman" charset="0"/>
            </a:rPr>
            <a:t> </a:t>
          </a:r>
          <a:r>
            <a:rPr lang="en-US" sz="2200" b="1" kern="1200" baseline="0" dirty="0" err="1" smtClean="0">
              <a:latin typeface="Times New Roman" charset="0"/>
              <a:ea typeface="Times New Roman" charset="0"/>
              <a:cs typeface="Times New Roman" charset="0"/>
            </a:rPr>
            <a:t>dan</a:t>
          </a:r>
          <a:r>
            <a:rPr lang="en-US" sz="2200" b="1" kern="1200" baseline="0" dirty="0" smtClean="0">
              <a:latin typeface="Times New Roman" charset="0"/>
              <a:ea typeface="Times New Roman" charset="0"/>
              <a:cs typeface="Times New Roman" charset="0"/>
            </a:rPr>
            <a:t> </a:t>
          </a:r>
          <a:r>
            <a:rPr lang="en-US" sz="2200" b="1" kern="1200" baseline="0" dirty="0" err="1" smtClean="0">
              <a:latin typeface="Times New Roman" charset="0"/>
              <a:ea typeface="Times New Roman" charset="0"/>
              <a:cs typeface="Times New Roman" charset="0"/>
            </a:rPr>
            <a:t>kriteria</a:t>
          </a:r>
          <a:r>
            <a:rPr lang="en-US" sz="2200" b="1" kern="1200" baseline="0" dirty="0" smtClean="0">
              <a:latin typeface="Times New Roman" charset="0"/>
              <a:ea typeface="Times New Roman" charset="0"/>
              <a:cs typeface="Times New Roman" charset="0"/>
            </a:rPr>
            <a:t> </a:t>
          </a:r>
          <a:r>
            <a:rPr lang="en-US" sz="2200" b="1" kern="1200" baseline="0" dirty="0" err="1" smtClean="0">
              <a:latin typeface="Times New Roman" charset="0"/>
              <a:ea typeface="Times New Roman" charset="0"/>
              <a:cs typeface="Times New Roman" charset="0"/>
            </a:rPr>
            <a:t>pengakuan</a:t>
          </a:r>
          <a:r>
            <a:rPr lang="en-US" sz="2200" kern="1200" baseline="0" dirty="0" smtClean="0">
              <a:latin typeface="Times New Roman" charset="0"/>
              <a:ea typeface="Times New Roman" charset="0"/>
              <a:cs typeface="Times New Roman" charset="0"/>
            </a:rPr>
            <a:t> </a:t>
          </a:r>
          <a:r>
            <a:rPr lang="en-US" sz="2200" kern="1200" baseline="0" dirty="0" err="1" smtClean="0">
              <a:latin typeface="Times New Roman" charset="0"/>
              <a:ea typeface="Times New Roman" charset="0"/>
              <a:cs typeface="Times New Roman" charset="0"/>
            </a:rPr>
            <a:t>terpenuhi</a:t>
          </a:r>
          <a:endParaRPr lang="en-US" sz="2200" b="1" kern="1200" dirty="0">
            <a:latin typeface="Times New Roman" charset="0"/>
            <a:ea typeface="Times New Roman" charset="0"/>
            <a:cs typeface="Times New Roman" charset="0"/>
          </a:endParaRPr>
        </a:p>
      </dsp:txBody>
      <dsp:txXfrm rot="5400000">
        <a:off x="1495" y="858203"/>
        <a:ext cx="2345828" cy="2574607"/>
      </dsp:txXfrm>
    </dsp:sp>
    <dsp:sp modelId="{0A08D810-3F80-8C46-82F2-BA5BD8CD23BA}">
      <dsp:nvSpPr>
        <dsp:cNvPr id="0" name=""/>
        <dsp:cNvSpPr/>
      </dsp:nvSpPr>
      <dsp:spPr>
        <a:xfrm rot="16200000">
          <a:off x="1791854" y="731405"/>
          <a:ext cx="4291013" cy="2828201"/>
        </a:xfrm>
        <a:prstGeom prst="flowChartManualOperation">
          <a:avLst/>
        </a:prstGeom>
        <a:solidFill>
          <a:srgbClr val="FF9933"/>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39700" tIns="0" rIns="139700" bIns="0" numCol="1" spcCol="1270" anchor="t" anchorCtr="0">
          <a:noAutofit/>
        </a:bodyPr>
        <a:lstStyle/>
        <a:p>
          <a:pPr lvl="0" algn="ctr" defTabSz="977900">
            <a:lnSpc>
              <a:spcPct val="90000"/>
            </a:lnSpc>
            <a:spcBef>
              <a:spcPct val="0"/>
            </a:spcBef>
            <a:spcAft>
              <a:spcPct val="35000"/>
            </a:spcAft>
          </a:pPr>
          <a:r>
            <a:rPr lang="en-US" sz="2200" b="1" u="sng" kern="1200" dirty="0" err="1" smtClean="0">
              <a:solidFill>
                <a:schemeClr val="tx1"/>
              </a:solidFill>
              <a:latin typeface="Times New Roman" charset="0"/>
              <a:ea typeface="Times New Roman" charset="0"/>
              <a:cs typeface="Times New Roman" charset="0"/>
            </a:rPr>
            <a:t>Kelangsungan</a:t>
          </a:r>
          <a:r>
            <a:rPr lang="en-US" sz="2200" b="1" u="sng" kern="1200" baseline="0" dirty="0" smtClean="0">
              <a:solidFill>
                <a:schemeClr val="tx1"/>
              </a:solidFill>
              <a:latin typeface="Times New Roman" charset="0"/>
              <a:ea typeface="Times New Roman" charset="0"/>
              <a:cs typeface="Times New Roman" charset="0"/>
            </a:rPr>
            <a:t> Usaha</a:t>
          </a:r>
          <a:endParaRPr lang="en-US" sz="2200" b="1" u="sng" kern="1200" dirty="0">
            <a:solidFill>
              <a:schemeClr val="tx1"/>
            </a:solidFill>
            <a:latin typeface="Times New Roman" charset="0"/>
            <a:ea typeface="Times New Roman" charset="0"/>
            <a:cs typeface="Times New Roman" charset="0"/>
          </a:endParaRPr>
        </a:p>
        <a:p>
          <a:pPr marL="228600" lvl="1" indent="-228600" algn="l" defTabSz="977900">
            <a:lnSpc>
              <a:spcPct val="90000"/>
            </a:lnSpc>
            <a:spcBef>
              <a:spcPct val="0"/>
            </a:spcBef>
            <a:spcAft>
              <a:spcPct val="15000"/>
            </a:spcAft>
            <a:buChar char="••"/>
          </a:pPr>
          <a:r>
            <a:rPr lang="en-US" sz="2200" b="1" kern="1200" dirty="0" err="1" smtClean="0">
              <a:solidFill>
                <a:schemeClr val="tx1"/>
              </a:solidFill>
              <a:latin typeface="Times New Roman" charset="0"/>
              <a:ea typeface="Times New Roman" charset="0"/>
              <a:cs typeface="Times New Roman" charset="0"/>
            </a:rPr>
            <a:t>Kemampuan</a:t>
          </a:r>
          <a:r>
            <a:rPr lang="en-US" sz="2200" b="1" kern="1200" dirty="0" smtClean="0">
              <a:solidFill>
                <a:schemeClr val="tx1"/>
              </a:solidFill>
              <a:latin typeface="Times New Roman" charset="0"/>
              <a:ea typeface="Times New Roman" charset="0"/>
              <a:cs typeface="Times New Roman" charset="0"/>
            </a:rPr>
            <a:t> </a:t>
          </a:r>
          <a:r>
            <a:rPr lang="en-US" sz="2200" b="1" kern="1200" dirty="0" err="1" smtClean="0">
              <a:solidFill>
                <a:schemeClr val="tx1"/>
              </a:solidFill>
              <a:latin typeface="Times New Roman" charset="0"/>
              <a:ea typeface="Times New Roman" charset="0"/>
              <a:cs typeface="Times New Roman" charset="0"/>
            </a:rPr>
            <a:t>untuk</a:t>
          </a:r>
          <a:r>
            <a:rPr lang="en-US" sz="2200" b="1" kern="1200" dirty="0" smtClean="0">
              <a:solidFill>
                <a:schemeClr val="tx1"/>
              </a:solidFill>
              <a:latin typeface="Times New Roman" charset="0"/>
              <a:ea typeface="Times New Roman" charset="0"/>
              <a:cs typeface="Times New Roman" charset="0"/>
            </a:rPr>
            <a:t> </a:t>
          </a:r>
          <a:r>
            <a:rPr lang="en-US" sz="2200" b="1" kern="1200" dirty="0" err="1" smtClean="0">
              <a:solidFill>
                <a:schemeClr val="tx1"/>
              </a:solidFill>
              <a:latin typeface="Times New Roman" charset="0"/>
              <a:ea typeface="Times New Roman" charset="0"/>
              <a:cs typeface="Times New Roman" charset="0"/>
            </a:rPr>
            <a:t>melanjutkan</a:t>
          </a:r>
          <a:r>
            <a:rPr lang="en-US" sz="2200" b="1" kern="1200" dirty="0" smtClean="0">
              <a:solidFill>
                <a:schemeClr val="tx1"/>
              </a:solidFill>
              <a:latin typeface="Times New Roman" charset="0"/>
              <a:ea typeface="Times New Roman" charset="0"/>
              <a:cs typeface="Times New Roman" charset="0"/>
            </a:rPr>
            <a:t> </a:t>
          </a:r>
          <a:r>
            <a:rPr lang="en-US" sz="2200" b="1" kern="1200" dirty="0" err="1" smtClean="0">
              <a:solidFill>
                <a:schemeClr val="tx1"/>
              </a:solidFill>
              <a:latin typeface="Times New Roman" charset="0"/>
              <a:ea typeface="Times New Roman" charset="0"/>
              <a:cs typeface="Times New Roman" charset="0"/>
            </a:rPr>
            <a:t>usaha</a:t>
          </a:r>
          <a:r>
            <a:rPr lang="en-US" sz="2200" b="1" kern="1200" dirty="0" smtClean="0">
              <a:solidFill>
                <a:schemeClr val="tx1"/>
              </a:solidFill>
              <a:latin typeface="Times New Roman" charset="0"/>
              <a:ea typeface="Times New Roman" charset="0"/>
              <a:cs typeface="Times New Roman" charset="0"/>
            </a:rPr>
            <a:t> </a:t>
          </a:r>
          <a:r>
            <a:rPr lang="en-US" sz="2200" kern="1200" dirty="0" smtClean="0">
              <a:solidFill>
                <a:schemeClr val="tx1"/>
              </a:solidFill>
              <a:latin typeface="Times New Roman" charset="0"/>
              <a:ea typeface="Times New Roman" charset="0"/>
              <a:cs typeface="Times New Roman" charset="0"/>
            </a:rPr>
            <a:t>di </a:t>
          </a:r>
          <a:r>
            <a:rPr lang="en-US" sz="2200" kern="1200" dirty="0" err="1" smtClean="0">
              <a:solidFill>
                <a:schemeClr val="tx1"/>
              </a:solidFill>
              <a:latin typeface="Times New Roman" charset="0"/>
              <a:ea typeface="Times New Roman" charset="0"/>
              <a:cs typeface="Times New Roman" charset="0"/>
            </a:rPr>
            <a:t>masa</a:t>
          </a:r>
          <a:r>
            <a:rPr lang="en-US" sz="2200" kern="1200" dirty="0" smtClean="0">
              <a:solidFill>
                <a:schemeClr val="tx1"/>
              </a:solidFill>
              <a:latin typeface="Times New Roman" charset="0"/>
              <a:ea typeface="Times New Roman" charset="0"/>
              <a:cs typeface="Times New Roman" charset="0"/>
            </a:rPr>
            <a:t> </a:t>
          </a:r>
          <a:r>
            <a:rPr lang="en-US" sz="2200" kern="1200" dirty="0" err="1" smtClean="0">
              <a:solidFill>
                <a:schemeClr val="tx1"/>
              </a:solidFill>
              <a:latin typeface="Times New Roman" charset="0"/>
              <a:ea typeface="Times New Roman" charset="0"/>
              <a:cs typeface="Times New Roman" charset="0"/>
            </a:rPr>
            <a:t>depan</a:t>
          </a:r>
          <a:endParaRPr lang="en-US" sz="2200" kern="1200" dirty="0">
            <a:solidFill>
              <a:schemeClr val="tx1"/>
            </a:solidFill>
            <a:latin typeface="Times New Roman" charset="0"/>
            <a:ea typeface="Times New Roman" charset="0"/>
            <a:cs typeface="Times New Roman" charset="0"/>
          </a:endParaRPr>
        </a:p>
        <a:p>
          <a:pPr marL="228600" lvl="1" indent="-228600" algn="l" defTabSz="977900">
            <a:lnSpc>
              <a:spcPct val="90000"/>
            </a:lnSpc>
            <a:spcBef>
              <a:spcPct val="0"/>
            </a:spcBef>
            <a:spcAft>
              <a:spcPct val="15000"/>
            </a:spcAft>
            <a:buChar char="••"/>
          </a:pPr>
          <a:r>
            <a:rPr lang="en-US" sz="2200" kern="1200" dirty="0" err="1" smtClean="0">
              <a:solidFill>
                <a:schemeClr val="tx1"/>
              </a:solidFill>
              <a:latin typeface="Times New Roman" charset="0"/>
              <a:ea typeface="Times New Roman" charset="0"/>
              <a:cs typeface="Times New Roman" charset="0"/>
            </a:rPr>
            <a:t>Kecuali</a:t>
          </a:r>
          <a:r>
            <a:rPr lang="en-US" sz="2200" kern="1200" dirty="0" smtClean="0">
              <a:solidFill>
                <a:schemeClr val="tx1"/>
              </a:solidFill>
              <a:latin typeface="Times New Roman" charset="0"/>
              <a:ea typeface="Times New Roman" charset="0"/>
              <a:cs typeface="Times New Roman" charset="0"/>
            </a:rPr>
            <a:t> </a:t>
          </a:r>
          <a:r>
            <a:rPr lang="en-US" sz="2200" kern="1200" dirty="0" err="1" smtClean="0">
              <a:solidFill>
                <a:schemeClr val="tx1"/>
              </a:solidFill>
              <a:latin typeface="Times New Roman" charset="0"/>
              <a:ea typeface="Times New Roman" charset="0"/>
              <a:cs typeface="Times New Roman" charset="0"/>
            </a:rPr>
            <a:t>jika</a:t>
          </a:r>
          <a:r>
            <a:rPr lang="en-US" sz="2200" kern="1200" dirty="0" smtClean="0">
              <a:solidFill>
                <a:schemeClr val="tx1"/>
              </a:solidFill>
              <a:latin typeface="Times New Roman" charset="0"/>
              <a:ea typeface="Times New Roman" charset="0"/>
              <a:cs typeface="Times New Roman" charset="0"/>
            </a:rPr>
            <a:t> </a:t>
          </a:r>
          <a:r>
            <a:rPr lang="en-US" sz="2200" kern="1200" dirty="0" err="1" smtClean="0">
              <a:solidFill>
                <a:schemeClr val="tx1"/>
              </a:solidFill>
              <a:latin typeface="Times New Roman" charset="0"/>
              <a:ea typeface="Times New Roman" charset="0"/>
              <a:cs typeface="Times New Roman" charset="0"/>
            </a:rPr>
            <a:t>entitas</a:t>
          </a:r>
          <a:r>
            <a:rPr lang="en-US" sz="2200" kern="1200" dirty="0" smtClean="0">
              <a:solidFill>
                <a:schemeClr val="tx1"/>
              </a:solidFill>
              <a:latin typeface="Times New Roman" charset="0"/>
              <a:ea typeface="Times New Roman" charset="0"/>
              <a:cs typeface="Times New Roman" charset="0"/>
            </a:rPr>
            <a:t> </a:t>
          </a:r>
          <a:r>
            <a:rPr lang="en-US" sz="2200" kern="1200" dirty="0" err="1" smtClean="0">
              <a:solidFill>
                <a:schemeClr val="tx1"/>
              </a:solidFill>
              <a:latin typeface="Times New Roman" charset="0"/>
              <a:ea typeface="Times New Roman" charset="0"/>
              <a:cs typeface="Times New Roman" charset="0"/>
            </a:rPr>
            <a:t>akan</a:t>
          </a:r>
          <a:r>
            <a:rPr lang="en-US" sz="2200" kern="1200" dirty="0" smtClean="0">
              <a:solidFill>
                <a:schemeClr val="tx1"/>
              </a:solidFill>
              <a:latin typeface="Times New Roman" charset="0"/>
              <a:ea typeface="Times New Roman" charset="0"/>
              <a:cs typeface="Times New Roman" charset="0"/>
            </a:rPr>
            <a:t> </a:t>
          </a:r>
          <a:r>
            <a:rPr lang="en-US" sz="2200" kern="1200" dirty="0" err="1" smtClean="0">
              <a:solidFill>
                <a:schemeClr val="tx1"/>
              </a:solidFill>
              <a:latin typeface="Times New Roman" charset="0"/>
              <a:ea typeface="Times New Roman" charset="0"/>
              <a:cs typeface="Times New Roman" charset="0"/>
            </a:rPr>
            <a:t>dilikuidasi</a:t>
          </a:r>
          <a:r>
            <a:rPr lang="en-US" sz="2200" kern="1200" dirty="0" smtClean="0">
              <a:solidFill>
                <a:schemeClr val="tx1"/>
              </a:solidFill>
              <a:latin typeface="Times New Roman" charset="0"/>
              <a:ea typeface="Times New Roman" charset="0"/>
              <a:cs typeface="Times New Roman" charset="0"/>
            </a:rPr>
            <a:t>, </a:t>
          </a:r>
          <a:r>
            <a:rPr lang="en-US" sz="2200" kern="1200" dirty="0" err="1" smtClean="0">
              <a:solidFill>
                <a:schemeClr val="tx1"/>
              </a:solidFill>
              <a:latin typeface="Times New Roman" charset="0"/>
              <a:ea typeface="Times New Roman" charset="0"/>
              <a:cs typeface="Times New Roman" charset="0"/>
            </a:rPr>
            <a:t>berhenti</a:t>
          </a:r>
          <a:r>
            <a:rPr lang="en-US" sz="2200" kern="1200" dirty="0" smtClean="0">
              <a:solidFill>
                <a:schemeClr val="tx1"/>
              </a:solidFill>
              <a:latin typeface="Times New Roman" charset="0"/>
              <a:ea typeface="Times New Roman" charset="0"/>
              <a:cs typeface="Times New Roman" charset="0"/>
            </a:rPr>
            <a:t> </a:t>
          </a:r>
          <a:r>
            <a:rPr lang="en-US" sz="2200" kern="1200" dirty="0" err="1" smtClean="0">
              <a:solidFill>
                <a:schemeClr val="tx1"/>
              </a:solidFill>
              <a:latin typeface="Times New Roman" charset="0"/>
              <a:ea typeface="Times New Roman" charset="0"/>
              <a:cs typeface="Times New Roman" charset="0"/>
            </a:rPr>
            <a:t>beroperasi</a:t>
          </a:r>
          <a:r>
            <a:rPr lang="en-US" sz="2200" kern="1200" dirty="0" smtClean="0">
              <a:solidFill>
                <a:schemeClr val="tx1"/>
              </a:solidFill>
              <a:latin typeface="Times New Roman" charset="0"/>
              <a:ea typeface="Times New Roman" charset="0"/>
              <a:cs typeface="Times New Roman" charset="0"/>
            </a:rPr>
            <a:t>, </a:t>
          </a:r>
          <a:r>
            <a:rPr lang="en-US" sz="2200" kern="1200" dirty="0" err="1" smtClean="0">
              <a:solidFill>
                <a:schemeClr val="tx1"/>
              </a:solidFill>
              <a:latin typeface="Times New Roman" charset="0"/>
              <a:ea typeface="Times New Roman" charset="0"/>
              <a:cs typeface="Times New Roman" charset="0"/>
            </a:rPr>
            <a:t>tanpa</a:t>
          </a:r>
          <a:r>
            <a:rPr lang="en-US" sz="2200" kern="1200" dirty="0" smtClean="0">
              <a:solidFill>
                <a:schemeClr val="tx1"/>
              </a:solidFill>
              <a:latin typeface="Times New Roman" charset="0"/>
              <a:ea typeface="Times New Roman" charset="0"/>
              <a:cs typeface="Times New Roman" charset="0"/>
            </a:rPr>
            <a:t> </a:t>
          </a:r>
          <a:r>
            <a:rPr lang="en-US" sz="2200" kern="1200" dirty="0" err="1" smtClean="0">
              <a:solidFill>
                <a:schemeClr val="tx1"/>
              </a:solidFill>
              <a:latin typeface="Times New Roman" charset="0"/>
              <a:ea typeface="Times New Roman" charset="0"/>
              <a:cs typeface="Times New Roman" charset="0"/>
            </a:rPr>
            <a:t>alternatif</a:t>
          </a:r>
          <a:r>
            <a:rPr lang="en-US" sz="2200" kern="1200" dirty="0" smtClean="0">
              <a:solidFill>
                <a:schemeClr val="tx1"/>
              </a:solidFill>
              <a:latin typeface="Times New Roman" charset="0"/>
              <a:ea typeface="Times New Roman" charset="0"/>
              <a:cs typeface="Times New Roman" charset="0"/>
            </a:rPr>
            <a:t> </a:t>
          </a:r>
          <a:r>
            <a:rPr lang="en-US" sz="2200" kern="1200" dirty="0" err="1" smtClean="0">
              <a:solidFill>
                <a:schemeClr val="tx1"/>
              </a:solidFill>
              <a:latin typeface="Times New Roman" charset="0"/>
              <a:ea typeface="Times New Roman" charset="0"/>
              <a:cs typeface="Times New Roman" charset="0"/>
            </a:rPr>
            <a:t>lainnya</a:t>
          </a:r>
          <a:endParaRPr lang="en-US" sz="2200" kern="1200" dirty="0">
            <a:solidFill>
              <a:schemeClr val="tx1"/>
            </a:solidFill>
            <a:latin typeface="Times New Roman" charset="0"/>
            <a:ea typeface="Times New Roman" charset="0"/>
            <a:cs typeface="Times New Roman" charset="0"/>
          </a:endParaRPr>
        </a:p>
      </dsp:txBody>
      <dsp:txXfrm rot="5400000">
        <a:off x="2523260" y="858202"/>
        <a:ext cx="2828201" cy="2574607"/>
      </dsp:txXfrm>
    </dsp:sp>
    <dsp:sp modelId="{1F2FB8C0-3B29-914F-BF6E-BF1A4B464239}">
      <dsp:nvSpPr>
        <dsp:cNvPr id="0" name=""/>
        <dsp:cNvSpPr/>
      </dsp:nvSpPr>
      <dsp:spPr>
        <a:xfrm rot="16200000">
          <a:off x="4846545" y="680853"/>
          <a:ext cx="4291013" cy="2929306"/>
        </a:xfrm>
        <a:prstGeom prst="flowChartManualOperation">
          <a:avLst/>
        </a:prstGeom>
        <a:solidFill>
          <a:schemeClr val="tx2">
            <a:lumMod val="20000"/>
            <a:lumOff val="80000"/>
          </a:schemeClr>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39700" tIns="0" rIns="139700" bIns="0" numCol="1" spcCol="1270" anchor="t" anchorCtr="0">
          <a:noAutofit/>
        </a:bodyPr>
        <a:lstStyle/>
        <a:p>
          <a:pPr lvl="0" algn="ctr" defTabSz="933450">
            <a:lnSpc>
              <a:spcPct val="90000"/>
            </a:lnSpc>
            <a:spcBef>
              <a:spcPct val="0"/>
            </a:spcBef>
            <a:spcAft>
              <a:spcPct val="35000"/>
            </a:spcAft>
          </a:pPr>
          <a:r>
            <a:rPr lang="en-US" sz="2200" b="1" u="sng" kern="1200" dirty="0" err="1" smtClean="0">
              <a:solidFill>
                <a:schemeClr val="tx1"/>
              </a:solidFill>
              <a:latin typeface="Times New Roman" charset="0"/>
              <a:ea typeface="Times New Roman" charset="0"/>
              <a:cs typeface="Times New Roman" charset="0"/>
            </a:rPr>
            <a:t>Konsep</a:t>
          </a:r>
          <a:r>
            <a:rPr lang="en-US" sz="2200" b="1" u="sng" kern="1200" baseline="0" dirty="0" smtClean="0">
              <a:solidFill>
                <a:schemeClr val="tx1"/>
              </a:solidFill>
              <a:latin typeface="Times New Roman" charset="0"/>
              <a:ea typeface="Times New Roman" charset="0"/>
              <a:cs typeface="Times New Roman" charset="0"/>
            </a:rPr>
            <a:t> </a:t>
          </a:r>
          <a:r>
            <a:rPr lang="en-US" sz="2200" b="1" u="sng" kern="1200" baseline="0" dirty="0" err="1" smtClean="0">
              <a:solidFill>
                <a:schemeClr val="tx1"/>
              </a:solidFill>
              <a:latin typeface="Times New Roman" charset="0"/>
              <a:ea typeface="Times New Roman" charset="0"/>
              <a:cs typeface="Times New Roman" charset="0"/>
            </a:rPr>
            <a:t>Entitas</a:t>
          </a:r>
          <a:r>
            <a:rPr lang="en-US" sz="2200" b="1" u="sng" kern="1200" baseline="0" dirty="0" smtClean="0">
              <a:solidFill>
                <a:schemeClr val="tx1"/>
              </a:solidFill>
              <a:latin typeface="Times New Roman" charset="0"/>
              <a:ea typeface="Times New Roman" charset="0"/>
              <a:cs typeface="Times New Roman" charset="0"/>
            </a:rPr>
            <a:t> </a:t>
          </a:r>
          <a:r>
            <a:rPr lang="en-US" sz="2200" b="1" u="sng" kern="1200" baseline="0" dirty="0" err="1" smtClean="0">
              <a:solidFill>
                <a:schemeClr val="tx1"/>
              </a:solidFill>
              <a:latin typeface="Times New Roman" charset="0"/>
              <a:ea typeface="Times New Roman" charset="0"/>
              <a:cs typeface="Times New Roman" charset="0"/>
            </a:rPr>
            <a:t>Bisnis</a:t>
          </a:r>
          <a:endParaRPr lang="en-US" sz="2200" b="1" u="sng" kern="1200" baseline="0" dirty="0" smtClean="0">
            <a:solidFill>
              <a:schemeClr val="tx1"/>
            </a:solidFill>
            <a:latin typeface="Times New Roman" charset="0"/>
            <a:ea typeface="Times New Roman" charset="0"/>
            <a:cs typeface="Times New Roman" charset="0"/>
          </a:endParaRPr>
        </a:p>
        <a:p>
          <a:pPr lvl="0" algn="l" defTabSz="933450">
            <a:lnSpc>
              <a:spcPct val="90000"/>
            </a:lnSpc>
            <a:spcBef>
              <a:spcPct val="0"/>
            </a:spcBef>
            <a:spcAft>
              <a:spcPct val="35000"/>
            </a:spcAft>
          </a:pPr>
          <a:r>
            <a:rPr lang="en-US" sz="2200" b="1" kern="1200" dirty="0" err="1" smtClean="0">
              <a:solidFill>
                <a:schemeClr val="tx1"/>
              </a:solidFill>
              <a:latin typeface="Times New Roman" charset="0"/>
              <a:ea typeface="Times New Roman" charset="0"/>
              <a:cs typeface="Times New Roman" charset="0"/>
            </a:rPr>
            <a:t>Pemisahan</a:t>
          </a:r>
          <a:r>
            <a:rPr lang="en-US" sz="2200" b="0" kern="1200" dirty="0" smtClean="0">
              <a:solidFill>
                <a:schemeClr val="tx1"/>
              </a:solidFill>
              <a:latin typeface="Times New Roman" charset="0"/>
              <a:ea typeface="Times New Roman" charset="0"/>
              <a:cs typeface="Times New Roman" charset="0"/>
            </a:rPr>
            <a:t> </a:t>
          </a:r>
          <a:r>
            <a:rPr lang="en-US" sz="2200" b="0" kern="1200" dirty="0" err="1" smtClean="0">
              <a:solidFill>
                <a:schemeClr val="tx1"/>
              </a:solidFill>
              <a:latin typeface="Times New Roman" charset="0"/>
              <a:ea typeface="Times New Roman" charset="0"/>
              <a:cs typeface="Times New Roman" charset="0"/>
            </a:rPr>
            <a:t>antara</a:t>
          </a:r>
          <a:r>
            <a:rPr lang="en-US" sz="2200" b="0" kern="1200" dirty="0" smtClean="0">
              <a:solidFill>
                <a:schemeClr val="tx1"/>
              </a:solidFill>
              <a:latin typeface="Times New Roman" charset="0"/>
              <a:ea typeface="Times New Roman" charset="0"/>
              <a:cs typeface="Times New Roman" charset="0"/>
            </a:rPr>
            <a:t>:</a:t>
          </a:r>
          <a:endParaRPr lang="en-US" sz="2200" b="1" kern="1200" dirty="0">
            <a:solidFill>
              <a:schemeClr val="tx1"/>
            </a:solidFill>
            <a:latin typeface="Times New Roman" charset="0"/>
            <a:ea typeface="Times New Roman" charset="0"/>
            <a:cs typeface="Times New Roman" charset="0"/>
          </a:endParaRPr>
        </a:p>
        <a:p>
          <a:pPr marL="171450" marR="0" lvl="1" indent="-171450" algn="l" defTabSz="711200" rtl="0" eaLnBrk="1" fontAlgn="auto" latinLnBrk="0" hangingPunct="1">
            <a:lnSpc>
              <a:spcPct val="90000"/>
            </a:lnSpc>
            <a:spcBef>
              <a:spcPct val="0"/>
            </a:spcBef>
            <a:spcAft>
              <a:spcPct val="15000"/>
            </a:spcAft>
            <a:buClrTx/>
            <a:buSzTx/>
            <a:buFontTx/>
            <a:buChar char="••"/>
            <a:tabLst/>
            <a:defRPr/>
          </a:pPr>
          <a:r>
            <a:rPr lang="en-US" sz="2200" b="1" kern="1200" dirty="0" err="1" smtClean="0">
              <a:solidFill>
                <a:schemeClr val="tx1"/>
              </a:solidFill>
              <a:latin typeface="Times New Roman" charset="0"/>
              <a:ea typeface="Times New Roman" charset="0"/>
              <a:cs typeface="Times New Roman" charset="0"/>
            </a:rPr>
            <a:t>entitas</a:t>
          </a:r>
          <a:r>
            <a:rPr lang="en-US" sz="2200" b="1" kern="1200" dirty="0" smtClean="0">
              <a:solidFill>
                <a:schemeClr val="tx1"/>
              </a:solidFill>
              <a:latin typeface="Times New Roman" charset="0"/>
              <a:ea typeface="Times New Roman" charset="0"/>
              <a:cs typeface="Times New Roman" charset="0"/>
            </a:rPr>
            <a:t> </a:t>
          </a:r>
          <a:r>
            <a:rPr lang="en-US" sz="2200" b="1" kern="1200" dirty="0" err="1" smtClean="0">
              <a:solidFill>
                <a:schemeClr val="tx1"/>
              </a:solidFill>
              <a:latin typeface="Times New Roman" charset="0"/>
              <a:ea typeface="Times New Roman" charset="0"/>
              <a:cs typeface="Times New Roman" charset="0"/>
            </a:rPr>
            <a:t>bisnis</a:t>
          </a:r>
          <a:r>
            <a:rPr lang="en-US" sz="2200" b="0" kern="1200" dirty="0" smtClean="0">
              <a:solidFill>
                <a:schemeClr val="tx1"/>
              </a:solidFill>
              <a:latin typeface="Times New Roman" charset="0"/>
              <a:ea typeface="Times New Roman" charset="0"/>
              <a:cs typeface="Times New Roman" charset="0"/>
            </a:rPr>
            <a:t> </a:t>
          </a:r>
          <a:r>
            <a:rPr lang="en-US" sz="2200" b="0" kern="1200" dirty="0" err="1" smtClean="0">
              <a:solidFill>
                <a:schemeClr val="tx1"/>
              </a:solidFill>
              <a:latin typeface="Times New Roman" charset="0"/>
              <a:ea typeface="Times New Roman" charset="0"/>
              <a:cs typeface="Times New Roman" charset="0"/>
            </a:rPr>
            <a:t>dengan</a:t>
          </a:r>
          <a:r>
            <a:rPr lang="en-US" sz="2200" b="0" kern="1200" dirty="0" smtClean="0">
              <a:solidFill>
                <a:schemeClr val="tx1"/>
              </a:solidFill>
              <a:latin typeface="Times New Roman" charset="0"/>
              <a:ea typeface="Times New Roman" charset="0"/>
              <a:cs typeface="Times New Roman" charset="0"/>
            </a:rPr>
            <a:t>: </a:t>
          </a:r>
          <a:r>
            <a:rPr lang="en-US" sz="2200" b="1" kern="1200" dirty="0" err="1" smtClean="0">
              <a:solidFill>
                <a:schemeClr val="tx1"/>
              </a:solidFill>
              <a:latin typeface="Times New Roman" charset="0"/>
              <a:ea typeface="Times New Roman" charset="0"/>
              <a:cs typeface="Times New Roman" charset="0"/>
            </a:rPr>
            <a:t>pemilik</a:t>
          </a:r>
          <a:r>
            <a:rPr lang="en-US" sz="2200" b="0" kern="1200" dirty="0" smtClean="0">
              <a:solidFill>
                <a:schemeClr val="tx1"/>
              </a:solidFill>
              <a:latin typeface="Times New Roman" charset="0"/>
              <a:ea typeface="Times New Roman" charset="0"/>
              <a:cs typeface="Times New Roman" charset="0"/>
            </a:rPr>
            <a:t> </a:t>
          </a:r>
          <a:r>
            <a:rPr lang="en-US" sz="2200" b="0" kern="1200" dirty="0" err="1" smtClean="0">
              <a:solidFill>
                <a:schemeClr val="tx1"/>
              </a:solidFill>
              <a:latin typeface="Times New Roman" charset="0"/>
              <a:ea typeface="Times New Roman" charset="0"/>
              <a:cs typeface="Times New Roman" charset="0"/>
            </a:rPr>
            <a:t>dan</a:t>
          </a:r>
          <a:r>
            <a:rPr lang="en-US" sz="2200" b="0" kern="1200" dirty="0" smtClean="0">
              <a:solidFill>
                <a:schemeClr val="tx1"/>
              </a:solidFill>
              <a:latin typeface="Times New Roman" charset="0"/>
              <a:ea typeface="Times New Roman" charset="0"/>
              <a:cs typeface="Times New Roman" charset="0"/>
            </a:rPr>
            <a:t> </a:t>
          </a:r>
          <a:r>
            <a:rPr lang="en-US" sz="2200" b="1" kern="1200" baseline="0" dirty="0" err="1" smtClean="0">
              <a:solidFill>
                <a:schemeClr val="tx1"/>
              </a:solidFill>
              <a:latin typeface="Times New Roman" charset="0"/>
              <a:ea typeface="Times New Roman" charset="0"/>
              <a:cs typeface="Times New Roman" charset="0"/>
            </a:rPr>
            <a:t>entitas</a:t>
          </a:r>
          <a:r>
            <a:rPr lang="en-US" sz="2200" b="1" kern="1200" baseline="0" dirty="0" smtClean="0">
              <a:solidFill>
                <a:schemeClr val="tx1"/>
              </a:solidFill>
              <a:latin typeface="Times New Roman" charset="0"/>
              <a:ea typeface="Times New Roman" charset="0"/>
              <a:cs typeface="Times New Roman" charset="0"/>
            </a:rPr>
            <a:t> </a:t>
          </a:r>
          <a:r>
            <a:rPr lang="en-US" sz="2200" b="1" kern="1200" baseline="0" dirty="0" err="1" smtClean="0">
              <a:solidFill>
                <a:schemeClr val="tx1"/>
              </a:solidFill>
              <a:latin typeface="Times New Roman" charset="0"/>
              <a:ea typeface="Times New Roman" charset="0"/>
              <a:cs typeface="Times New Roman" charset="0"/>
            </a:rPr>
            <a:t>lainnya</a:t>
          </a:r>
          <a:endParaRPr lang="en-US" sz="2200" b="1" kern="1200" dirty="0">
            <a:solidFill>
              <a:schemeClr val="tx1"/>
            </a:solidFill>
            <a:latin typeface="Times New Roman" charset="0"/>
            <a:ea typeface="Times New Roman" charset="0"/>
            <a:cs typeface="Times New Roman" charset="0"/>
          </a:endParaRPr>
        </a:p>
        <a:p>
          <a:pPr marL="171450" marR="0" lvl="1" indent="-171450" algn="l" defTabSz="711200" rtl="0" eaLnBrk="1" fontAlgn="auto" latinLnBrk="0" hangingPunct="1">
            <a:lnSpc>
              <a:spcPct val="90000"/>
            </a:lnSpc>
            <a:spcBef>
              <a:spcPct val="0"/>
            </a:spcBef>
            <a:spcAft>
              <a:spcPct val="15000"/>
            </a:spcAft>
            <a:buClrTx/>
            <a:buSzTx/>
            <a:buFontTx/>
            <a:buChar char="••"/>
            <a:tabLst/>
            <a:defRPr/>
          </a:pPr>
          <a:r>
            <a:rPr lang="en-US" sz="2200" b="1" kern="1200" dirty="0" err="1" smtClean="0">
              <a:solidFill>
                <a:schemeClr val="tx1"/>
              </a:solidFill>
              <a:latin typeface="Times New Roman" charset="0"/>
              <a:ea typeface="Times New Roman" charset="0"/>
              <a:cs typeface="Times New Roman" charset="0"/>
            </a:rPr>
            <a:t>transaksi</a:t>
          </a:r>
          <a:r>
            <a:rPr lang="en-US" sz="2200" b="0" kern="1200" dirty="0" smtClean="0">
              <a:solidFill>
                <a:schemeClr val="tx1"/>
              </a:solidFill>
              <a:latin typeface="Times New Roman" charset="0"/>
              <a:ea typeface="Times New Roman" charset="0"/>
              <a:cs typeface="Times New Roman" charset="0"/>
            </a:rPr>
            <a:t> </a:t>
          </a:r>
          <a:r>
            <a:rPr lang="en-US" sz="2200" b="0" kern="1200" baseline="0" dirty="0" err="1" smtClean="0">
              <a:solidFill>
                <a:schemeClr val="tx1"/>
              </a:solidFill>
              <a:latin typeface="Times New Roman" charset="0"/>
              <a:ea typeface="Times New Roman" charset="0"/>
              <a:cs typeface="Times New Roman" charset="0"/>
            </a:rPr>
            <a:t>antara</a:t>
          </a:r>
          <a:r>
            <a:rPr lang="en-US" sz="2200" b="0" kern="1200" baseline="0" dirty="0" smtClean="0">
              <a:solidFill>
                <a:schemeClr val="tx1"/>
              </a:solidFill>
              <a:latin typeface="Times New Roman" charset="0"/>
              <a:ea typeface="Times New Roman" charset="0"/>
              <a:cs typeface="Times New Roman" charset="0"/>
            </a:rPr>
            <a:t> </a:t>
          </a:r>
          <a:r>
            <a:rPr lang="en-US" sz="2200" b="0" kern="1200" baseline="0" dirty="0" err="1" smtClean="0">
              <a:solidFill>
                <a:schemeClr val="tx1"/>
              </a:solidFill>
              <a:latin typeface="Times New Roman" charset="0"/>
              <a:ea typeface="Times New Roman" charset="0"/>
              <a:cs typeface="Times New Roman" charset="0"/>
            </a:rPr>
            <a:t>entitas</a:t>
          </a:r>
          <a:r>
            <a:rPr lang="en-US" sz="2200" b="0" kern="1200" baseline="0" dirty="0" smtClean="0">
              <a:solidFill>
                <a:schemeClr val="tx1"/>
              </a:solidFill>
              <a:latin typeface="Times New Roman" charset="0"/>
              <a:ea typeface="Times New Roman" charset="0"/>
              <a:cs typeface="Times New Roman" charset="0"/>
            </a:rPr>
            <a:t> </a:t>
          </a:r>
          <a:r>
            <a:rPr lang="en-US" sz="2200" b="0" kern="1200" baseline="0" dirty="0" err="1" smtClean="0">
              <a:solidFill>
                <a:schemeClr val="tx1"/>
              </a:solidFill>
              <a:latin typeface="Times New Roman" charset="0"/>
              <a:ea typeface="Times New Roman" charset="0"/>
              <a:cs typeface="Times New Roman" charset="0"/>
            </a:rPr>
            <a:t>bisnis</a:t>
          </a:r>
          <a:r>
            <a:rPr lang="en-US" sz="2200" b="0" kern="1200" baseline="0" dirty="0" smtClean="0">
              <a:solidFill>
                <a:schemeClr val="tx1"/>
              </a:solidFill>
              <a:latin typeface="Times New Roman" charset="0"/>
              <a:ea typeface="Times New Roman" charset="0"/>
              <a:cs typeface="Times New Roman" charset="0"/>
            </a:rPr>
            <a:t> </a:t>
          </a:r>
          <a:r>
            <a:rPr lang="en-US" sz="2200" b="0" kern="1200" baseline="0" dirty="0" err="1" smtClean="0">
              <a:solidFill>
                <a:schemeClr val="tx1"/>
              </a:solidFill>
              <a:latin typeface="Times New Roman" charset="0"/>
              <a:ea typeface="Times New Roman" charset="0"/>
              <a:cs typeface="Times New Roman" charset="0"/>
            </a:rPr>
            <a:t>dan</a:t>
          </a:r>
          <a:r>
            <a:rPr lang="en-US" sz="2200" b="0" kern="1200" baseline="0" dirty="0" smtClean="0">
              <a:solidFill>
                <a:schemeClr val="tx1"/>
              </a:solidFill>
              <a:latin typeface="Times New Roman" charset="0"/>
              <a:ea typeface="Times New Roman" charset="0"/>
              <a:cs typeface="Times New Roman" charset="0"/>
            </a:rPr>
            <a:t> </a:t>
          </a:r>
          <a:r>
            <a:rPr lang="en-US" sz="2200" b="0" kern="1200" baseline="0" dirty="0" err="1" smtClean="0">
              <a:solidFill>
                <a:schemeClr val="tx1"/>
              </a:solidFill>
              <a:latin typeface="Times New Roman" charset="0"/>
              <a:ea typeface="Times New Roman" charset="0"/>
              <a:cs typeface="Times New Roman" charset="0"/>
            </a:rPr>
            <a:t>pemilik</a:t>
          </a:r>
          <a:r>
            <a:rPr lang="en-US" sz="2200" b="0" kern="1200" baseline="0" dirty="0" smtClean="0">
              <a:solidFill>
                <a:schemeClr val="tx1"/>
              </a:solidFill>
              <a:latin typeface="Times New Roman" charset="0"/>
              <a:ea typeface="Times New Roman" charset="0"/>
              <a:cs typeface="Times New Roman" charset="0"/>
            </a:rPr>
            <a:t> </a:t>
          </a:r>
          <a:r>
            <a:rPr lang="en-US" sz="2200" b="0" kern="1200" baseline="0" dirty="0" err="1" smtClean="0">
              <a:solidFill>
                <a:schemeClr val="tx1"/>
              </a:solidFill>
              <a:latin typeface="Times New Roman" charset="0"/>
              <a:ea typeface="Times New Roman" charset="0"/>
              <a:cs typeface="Times New Roman" charset="0"/>
            </a:rPr>
            <a:t>bisnis</a:t>
          </a:r>
          <a:r>
            <a:rPr lang="en-US" sz="2200" b="0" kern="1200" baseline="0" dirty="0" smtClean="0">
              <a:solidFill>
                <a:schemeClr val="tx1"/>
              </a:solidFill>
              <a:latin typeface="Times New Roman" charset="0"/>
              <a:ea typeface="Times New Roman" charset="0"/>
              <a:cs typeface="Times New Roman" charset="0"/>
            </a:rPr>
            <a:t> </a:t>
          </a:r>
          <a:r>
            <a:rPr lang="en-US" sz="2200" b="0" kern="1200" baseline="0" dirty="0" err="1" smtClean="0">
              <a:solidFill>
                <a:schemeClr val="tx1"/>
              </a:solidFill>
              <a:latin typeface="Times New Roman" charset="0"/>
              <a:ea typeface="Times New Roman" charset="0"/>
              <a:cs typeface="Times New Roman" charset="0"/>
            </a:rPr>
            <a:t>atau</a:t>
          </a:r>
          <a:r>
            <a:rPr lang="en-US" sz="2200" b="0" kern="1200" baseline="0" dirty="0" smtClean="0">
              <a:solidFill>
                <a:schemeClr val="tx1"/>
              </a:solidFill>
              <a:latin typeface="Times New Roman" charset="0"/>
              <a:ea typeface="Times New Roman" charset="0"/>
              <a:cs typeface="Times New Roman" charset="0"/>
            </a:rPr>
            <a:t> </a:t>
          </a:r>
          <a:r>
            <a:rPr lang="en-US" sz="2200" b="0" kern="1200" baseline="0" dirty="0" err="1" smtClean="0">
              <a:solidFill>
                <a:schemeClr val="tx1"/>
              </a:solidFill>
              <a:latin typeface="Times New Roman" charset="0"/>
              <a:ea typeface="Times New Roman" charset="0"/>
              <a:cs typeface="Times New Roman" charset="0"/>
            </a:rPr>
            <a:t>entitas</a:t>
          </a:r>
          <a:r>
            <a:rPr lang="en-US" sz="2200" b="0" kern="1200" baseline="0" dirty="0" smtClean="0">
              <a:solidFill>
                <a:schemeClr val="tx1"/>
              </a:solidFill>
              <a:latin typeface="Times New Roman" charset="0"/>
              <a:ea typeface="Times New Roman" charset="0"/>
              <a:cs typeface="Times New Roman" charset="0"/>
            </a:rPr>
            <a:t> lain</a:t>
          </a:r>
          <a:endParaRPr lang="en-US" sz="2200" b="0" kern="1200" dirty="0">
            <a:solidFill>
              <a:schemeClr val="tx1"/>
            </a:solidFill>
            <a:latin typeface="Times New Roman" charset="0"/>
            <a:ea typeface="Times New Roman" charset="0"/>
            <a:cs typeface="Times New Roman" charset="0"/>
          </a:endParaRPr>
        </a:p>
      </dsp:txBody>
      <dsp:txXfrm rot="5400000">
        <a:off x="5527399" y="858202"/>
        <a:ext cx="2929306" cy="2574607"/>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E00AFCF-C98F-BC41-B859-E56B5D0BE08D}">
      <dsp:nvSpPr>
        <dsp:cNvPr id="0" name=""/>
        <dsp:cNvSpPr/>
      </dsp:nvSpPr>
      <dsp:spPr>
        <a:xfrm rot="20694806">
          <a:off x="1129037" y="577603"/>
          <a:ext cx="1963260" cy="1090700"/>
        </a:xfrm>
        <a:prstGeom prst="roundRect">
          <a:avLst>
            <a:gd name="adj" fmla="val 10000"/>
          </a:avLst>
        </a:prstGeom>
        <a:solidFill>
          <a:schemeClr val="accent1">
            <a:alpha val="90000"/>
            <a:tint val="40000"/>
            <a:hueOff val="0"/>
            <a:satOff val="0"/>
            <a:lumOff val="0"/>
            <a:alphaOff val="0"/>
          </a:schemeClr>
        </a:solidFill>
        <a:ln w="9525" cap="flat" cmpd="sng" algn="ctr">
          <a:solidFill>
            <a:schemeClr val="accent1">
              <a:alpha val="90000"/>
              <a:tint val="4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14300" tIns="114300" rIns="114300" bIns="114300" numCol="1" spcCol="1270" anchor="ctr" anchorCtr="0">
          <a:noAutofit/>
        </a:bodyPr>
        <a:lstStyle/>
        <a:p>
          <a:pPr lvl="0" algn="ctr" defTabSz="1333500">
            <a:lnSpc>
              <a:spcPct val="90000"/>
            </a:lnSpc>
            <a:spcBef>
              <a:spcPct val="0"/>
            </a:spcBef>
            <a:spcAft>
              <a:spcPct val="35000"/>
            </a:spcAft>
          </a:pPr>
          <a:r>
            <a:rPr lang="en-US" sz="3000" b="1" kern="1200" dirty="0" err="1" smtClean="0">
              <a:latin typeface="Times New Roman" charset="0"/>
              <a:ea typeface="Times New Roman" charset="0"/>
              <a:cs typeface="Times New Roman" charset="0"/>
            </a:rPr>
            <a:t>Dasar</a:t>
          </a:r>
          <a:r>
            <a:rPr lang="en-US" sz="3000" b="1" kern="1200" dirty="0" smtClean="0">
              <a:latin typeface="Times New Roman" charset="0"/>
              <a:ea typeface="Times New Roman" charset="0"/>
              <a:cs typeface="Times New Roman" charset="0"/>
            </a:rPr>
            <a:t> </a:t>
          </a:r>
          <a:r>
            <a:rPr lang="en-US" sz="3000" b="1" kern="1200" dirty="0" err="1" smtClean="0">
              <a:latin typeface="Times New Roman" charset="0"/>
              <a:ea typeface="Times New Roman" charset="0"/>
              <a:cs typeface="Times New Roman" charset="0"/>
            </a:rPr>
            <a:t>Kas</a:t>
          </a:r>
          <a:endParaRPr lang="en-US" sz="3000" b="1" kern="1200" dirty="0">
            <a:latin typeface="Times New Roman" charset="0"/>
            <a:ea typeface="Times New Roman" charset="0"/>
            <a:cs typeface="Times New Roman" charset="0"/>
          </a:endParaRPr>
        </a:p>
      </dsp:txBody>
      <dsp:txXfrm>
        <a:off x="1160983" y="609549"/>
        <a:ext cx="1899368" cy="1026808"/>
      </dsp:txXfrm>
    </dsp:sp>
    <dsp:sp modelId="{0479F162-A8AC-7B40-AFFA-43133A58C8DC}">
      <dsp:nvSpPr>
        <dsp:cNvPr id="0" name=""/>
        <dsp:cNvSpPr/>
      </dsp:nvSpPr>
      <dsp:spPr>
        <a:xfrm>
          <a:off x="5151699" y="280900"/>
          <a:ext cx="2624506" cy="1090700"/>
        </a:xfrm>
        <a:prstGeom prst="roundRect">
          <a:avLst>
            <a:gd name="adj" fmla="val 10000"/>
          </a:avLst>
        </a:prstGeom>
        <a:solidFill>
          <a:schemeClr val="accent1">
            <a:alpha val="90000"/>
            <a:tint val="40000"/>
            <a:hueOff val="0"/>
            <a:satOff val="0"/>
            <a:lumOff val="0"/>
            <a:alphaOff val="0"/>
          </a:schemeClr>
        </a:solidFill>
        <a:ln w="9525" cap="flat" cmpd="sng" algn="ctr">
          <a:solidFill>
            <a:schemeClr val="accent1">
              <a:alpha val="90000"/>
              <a:tint val="4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14300" tIns="114300" rIns="114300" bIns="114300" numCol="1" spcCol="1270" anchor="ctr" anchorCtr="0">
          <a:noAutofit/>
        </a:bodyPr>
        <a:lstStyle/>
        <a:p>
          <a:pPr lvl="0" algn="ctr" defTabSz="1333500">
            <a:lnSpc>
              <a:spcPct val="90000"/>
            </a:lnSpc>
            <a:spcBef>
              <a:spcPct val="0"/>
            </a:spcBef>
            <a:spcAft>
              <a:spcPct val="35000"/>
            </a:spcAft>
          </a:pPr>
          <a:r>
            <a:rPr lang="en-US" sz="3000" b="1" kern="1200" dirty="0" err="1" smtClean="0">
              <a:latin typeface="Times New Roman" charset="0"/>
              <a:ea typeface="Times New Roman" charset="0"/>
              <a:cs typeface="Times New Roman" charset="0"/>
            </a:rPr>
            <a:t>Dasar</a:t>
          </a:r>
          <a:r>
            <a:rPr lang="en-US" sz="3000" b="1" kern="1200" baseline="0" dirty="0" smtClean="0">
              <a:latin typeface="Times New Roman" charset="0"/>
              <a:ea typeface="Times New Roman" charset="0"/>
              <a:cs typeface="Times New Roman" charset="0"/>
            </a:rPr>
            <a:t> </a:t>
          </a:r>
          <a:r>
            <a:rPr lang="en-US" sz="3000" b="1" kern="1200" baseline="0" dirty="0" err="1" smtClean="0">
              <a:latin typeface="Times New Roman" charset="0"/>
              <a:ea typeface="Times New Roman" charset="0"/>
              <a:cs typeface="Times New Roman" charset="0"/>
            </a:rPr>
            <a:t>Akrual</a:t>
          </a:r>
          <a:endParaRPr lang="en-US" sz="3000" b="1" kern="1200" dirty="0">
            <a:latin typeface="Times New Roman" charset="0"/>
            <a:ea typeface="Times New Roman" charset="0"/>
            <a:cs typeface="Times New Roman" charset="0"/>
          </a:endParaRPr>
        </a:p>
      </dsp:txBody>
      <dsp:txXfrm>
        <a:off x="5183645" y="312846"/>
        <a:ext cx="2560614" cy="1026808"/>
      </dsp:txXfrm>
    </dsp:sp>
    <dsp:sp modelId="{5FE385D5-36AD-F947-A46F-B907A908BE99}">
      <dsp:nvSpPr>
        <dsp:cNvPr id="0" name=""/>
        <dsp:cNvSpPr/>
      </dsp:nvSpPr>
      <dsp:spPr>
        <a:xfrm>
          <a:off x="4424484" y="4651925"/>
          <a:ext cx="818025" cy="818025"/>
        </a:xfrm>
        <a:prstGeom prst="triangle">
          <a:avLst/>
        </a:prstGeom>
        <a:solidFill>
          <a:schemeClr val="accent1">
            <a:alpha val="90000"/>
            <a:tint val="40000"/>
            <a:hueOff val="0"/>
            <a:satOff val="0"/>
            <a:lumOff val="0"/>
            <a:alphaOff val="0"/>
          </a:schemeClr>
        </a:solidFill>
        <a:ln w="9525" cap="flat" cmpd="sng" algn="ctr">
          <a:solidFill>
            <a:schemeClr val="accent1">
              <a:alpha val="90000"/>
              <a:tint val="4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0724C6E1-444C-46AE-AFEB-CA4C02095F91}">
      <dsp:nvSpPr>
        <dsp:cNvPr id="0" name=""/>
        <dsp:cNvSpPr/>
      </dsp:nvSpPr>
      <dsp:spPr>
        <a:xfrm rot="240000">
          <a:off x="2378671" y="4301392"/>
          <a:ext cx="4909651" cy="343316"/>
        </a:xfrm>
        <a:prstGeom prst="rect">
          <a:avLst/>
        </a:prstGeom>
        <a:solidFill>
          <a:schemeClr val="accent1">
            <a:alpha val="90000"/>
            <a:tint val="40000"/>
            <a:hueOff val="0"/>
            <a:satOff val="0"/>
            <a:lumOff val="0"/>
            <a:alphaOff val="0"/>
          </a:schemeClr>
        </a:solidFill>
        <a:ln w="9525" cap="flat" cmpd="sng" algn="ctr">
          <a:solidFill>
            <a:schemeClr val="accent1">
              <a:alpha val="90000"/>
              <a:tint val="4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B1BCF0C7-87CC-4591-B916-8FABA46DAC3D}">
      <dsp:nvSpPr>
        <dsp:cNvPr id="0" name=""/>
        <dsp:cNvSpPr/>
      </dsp:nvSpPr>
      <dsp:spPr>
        <a:xfrm rot="240000">
          <a:off x="4544700" y="3591514"/>
          <a:ext cx="4120559" cy="761491"/>
        </a:xfrm>
        <a:prstGeom prst="round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n-US" sz="2400" b="1" kern="1200" dirty="0" err="1" smtClean="0">
              <a:latin typeface="Times New Roman" charset="0"/>
              <a:ea typeface="Times New Roman" charset="0"/>
              <a:cs typeface="Times New Roman" charset="0"/>
            </a:rPr>
            <a:t>Mencerminkan</a:t>
          </a:r>
          <a:r>
            <a:rPr lang="en-US" sz="2400" b="1" kern="1200" dirty="0" smtClean="0">
              <a:latin typeface="Times New Roman" charset="0"/>
              <a:ea typeface="Times New Roman" charset="0"/>
              <a:cs typeface="Times New Roman" charset="0"/>
            </a:rPr>
            <a:t> </a:t>
          </a:r>
          <a:r>
            <a:rPr lang="en-US" sz="2400" b="1" kern="1200" dirty="0" err="1" smtClean="0">
              <a:latin typeface="Times New Roman" charset="0"/>
              <a:ea typeface="Times New Roman" charset="0"/>
              <a:cs typeface="Times New Roman" charset="0"/>
            </a:rPr>
            <a:t>aktivitas</a:t>
          </a:r>
          <a:r>
            <a:rPr lang="en-US" sz="2400" b="1" kern="1200" dirty="0" smtClean="0">
              <a:latin typeface="Times New Roman" charset="0"/>
              <a:ea typeface="Times New Roman" charset="0"/>
              <a:cs typeface="Times New Roman" charset="0"/>
            </a:rPr>
            <a:t> </a:t>
          </a:r>
          <a:r>
            <a:rPr lang="en-US" sz="2400" b="1" kern="1200" dirty="0" err="1" smtClean="0">
              <a:latin typeface="Times New Roman" charset="0"/>
              <a:ea typeface="Times New Roman" charset="0"/>
              <a:cs typeface="Times New Roman" charset="0"/>
            </a:rPr>
            <a:t>aktual</a:t>
          </a:r>
          <a:r>
            <a:rPr lang="en-US" sz="2400" b="1" kern="1200" dirty="0" smtClean="0">
              <a:latin typeface="Times New Roman" charset="0"/>
              <a:ea typeface="Times New Roman" charset="0"/>
              <a:cs typeface="Times New Roman" charset="0"/>
            </a:rPr>
            <a:t> </a:t>
          </a:r>
          <a:r>
            <a:rPr lang="en-US" sz="2400" b="1" kern="1200" dirty="0" err="1" smtClean="0">
              <a:latin typeface="Times New Roman" charset="0"/>
              <a:ea typeface="Times New Roman" charset="0"/>
              <a:cs typeface="Times New Roman" charset="0"/>
            </a:rPr>
            <a:t>entitas</a:t>
          </a:r>
          <a:endParaRPr lang="en-US" sz="2400" b="1" kern="1200" dirty="0">
            <a:latin typeface="Times New Roman" charset="0"/>
            <a:ea typeface="Times New Roman" charset="0"/>
            <a:cs typeface="Times New Roman" charset="0"/>
          </a:endParaRPr>
        </a:p>
      </dsp:txBody>
      <dsp:txXfrm>
        <a:off x="4581873" y="3628687"/>
        <a:ext cx="4046213" cy="687145"/>
      </dsp:txXfrm>
    </dsp:sp>
    <dsp:sp modelId="{CBE16BD9-10C7-4EED-A945-36C1CF6BEDF0}">
      <dsp:nvSpPr>
        <dsp:cNvPr id="0" name=""/>
        <dsp:cNvSpPr/>
      </dsp:nvSpPr>
      <dsp:spPr>
        <a:xfrm rot="169059">
          <a:off x="4641281" y="2702596"/>
          <a:ext cx="3723580" cy="789251"/>
        </a:xfrm>
        <a:prstGeom prst="round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id-ID" sz="2400" b="1" i="0" kern="1200" smtClean="0">
              <a:solidFill>
                <a:schemeClr val="bg1"/>
              </a:solidFill>
              <a:latin typeface="Times New Roman" charset="0"/>
              <a:ea typeface="Times New Roman" charset="0"/>
              <a:cs typeface="Times New Roman" charset="0"/>
            </a:rPr>
            <a:t>Dapat menunjukkan saldo kas pada akhir periode</a:t>
          </a:r>
          <a:endParaRPr lang="en-US" sz="2400" b="1" i="0" kern="1200" dirty="0">
            <a:solidFill>
              <a:schemeClr val="bg1"/>
            </a:solidFill>
            <a:latin typeface="Times New Roman" charset="0"/>
            <a:ea typeface="Times New Roman" charset="0"/>
            <a:cs typeface="Times New Roman" charset="0"/>
          </a:endParaRPr>
        </a:p>
      </dsp:txBody>
      <dsp:txXfrm>
        <a:off x="4679809" y="2741124"/>
        <a:ext cx="3646524" cy="712195"/>
      </dsp:txXfrm>
    </dsp:sp>
    <dsp:sp modelId="{5B5ECDB9-9C76-43E6-AEBC-1F3AE70400B4}">
      <dsp:nvSpPr>
        <dsp:cNvPr id="0" name=""/>
        <dsp:cNvSpPr/>
      </dsp:nvSpPr>
      <dsp:spPr>
        <a:xfrm rot="240000">
          <a:off x="4860312" y="1862331"/>
          <a:ext cx="3174843" cy="827622"/>
        </a:xfrm>
        <a:prstGeom prst="round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n-US" sz="2400" b="1" i="1" kern="1200" dirty="0" smtClean="0">
              <a:solidFill>
                <a:schemeClr val="bg1"/>
              </a:solidFill>
              <a:latin typeface="Times New Roman" charset="0"/>
              <a:ea typeface="Times New Roman" charset="0"/>
              <a:cs typeface="Times New Roman" charset="0"/>
            </a:rPr>
            <a:t>Matching revenue vs expense</a:t>
          </a:r>
          <a:endParaRPr lang="en-US" sz="2400" b="1" kern="1200" dirty="0">
            <a:solidFill>
              <a:schemeClr val="bg1"/>
            </a:solidFill>
            <a:latin typeface="Times New Roman" charset="0"/>
            <a:ea typeface="Times New Roman" charset="0"/>
            <a:cs typeface="Times New Roman" charset="0"/>
          </a:endParaRPr>
        </a:p>
      </dsp:txBody>
      <dsp:txXfrm>
        <a:off x="4900713" y="1902732"/>
        <a:ext cx="3094041" cy="746820"/>
      </dsp:txXfrm>
    </dsp:sp>
    <dsp:sp modelId="{4E4F396D-6FB9-4186-8982-2A370FEE9928}">
      <dsp:nvSpPr>
        <dsp:cNvPr id="0" name=""/>
        <dsp:cNvSpPr/>
      </dsp:nvSpPr>
      <dsp:spPr>
        <a:xfrm rot="240000">
          <a:off x="252738" y="3336509"/>
          <a:ext cx="4527803" cy="733014"/>
        </a:xfrm>
        <a:prstGeom prst="roundRect">
          <a:avLst/>
        </a:prstGeom>
        <a:gradFill flip="none" rotWithShape="1">
          <a:gsLst>
            <a:gs pos="0">
              <a:schemeClr val="accent6">
                <a:lumMod val="67000"/>
              </a:schemeClr>
            </a:gs>
            <a:gs pos="48000">
              <a:schemeClr val="accent6">
                <a:lumMod val="97000"/>
                <a:lumOff val="3000"/>
              </a:schemeClr>
            </a:gs>
            <a:gs pos="100000">
              <a:schemeClr val="accent6">
                <a:lumMod val="60000"/>
                <a:lumOff val="40000"/>
              </a:schemeClr>
            </a:gs>
          </a:gsLst>
          <a:lin ang="16200000" scaled="1"/>
          <a:tileRect/>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80010" tIns="80010" rIns="80010" bIns="80010" numCol="1" spcCol="1270" anchor="ctr" anchorCtr="0">
          <a:noAutofit/>
        </a:bodyPr>
        <a:lstStyle/>
        <a:p>
          <a:pPr lvl="0" algn="ctr" defTabSz="933450">
            <a:lnSpc>
              <a:spcPct val="90000"/>
            </a:lnSpc>
            <a:spcBef>
              <a:spcPct val="0"/>
            </a:spcBef>
            <a:spcAft>
              <a:spcPct val="35000"/>
            </a:spcAft>
          </a:pPr>
          <a:r>
            <a:rPr lang="en-US" sz="2100" b="1" kern="1200" dirty="0" err="1" smtClean="0">
              <a:solidFill>
                <a:schemeClr val="tx1"/>
              </a:solidFill>
              <a:latin typeface="Times New Roman" charset="0"/>
              <a:ea typeface="Times New Roman" charset="0"/>
              <a:cs typeface="Times New Roman" charset="0"/>
            </a:rPr>
            <a:t>Gambaran</a:t>
          </a:r>
          <a:r>
            <a:rPr lang="en-US" sz="2100" b="1" kern="1200" dirty="0" smtClean="0">
              <a:solidFill>
                <a:schemeClr val="tx1"/>
              </a:solidFill>
              <a:latin typeface="Times New Roman" charset="0"/>
              <a:ea typeface="Times New Roman" charset="0"/>
              <a:cs typeface="Times New Roman" charset="0"/>
            </a:rPr>
            <a:t> </a:t>
          </a:r>
          <a:r>
            <a:rPr lang="en-US" sz="2100" b="1" kern="1200" dirty="0" err="1" smtClean="0">
              <a:solidFill>
                <a:schemeClr val="tx1"/>
              </a:solidFill>
              <a:latin typeface="Times New Roman" charset="0"/>
              <a:ea typeface="Times New Roman" charset="0"/>
              <a:cs typeface="Times New Roman" charset="0"/>
            </a:rPr>
            <a:t>profitabilitas</a:t>
          </a:r>
          <a:r>
            <a:rPr lang="en-US" sz="2100" b="1" kern="1200" dirty="0" smtClean="0">
              <a:solidFill>
                <a:schemeClr val="tx1"/>
              </a:solidFill>
              <a:latin typeface="Times New Roman" charset="0"/>
              <a:ea typeface="Times New Roman" charset="0"/>
              <a:cs typeface="Times New Roman" charset="0"/>
            </a:rPr>
            <a:t> </a:t>
          </a:r>
          <a:r>
            <a:rPr lang="en-US" sz="2100" b="1" kern="1200" dirty="0" err="1" smtClean="0">
              <a:solidFill>
                <a:schemeClr val="tx1"/>
              </a:solidFill>
              <a:latin typeface="Times New Roman" charset="0"/>
              <a:ea typeface="Times New Roman" charset="0"/>
              <a:cs typeface="Times New Roman" charset="0"/>
            </a:rPr>
            <a:t>jangka</a:t>
          </a:r>
          <a:r>
            <a:rPr lang="en-US" sz="2100" b="1" kern="1200" dirty="0" smtClean="0">
              <a:solidFill>
                <a:schemeClr val="tx1"/>
              </a:solidFill>
              <a:latin typeface="Times New Roman" charset="0"/>
              <a:ea typeface="Times New Roman" charset="0"/>
              <a:cs typeface="Times New Roman" charset="0"/>
            </a:rPr>
            <a:t> </a:t>
          </a:r>
          <a:r>
            <a:rPr lang="en-US" sz="2100" b="1" kern="1200" dirty="0" err="1" smtClean="0">
              <a:solidFill>
                <a:schemeClr val="tx1"/>
              </a:solidFill>
              <a:latin typeface="Times New Roman" charset="0"/>
              <a:ea typeface="Times New Roman" charset="0"/>
              <a:cs typeface="Times New Roman" charset="0"/>
            </a:rPr>
            <a:t>panjang</a:t>
          </a:r>
          <a:r>
            <a:rPr lang="en-US" sz="2100" b="1" kern="1200" dirty="0" smtClean="0">
              <a:solidFill>
                <a:schemeClr val="tx1"/>
              </a:solidFill>
              <a:latin typeface="Times New Roman" charset="0"/>
              <a:ea typeface="Times New Roman" charset="0"/>
              <a:cs typeface="Times New Roman" charset="0"/>
            </a:rPr>
            <a:t> yang </a:t>
          </a:r>
          <a:r>
            <a:rPr lang="en-US" sz="2100" b="1" kern="1200" dirty="0" err="1" smtClean="0">
              <a:solidFill>
                <a:schemeClr val="tx1"/>
              </a:solidFill>
              <a:latin typeface="Times New Roman" charset="0"/>
              <a:ea typeface="Times New Roman" charset="0"/>
              <a:cs typeface="Times New Roman" charset="0"/>
            </a:rPr>
            <a:t>menyesatkan</a:t>
          </a:r>
          <a:r>
            <a:rPr lang="en-US" sz="2100" b="1" kern="1200" dirty="0" smtClean="0">
              <a:solidFill>
                <a:schemeClr val="tx1"/>
              </a:solidFill>
              <a:latin typeface="Times New Roman" charset="0"/>
              <a:ea typeface="Times New Roman" charset="0"/>
              <a:cs typeface="Times New Roman" charset="0"/>
            </a:rPr>
            <a:t> (</a:t>
          </a:r>
          <a:r>
            <a:rPr lang="en-US" sz="2100" b="1" i="1" kern="1200" dirty="0" smtClean="0">
              <a:solidFill>
                <a:schemeClr val="tx1"/>
              </a:solidFill>
              <a:latin typeface="Times New Roman" charset="0"/>
              <a:ea typeface="Times New Roman" charset="0"/>
              <a:cs typeface="Times New Roman" charset="0"/>
            </a:rPr>
            <a:t>misleading)</a:t>
          </a:r>
          <a:endParaRPr lang="en-US" sz="2100" b="1" i="1" kern="1200" dirty="0">
            <a:solidFill>
              <a:schemeClr val="tx1"/>
            </a:solidFill>
            <a:latin typeface="Times New Roman" charset="0"/>
            <a:ea typeface="Times New Roman" charset="0"/>
            <a:cs typeface="Times New Roman" charset="0"/>
          </a:endParaRPr>
        </a:p>
      </dsp:txBody>
      <dsp:txXfrm>
        <a:off x="288521" y="3372292"/>
        <a:ext cx="4456237" cy="661448"/>
      </dsp:txXfrm>
    </dsp:sp>
    <dsp:sp modelId="{2FF61E77-935F-419B-910B-5A28A6F27DDC}">
      <dsp:nvSpPr>
        <dsp:cNvPr id="0" name=""/>
        <dsp:cNvSpPr/>
      </dsp:nvSpPr>
      <dsp:spPr>
        <a:xfrm>
          <a:off x="1014787" y="2423223"/>
          <a:ext cx="3397033" cy="812085"/>
        </a:xfrm>
        <a:prstGeom prst="round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n-US" sz="2400" b="1" kern="1200" dirty="0" err="1" smtClean="0">
              <a:latin typeface="Times New Roman" charset="0"/>
              <a:ea typeface="Times New Roman" charset="0"/>
              <a:cs typeface="Times New Roman" charset="0"/>
            </a:rPr>
            <a:t>Gambaran</a:t>
          </a:r>
          <a:r>
            <a:rPr lang="en-US" sz="2400" b="1" kern="1200" dirty="0" smtClean="0">
              <a:latin typeface="Times New Roman" charset="0"/>
              <a:ea typeface="Times New Roman" charset="0"/>
              <a:cs typeface="Times New Roman" charset="0"/>
            </a:rPr>
            <a:t> </a:t>
          </a:r>
          <a:r>
            <a:rPr lang="en-US" sz="2400" b="1" kern="1200" dirty="0" err="1" smtClean="0">
              <a:latin typeface="Times New Roman" charset="0"/>
              <a:ea typeface="Times New Roman" charset="0"/>
              <a:cs typeface="Times New Roman" charset="0"/>
            </a:rPr>
            <a:t>kas</a:t>
          </a:r>
          <a:r>
            <a:rPr lang="en-US" sz="2400" b="1" kern="1200" dirty="0" smtClean="0">
              <a:latin typeface="Times New Roman" charset="0"/>
              <a:ea typeface="Times New Roman" charset="0"/>
              <a:cs typeface="Times New Roman" charset="0"/>
            </a:rPr>
            <a:t> </a:t>
          </a:r>
          <a:r>
            <a:rPr lang="en-US" sz="2400" b="1" kern="1200" dirty="0" err="1" smtClean="0">
              <a:latin typeface="Times New Roman" charset="0"/>
              <a:ea typeface="Times New Roman" charset="0"/>
              <a:cs typeface="Times New Roman" charset="0"/>
            </a:rPr>
            <a:t>aktual</a:t>
          </a:r>
          <a:r>
            <a:rPr lang="en-US" sz="2400" b="1" kern="1200" dirty="0" smtClean="0">
              <a:latin typeface="Times New Roman" charset="0"/>
              <a:ea typeface="Times New Roman" charset="0"/>
              <a:cs typeface="Times New Roman" charset="0"/>
            </a:rPr>
            <a:t> yang </a:t>
          </a:r>
          <a:r>
            <a:rPr lang="en-US" sz="2400" b="1" kern="1200" dirty="0" err="1" smtClean="0">
              <a:latin typeface="Times New Roman" charset="0"/>
              <a:ea typeface="Times New Roman" charset="0"/>
              <a:cs typeface="Times New Roman" charset="0"/>
            </a:rPr>
            <a:t>lebih</a:t>
          </a:r>
          <a:r>
            <a:rPr lang="en-US" sz="2400" b="1" kern="1200" dirty="0" smtClean="0">
              <a:latin typeface="Times New Roman" charset="0"/>
              <a:ea typeface="Times New Roman" charset="0"/>
              <a:cs typeface="Times New Roman" charset="0"/>
            </a:rPr>
            <a:t> </a:t>
          </a:r>
          <a:r>
            <a:rPr lang="en-US" sz="2400" b="1" kern="1200" dirty="0" err="1" smtClean="0">
              <a:latin typeface="Times New Roman" charset="0"/>
              <a:ea typeface="Times New Roman" charset="0"/>
              <a:cs typeface="Times New Roman" charset="0"/>
            </a:rPr>
            <a:t>akurat</a:t>
          </a:r>
          <a:endParaRPr lang="en-US" sz="2400" b="1" kern="1200" dirty="0">
            <a:latin typeface="Times New Roman" charset="0"/>
            <a:ea typeface="Times New Roman" charset="0"/>
            <a:cs typeface="Times New Roman" charset="0"/>
          </a:endParaRPr>
        </a:p>
      </dsp:txBody>
      <dsp:txXfrm>
        <a:off x="1054430" y="2462866"/>
        <a:ext cx="3317747" cy="732799"/>
      </dsp:txXfrm>
    </dsp:sp>
  </dsp:spTree>
</dsp:drawing>
</file>

<file path=ppt/diagrams/layout1.xml><?xml version="1.0" encoding="utf-8"?>
<dgm:layoutDef xmlns:dgm="http://schemas.openxmlformats.org/drawingml/2006/diagram" xmlns:a="http://schemas.openxmlformats.org/drawingml/2006/main" uniqueId="urn:microsoft.com/office/officeart/2005/8/layout/vList6">
  <dgm:title val=""/>
  <dgm:desc val=""/>
  <dgm:catLst>
    <dgm:cat type="process" pri="22000"/>
    <dgm:cat type="list" pri="1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dgm:varLst>
    <dgm:alg type="lin">
      <dgm:param type="linDir" val="fromT"/>
    </dgm:alg>
    <dgm:shape xmlns:r="http://schemas.openxmlformats.org/officeDocument/2006/relationships" r:blip="">
      <dgm:adjLst/>
    </dgm:shape>
    <dgm:presOf/>
    <dgm:constrLst>
      <dgm:constr type="w" for="ch" forName="linNode" refType="w"/>
      <dgm:constr type="h" for="ch" forName="linNode" refType="h"/>
      <dgm:constr type="h" for="ch" forName="spacing" refType="h" refFor="ch" refForName="linNode" fact="0.1"/>
      <dgm:constr type="primFontSz" for="des" forName="parentShp" op="equ" val="65"/>
      <dgm:constr type="primFontSz" for="des" forName="childShp" op="equ" val="65"/>
    </dgm:constrLst>
    <dgm:ruleLst/>
    <dgm:forEach name="Name1" axis="ch" ptType="node">
      <dgm:layoutNode name="linNode">
        <dgm:choose name="Name2">
          <dgm:if name="Name3" func="var" arg="dir" op="equ" val="norm">
            <dgm:alg type="lin">
              <dgm:param type="linDir" val="fromL"/>
            </dgm:alg>
          </dgm:if>
          <dgm:else name="Name4">
            <dgm:alg type="lin">
              <dgm:param type="linDir" val="fromR"/>
            </dgm:alg>
          </dgm:else>
        </dgm:choose>
        <dgm:shape xmlns:r="http://schemas.openxmlformats.org/officeDocument/2006/relationships" r:blip="">
          <dgm:adjLst/>
        </dgm:shape>
        <dgm:presOf/>
        <dgm:choose name="Name5">
          <dgm:if name="Name6" func="var" arg="dir" op="equ" val="norm">
            <dgm:constrLst>
              <dgm:constr type="w" for="ch" forName="parentShp" refType="w" fact="0.4"/>
              <dgm:constr type="h" for="ch" forName="parentShp" refType="h"/>
              <dgm:constr type="w" for="ch" forName="childShp" refType="w" fact="0.6"/>
              <dgm:constr type="h" for="ch" forName="childShp" refType="h" refFor="ch" refForName="parentShp"/>
            </dgm:constrLst>
          </dgm:if>
          <dgm:else name="Name7">
            <dgm:constrLst>
              <dgm:constr type="w" for="ch" forName="parentShp" refType="w" fact="0.4"/>
              <dgm:constr type="h" for="ch" forName="parentShp" refType="h"/>
              <dgm:constr type="w" for="ch" forName="childShp" refType="w" fact="0.6"/>
              <dgm:constr type="h" for="ch" forName="childShp" refType="h" refFor="ch" refForName="parentShp"/>
            </dgm:constrLst>
          </dgm:else>
        </dgm:choose>
        <dgm:ruleLst/>
        <dgm:layoutNode name="parentShp" styleLbl="node1">
          <dgm:varLst>
            <dgm:bulletEnabled val="1"/>
          </dgm:varLst>
          <dgm:alg type="tx"/>
          <dgm:shape xmlns:r="http://schemas.openxmlformats.org/officeDocument/2006/relationships" type="roundRect" r:blip="">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layoutNode name="childShp" styleLbl="bgAccFollowNode1">
          <dgm:varLst>
            <dgm:bulletEnabled val="1"/>
          </dgm:varLst>
          <dgm:alg type="tx">
            <dgm:param type="stBulletLvl" val="1"/>
          </dgm:alg>
          <dgm:choose name="Name8">
            <dgm:if name="Name9" func="var" arg="dir" op="equ" val="norm">
              <dgm:shape xmlns:r="http://schemas.openxmlformats.org/officeDocument/2006/relationships" type="rightArrow" r:blip="" zOrderOff="-2">
                <dgm:adjLst>
                  <dgm:adj idx="1" val="0.75"/>
                </dgm:adjLst>
              </dgm:shape>
            </dgm:if>
            <dgm:else name="Name10">
              <dgm:shape xmlns:r="http://schemas.openxmlformats.org/officeDocument/2006/relationships" rot="180" type="rightArrow" r:blip="" zOrderOff="-2">
                <dgm:adjLst>
                  <dgm:adj idx="1" val="0.75"/>
                </dgm:adjLst>
              </dgm:shape>
            </dgm:else>
          </dgm:choose>
          <dgm:presOf axis="des" ptType="node"/>
          <dgm:constrLst>
            <dgm:constr type="secFontSz" refType="primFontSz"/>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forEach name="Name11" axis="followSib" ptType="sibTrans" cnt="1">
        <dgm:layoutNode name="spacing">
          <dgm:alg type="sp"/>
          <dgm:shape xmlns:r="http://schemas.openxmlformats.org/officeDocument/2006/relationships" r:blip="">
            <dgm:adjLst/>
          </dgm:shape>
          <dgm:presOf/>
          <dgm:constrLst/>
          <dgm:ruleLst/>
        </dgm:layoutNode>
      </dgm:forEach>
    </dgm:forEach>
  </dgm:layoutNode>
</dgm:layoutDef>
</file>

<file path=ppt/diagrams/layout10.xml><?xml version="1.0" encoding="utf-8"?>
<dgm:layoutDef xmlns:dgm="http://schemas.openxmlformats.org/drawingml/2006/diagram" xmlns:a="http://schemas.openxmlformats.org/drawingml/2006/main" uniqueId="urn:microsoft.com/office/officeart/2005/8/layout/default#1">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11.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12.xml><?xml version="1.0" encoding="utf-8"?>
<dgm:layoutDef xmlns:dgm="http://schemas.openxmlformats.org/drawingml/2006/diagram" xmlns:a="http://schemas.openxmlformats.org/drawingml/2006/main" uniqueId="urn:microsoft.com/office/officeart/2005/8/layout/pyramid2">
  <dgm:title val=""/>
  <dgm:desc val=""/>
  <dgm:catLst>
    <dgm:cat type="pyramid" pri="3000"/>
    <dgm:cat type="list" pri="21000"/>
    <dgm:cat type="convert" pri="17000"/>
  </dgm:catLst>
  <dgm:sampData useDef="1">
    <dgm:dataModel>
      <dgm:ptLst/>
      <dgm:bg/>
      <dgm:whole/>
    </dgm:dataModel>
  </dgm:sampData>
  <dgm:styleData useDef="1">
    <dgm:dataModel>
      <dgm:ptLst/>
      <dgm:bg/>
      <dgm:whole/>
    </dgm:dataModel>
  </dgm:styleData>
  <dgm:clrData useDef="1">
    <dgm:dataModel>
      <dgm:ptLst/>
      <dgm:bg/>
      <dgm:whole/>
    </dgm:dataModel>
  </dgm:clrData>
  <dgm:layoutNode name="compositeShape">
    <dgm:alg type="composite"/>
    <dgm:shape xmlns:r="http://schemas.openxmlformats.org/officeDocument/2006/relationships" r:blip="">
      <dgm:adjLst/>
    </dgm:shape>
    <dgm:presOf/>
    <dgm:varLst>
      <dgm:dir/>
      <dgm:resizeHandles/>
    </dgm:varLst>
    <dgm:choose name="Name0">
      <dgm:if name="Name1" func="var" arg="dir" op="equ" val="norm">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l" for="ch" forName="theList" refType="w" refFor="ch" refForName="pyramid" fact="0.5"/>
          <dgm:constr type="h" for="des" forName="aSpace" refType="h" fact="0.1"/>
        </dgm:constrLst>
      </dgm:if>
      <dgm:else name="Name2">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r" for="ch" forName="theList" refType="w" refFor="ch" refForName="pyramid" fact="0.5"/>
          <dgm:constr type="h" for="des" forName="aSpace" refType="h" fact="0.1"/>
        </dgm:constrLst>
      </dgm:else>
    </dgm:choose>
    <dgm:ruleLst/>
    <dgm:choose name="Name3">
      <dgm:if name="Name4" axis="ch" ptType="node" func="cnt" op="gte" val="1">
        <dgm:layoutNode name="pyramid" styleLbl="node1">
          <dgm:alg type="sp"/>
          <dgm:shape xmlns:r="http://schemas.openxmlformats.org/officeDocument/2006/relationships" type="triangle" r:blip="">
            <dgm:adjLst/>
          </dgm:shape>
          <dgm:presOf/>
          <dgm:constrLst/>
          <dgm:ruleLst/>
        </dgm:layoutNode>
        <dgm:layoutNode name="theList">
          <dgm:alg type="lin">
            <dgm:param type="linDir" val="fromT"/>
          </dgm:alg>
          <dgm:shape xmlns:r="http://schemas.openxmlformats.org/officeDocument/2006/relationships" r:blip="">
            <dgm:adjLst/>
          </dgm:shape>
          <dgm:presOf/>
          <dgm:constrLst>
            <dgm:constr type="w" for="ch" forName="aNode" refType="w"/>
            <dgm:constr type="h" for="ch" forName="aNode" refType="h"/>
            <dgm:constr type="primFontSz" for="ch" ptType="node" op="equ"/>
          </dgm:constrLst>
          <dgm:ruleLst/>
          <dgm:forEach name="aNodeForEach" axis="ch" ptType="node">
            <dgm:layoutNode name="aNode" styleLbl="fgAcc1">
              <dgm:varLst>
                <dgm:bulletEnabled val="1"/>
              </dgm:varLst>
              <dgm:alg type="tx"/>
              <dgm:shape xmlns:r="http://schemas.openxmlformats.org/officeDocument/2006/relationships" type="roundRect" r:blip="">
                <dgm:adjLst/>
              </dgm:shape>
              <dgm:presOf axis="desOrSelf" ptType="node"/>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aSpace">
              <dgm:alg type="sp"/>
              <dgm:shape xmlns:r="http://schemas.openxmlformats.org/officeDocument/2006/relationships" r:blip="">
                <dgm:adjLst/>
              </dgm:shape>
              <dgm:presOf/>
              <dgm:constrLst/>
              <dgm:ruleLst/>
            </dgm:layoutNode>
          </dgm:forEach>
        </dgm:layoutNode>
      </dgm:if>
      <dgm:else name="Name5"/>
    </dgm:choose>
  </dgm:layoutNode>
</dgm:layoutDef>
</file>

<file path=ppt/diagrams/layout13.xml><?xml version="1.0" encoding="utf-8"?>
<dgm:layoutDef xmlns:dgm="http://schemas.openxmlformats.org/drawingml/2006/diagram" xmlns:a="http://schemas.openxmlformats.org/drawingml/2006/main" uniqueId="urn:microsoft.com/office/officeart/2005/8/layout/arrow2">
  <dgm:title val=""/>
  <dgm:desc val=""/>
  <dgm:catLst>
    <dgm:cat type="process" pri="2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arrowDiagram">
    <dgm:varLst>
      <dgm:chMax val="5"/>
      <dgm:dir/>
      <dgm:resizeHandles val="exact"/>
    </dgm:varLst>
    <dgm:alg type="composite">
      <dgm:param type="ar" val="1.6"/>
    </dgm:alg>
    <dgm:shape xmlns:r="http://schemas.openxmlformats.org/officeDocument/2006/relationships" r:blip="">
      <dgm:adjLst/>
    </dgm:shape>
    <dgm:presOf/>
    <dgm:constrLst>
      <dgm:constr type="l" for="ch" forName="arrow"/>
      <dgm:constr type="t" for="ch" forName="arrow"/>
      <dgm:constr type="w" for="ch" forName="arrow" refType="w"/>
      <dgm:constr type="h" for="ch" forName="arrow" refType="h"/>
      <dgm:constr type="ctrX" for="ch" forName="arrowDiagram1" refType="w" fact="0.5"/>
      <dgm:constr type="ctrY" for="ch" forName="arrowDiagram1" refType="h" fact="0.5"/>
      <dgm:constr type="w" for="ch" forName="arrowDiagram1" refType="w"/>
      <dgm:constr type="h" for="ch" forName="arrowDiagram1" refType="h"/>
      <dgm:constr type="ctrX" for="ch" forName="arrowDiagram2" refType="w" fact="0.5"/>
      <dgm:constr type="ctrY" for="ch" forName="arrowDiagram2" refType="h" fact="0.5"/>
      <dgm:constr type="w" for="ch" forName="arrowDiagram2" refType="w"/>
      <dgm:constr type="h" for="ch" forName="arrowDiagram2" refType="h"/>
      <dgm:constr type="ctrX" for="ch" forName="arrowDiagram3" refType="w" fact="0.5"/>
      <dgm:constr type="ctrY" for="ch" forName="arrowDiagram3" refType="h" fact="0.5"/>
      <dgm:constr type="w" for="ch" forName="arrowDiagram3" refType="w"/>
      <dgm:constr type="h" for="ch" forName="arrowDiagram3" refType="h"/>
      <dgm:constr type="ctrX" for="ch" forName="arrowDiagram4" refType="w" fact="0.5"/>
      <dgm:constr type="ctrY" for="ch" forName="arrowDiagram4" refType="h" fact="0.5"/>
      <dgm:constr type="w" for="ch" forName="arrowDiagram4" refType="w"/>
      <dgm:constr type="h" for="ch" forName="arrowDiagram4" refType="h"/>
      <dgm:constr type="ctrX" for="ch" forName="arrowDiagram5" refType="w" fact="0.5"/>
      <dgm:constr type="ctrY" for="ch" forName="arrowDiagram5" refType="h" fact="0.5"/>
      <dgm:constr type="w" for="ch" forName="arrowDiagram5" refType="w"/>
      <dgm:constr type="h" for="ch" forName="arrowDiagram5" refType="h"/>
    </dgm:constrLst>
    <dgm:ruleLst/>
    <dgm:choose name="Name0">
      <dgm:if name="Name1" axis="ch" ptType="node" func="cnt" op="gte" val="1">
        <dgm:layoutNode name="arrow" styleLbl="bgShp">
          <dgm:alg type="sp"/>
          <dgm:shape xmlns:r="http://schemas.openxmlformats.org/officeDocument/2006/relationships" type="swooshArrow" r:blip="">
            <dgm:adjLst>
              <dgm:adj idx="2" val="0.25"/>
            </dgm:adjLst>
          </dgm:shape>
          <dgm:presOf/>
          <dgm:constrLst/>
          <dgm:ruleLst/>
        </dgm:layoutNode>
        <dgm:choose name="Name2">
          <dgm:if name="Name3" axis="ch" ptType="node" func="cnt" op="lt" val="1"/>
          <dgm:if name="Name4" axis="ch" ptType="node" func="cnt" op="equ" val="1">
            <dgm:layoutNode name="arrowDiagram1">
              <dgm:varLst>
                <dgm:bulletEnabled val="1"/>
              </dgm:varLst>
              <dgm:alg type="composite">
                <dgm:param type="vertAlign" val="none"/>
                <dgm:param type="horzAlign" val="none"/>
              </dgm:alg>
              <dgm:shape xmlns:r="http://schemas.openxmlformats.org/officeDocument/2006/relationships" r:blip="">
                <dgm:adjLst/>
              </dgm:shape>
              <dgm:presOf/>
              <dgm:constrLst>
                <dgm:constr type="ctrX" for="ch" forName="bullet1" refType="w" fact="0.8"/>
                <dgm:constr type="ctrY" for="ch" forName="bullet1" refType="h" fact="0.262"/>
                <dgm:constr type="w" for="ch" forName="bullet1" refType="w" fact="0.074"/>
                <dgm:constr type="h" for="ch" forName="bullet1" refType="w" refFor="ch" refForName="bullet1"/>
                <dgm:constr type="r" for="ch" forName="textBox1" refType="ctrX" refFor="ch" refForName="bullet1"/>
                <dgm:constr type="t" for="ch" forName="textBox1" refType="ctrY" refFor="ch" refForName="bullet1"/>
                <dgm:constr type="w" for="ch" forName="textBox1" refType="w" fact="0.4"/>
                <dgm:constr type="h" for="ch" forName="textBox1" refType="h" fact="0.738"/>
                <dgm:constr type="userA" refType="h" refFor="ch" refForName="bullet1" fact="0.53"/>
                <dgm:constr type="rMarg" for="ch" forName="textBox1" refType="userA" fact="2.834"/>
                <dgm:constr type="primFontSz" for="ch" ptType="node" op="equ" val="65"/>
              </dgm:constrLst>
              <dgm:ruleLst/>
              <dgm:forEach name="Name5" axis="ch" ptType="node" cnt="1">
                <dgm:layoutNode name="bullet1" styleLbl="node1">
                  <dgm:alg type="sp"/>
                  <dgm:shape xmlns:r="http://schemas.openxmlformats.org/officeDocument/2006/relationships" type="ellipse" r:blip="">
                    <dgm:adjLst/>
                  </dgm:shape>
                  <dgm:presOf/>
                  <dgm:constrLst/>
                  <dgm:ruleLst/>
                </dgm:layoutNode>
                <dgm:layoutNode name="textBox1" styleLbl="revTx">
                  <dgm:varLst>
                    <dgm:bulletEnabled val="1"/>
                  </dgm:varLst>
                  <dgm:alg type="tx">
                    <dgm:param type="txAnchorVert" val="t"/>
                    <dgm:param type="parTxLTRAlign" val="r"/>
                    <dgm:param type="parTxRTLAlign" val="r"/>
                  </dgm:alg>
                  <dgm:shape xmlns:r="http://schemas.openxmlformats.org/officeDocument/2006/relationships" type="round2DiagRect" r:blip="">
                    <dgm:adjLst/>
                  </dgm:shape>
                  <dgm:presOf axis="desOrSelf" ptType="node"/>
                  <dgm:constrLst>
                    <dgm:constr type="lMarg"/>
                    <dgm:constr type="tMarg"/>
                    <dgm:constr type="bMarg"/>
                  </dgm:constrLst>
                  <dgm:ruleLst>
                    <dgm:rule type="primFontSz" val="5" fact="NaN" max="NaN"/>
                  </dgm:ruleLst>
                </dgm:layoutNode>
              </dgm:forEach>
            </dgm:layoutNode>
          </dgm:if>
          <dgm:if name="Name6" axis="ch" ptType="node" func="cnt" op="equ" val="2">
            <dgm:layoutNode name="arrowDiagram2">
              <dgm:alg type="composite">
                <dgm:param type="vertAlign" val="none"/>
                <dgm:param type="horzAlign" val="none"/>
              </dgm:alg>
              <dgm:shape xmlns:r="http://schemas.openxmlformats.org/officeDocument/2006/relationships" r:blip="">
                <dgm:adjLst/>
              </dgm:shape>
              <dgm:presOf/>
              <dgm:choose name="Name7">
                <dgm:if name="Name8" func="var" arg="dir" op="equ" val="norm">
                  <dgm:constrLst>
                    <dgm:constr type="ctrX" for="ch" forName="bullet2a" refType="w" fact="0.25"/>
                    <dgm:constr type="ctrY" for="ch" forName="bullet2a" refType="h" fact="0.573"/>
                    <dgm:constr type="w" for="ch" forName="bullet2a" refType="w" fact="0.035"/>
                    <dgm:constr type="h" for="ch" forName="bullet2a" refType="w" refFor="ch" refForName="bullet2a"/>
                    <dgm:constr type="l" for="ch" forName="textBox2a" refType="ctrX" refFor="ch" refForName="bullet2a"/>
                    <dgm:constr type="t" for="ch" forName="textBox2a" refType="ctrY" refFor="ch" refForName="bullet2a"/>
                    <dgm:constr type="w" for="ch" forName="textBox2a" refType="w" fact="0.325"/>
                    <dgm:constr type="h" for="ch" forName="textBox2a" refType="h" fact="0.427"/>
                    <dgm:constr type="userA" refType="h" refFor="ch" refForName="bullet2a" fact="0.53"/>
                    <dgm:constr type="l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l" for="ch" forName="textBox2b" refType="ctrX" refFor="ch" refForName="bullet2b"/>
                    <dgm:constr type="t" for="ch" forName="textBox2b" refType="ctrY" refFor="ch" refForName="bullet2b"/>
                    <dgm:constr type="w" for="ch" forName="textBox2b" refType="w" fact="0.325"/>
                    <dgm:constr type="h" for="ch" forName="textBox2b" refType="h" fact="0.662"/>
                    <dgm:constr type="userB" refType="h" refFor="ch" refForName="bullet2b" fact="0.53"/>
                    <dgm:constr type="lMarg" for="ch" forName="textBox2b" refType="userB" fact="2.834"/>
                    <dgm:constr type="primFontSz" for="ch" ptType="node" op="equ" val="65"/>
                  </dgm:constrLst>
                </dgm:if>
                <dgm:else name="Name9">
                  <dgm:constrLst>
                    <dgm:constr type="ctrX" for="ch" forName="bullet2a" refType="w" fact="0.25"/>
                    <dgm:constr type="ctrY" for="ch" forName="bullet2a" refType="h" fact="0.573"/>
                    <dgm:constr type="w" for="ch" forName="bullet2a" refType="w" fact="0.035"/>
                    <dgm:constr type="h" for="ch" forName="bullet2a" refType="w" refFor="ch" refForName="bullet2a"/>
                    <dgm:constr type="r" for="ch" forName="textBox2a" refType="ctrX" refFor="ch" refForName="bullet2a"/>
                    <dgm:constr type="b" for="ch" forName="textBox2a" refType="ctrY" refFor="ch" refForName="bullet2a"/>
                    <dgm:constr type="w" for="ch" forName="textBox2a" refType="w" fact="0.25"/>
                    <dgm:constr type="h" for="ch" forName="textBox2a" refType="h" fact="0.573"/>
                    <dgm:constr type="userA" refType="h" refFor="ch" refForName="bullet2a" fact="0.53"/>
                    <dgm:constr type="r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r" for="ch" forName="textBox2b" refType="ctrX" refFor="ch" refForName="bullet2b"/>
                    <dgm:constr type="b" for="ch" forName="textBox2b" refType="ctrY" refFor="ch" refForName="bullet2b"/>
                    <dgm:constr type="w" for="ch" forName="textBox2b" refType="w" fact="0.28"/>
                    <dgm:constr type="h" for="ch" forName="textBox2b" refType="h" fact="0.338"/>
                    <dgm:constr type="userB" refType="h" refFor="ch" refForName="bullet2b" fact="0.53"/>
                    <dgm:constr type="rMarg" for="ch" forName="textBox2b" refType="userB" fact="2.834"/>
                    <dgm:constr type="primFontSz" for="ch" ptType="node" op="equ" val="65"/>
                  </dgm:constrLst>
                </dgm:else>
              </dgm:choose>
              <dgm:ruleLst/>
              <dgm:forEach name="Name10" axis="ch" ptType="node" cnt="1">
                <dgm:layoutNode name="bullet2a" styleLbl="node1">
                  <dgm:alg type="sp"/>
                  <dgm:shape xmlns:r="http://schemas.openxmlformats.org/officeDocument/2006/relationships" type="ellipse" r:blip="">
                    <dgm:adjLst/>
                  </dgm:shape>
                  <dgm:presOf/>
                  <dgm:constrLst/>
                  <dgm:ruleLst/>
                </dgm:layoutNode>
                <dgm:layoutNode name="textBox2a" styleLbl="revTx">
                  <dgm:varLst>
                    <dgm:bulletEnabled val="1"/>
                  </dgm:varLst>
                  <dgm:choose name="Name11">
                    <dgm:if name="Name12" func="var" arg="dir" op="equ" val="norm">
                      <dgm:choose name="Name13">
                        <dgm:if name="Name14" axis="root des" ptType="all node" func="maxDepth" op="gt" val="1">
                          <dgm:alg type="tx">
                            <dgm:param type="txAnchorVert" val="t"/>
                            <dgm:param type="parTxLTRAlign" val="l"/>
                            <dgm:param type="parTxRTLAlign" val="r"/>
                          </dgm:alg>
                        </dgm:if>
                        <dgm:else name="Name15">
                          <dgm:alg type="tx">
                            <dgm:param type="txAnchorVert" val="t"/>
                            <dgm:param type="parTxLTRAlign" val="l"/>
                            <dgm:param type="parTxRTLAlign" val="l"/>
                          </dgm:alg>
                        </dgm:else>
                      </dgm:choose>
                    </dgm:if>
                    <dgm:else name="Name16">
                      <dgm:choose name="Name17">
                        <dgm:if name="Name18" axis="root des" ptType="all node" func="maxDepth" op="gt" val="1">
                          <dgm:alg type="tx">
                            <dgm:param type="txAnchorVert" val="b"/>
                            <dgm:param type="txAnchorVertCh" val="b"/>
                            <dgm:param type="parTxLTRAlign" val="l"/>
                            <dgm:param type="parTxRTLAlign" val="r"/>
                          </dgm:alg>
                        </dgm:if>
                        <dgm:else name="Name1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
                    <dgm:if name="Name21" func="var" arg="dir" op="equ" val="norm">
                      <dgm:constrLst>
                        <dgm:constr type="rMarg"/>
                        <dgm:constr type="tMarg"/>
                        <dgm:constr type="bMarg"/>
                      </dgm:constrLst>
                    </dgm:if>
                    <dgm:else name="Name22">
                      <dgm:constrLst>
                        <dgm:constr type="lMarg"/>
                        <dgm:constr type="tMarg"/>
                        <dgm:constr type="bMarg"/>
                      </dgm:constrLst>
                    </dgm:else>
                  </dgm:choose>
                  <dgm:ruleLst>
                    <dgm:rule type="primFontSz" val="5" fact="NaN" max="NaN"/>
                  </dgm:ruleLst>
                </dgm:layoutNode>
              </dgm:forEach>
              <dgm:forEach name="Name23" axis="ch" ptType="node" st="2" cnt="1">
                <dgm:layoutNode name="bullet2b" styleLbl="node1">
                  <dgm:alg type="sp"/>
                  <dgm:shape xmlns:r="http://schemas.openxmlformats.org/officeDocument/2006/relationships" type="ellipse" r:blip="">
                    <dgm:adjLst/>
                  </dgm:shape>
                  <dgm:presOf/>
                  <dgm:constrLst/>
                  <dgm:ruleLst/>
                </dgm:layoutNode>
                <dgm:layoutNode name="textBox2b" styleLbl="revTx">
                  <dgm:varLst>
                    <dgm:bulletEnabled val="1"/>
                  </dgm:varLst>
                  <dgm:choose name="Name24">
                    <dgm:if name="Name25" func="var" arg="dir" op="equ" val="norm">
                      <dgm:choose name="Name26">
                        <dgm:if name="Name27" axis="root des" ptType="all node" func="maxDepth" op="gt" val="1">
                          <dgm:alg type="tx">
                            <dgm:param type="txAnchorVert" val="t"/>
                            <dgm:param type="parTxLTRAlign" val="l"/>
                            <dgm:param type="parTxRTLAlign" val="r"/>
                          </dgm:alg>
                        </dgm:if>
                        <dgm:else name="Name28">
                          <dgm:alg type="tx">
                            <dgm:param type="txAnchorVert" val="t"/>
                            <dgm:param type="parTxLTRAlign" val="l"/>
                            <dgm:param type="parTxRTLAlign" val="l"/>
                          </dgm:alg>
                        </dgm:else>
                      </dgm:choose>
                    </dgm:if>
                    <dgm:else name="Name29">
                      <dgm:choose name="Name30">
                        <dgm:if name="Name31" axis="root des" ptType="all node" func="maxDepth" op="gt" val="1">
                          <dgm:alg type="tx">
                            <dgm:param type="txAnchorVert" val="b"/>
                            <dgm:param type="txAnchorVertCh" val="b"/>
                            <dgm:param type="parTxLTRAlign" val="l"/>
                            <dgm:param type="parTxRTLAlign" val="r"/>
                          </dgm:alg>
                        </dgm:if>
                        <dgm:else name="Name3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33">
                    <dgm:if name="Name34" func="var" arg="dir" op="equ" val="norm">
                      <dgm:constrLst>
                        <dgm:constr type="rMarg"/>
                        <dgm:constr type="tMarg"/>
                        <dgm:constr type="bMarg"/>
                      </dgm:constrLst>
                    </dgm:if>
                    <dgm:else name="Name35">
                      <dgm:constrLst>
                        <dgm:constr type="lMarg"/>
                        <dgm:constr type="tMarg"/>
                        <dgm:constr type="bMarg"/>
                      </dgm:constrLst>
                    </dgm:else>
                  </dgm:choose>
                  <dgm:ruleLst>
                    <dgm:rule type="primFontSz" val="5" fact="NaN" max="NaN"/>
                  </dgm:ruleLst>
                </dgm:layoutNode>
              </dgm:forEach>
            </dgm:layoutNode>
          </dgm:if>
          <dgm:if name="Name36" axis="ch" ptType="node" func="cnt" op="equ" val="3">
            <dgm:layoutNode name="arrowDiagram3">
              <dgm:alg type="composite">
                <dgm:param type="vertAlign" val="none"/>
                <dgm:param type="horzAlign" val="none"/>
              </dgm:alg>
              <dgm:shape xmlns:r="http://schemas.openxmlformats.org/officeDocument/2006/relationships" r:blip="">
                <dgm:adjLst/>
              </dgm:shape>
              <dgm:presOf/>
              <dgm:choose name="Name37">
                <dgm:if name="Name38" func="var" arg="dir" op="equ" val="norm">
                  <dgm:constrLst>
                    <dgm:constr type="ctrX" for="ch" forName="bullet3a" refType="w" fact="0.14"/>
                    <dgm:constr type="ctrY" for="ch" forName="bullet3a" refType="h" fact="0.711"/>
                    <dgm:constr type="w" for="ch" forName="bullet3a" refType="w" fact="0.026"/>
                    <dgm:constr type="h" for="ch" forName="bullet3a" refType="w" refFor="ch" refForName="bullet3a"/>
                    <dgm:constr type="l" for="ch" forName="textBox3a" refType="ctrX" refFor="ch" refForName="bullet3a"/>
                    <dgm:constr type="t" for="ch" forName="textBox3a" refType="ctrY" refFor="ch" refForName="bullet3a"/>
                    <dgm:constr type="w" for="ch" forName="textBox3a" refType="w" fact="0.233"/>
                    <dgm:constr type="h" for="ch" forName="textBox3a" refType="h" fact="0.289"/>
                    <dgm:constr type="userA" refType="h" refFor="ch" refForName="bullet3a" fact="0.53"/>
                    <dgm:constr type="l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l" for="ch" forName="textBox3b" refType="ctrX" refFor="ch" refForName="bullet3b"/>
                    <dgm:constr type="t" for="ch" forName="textBox3b" refType="ctrY" refFor="ch" refForName="bullet3b"/>
                    <dgm:constr type="w" for="ch" forName="textBox3b" refType="w" fact="0.24"/>
                    <dgm:constr type="h" for="ch" forName="textBox3b" refType="h" fact="0.544"/>
                    <dgm:constr type="userB" refType="h" refFor="ch" refForName="bullet3b" fact="0.53"/>
                    <dgm:constr type="l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l" for="ch" forName="textBox3c" refType="ctrX" refFor="ch" refForName="bullet3c"/>
                    <dgm:constr type="t" for="ch" forName="textBox3c" refType="ctrY" refFor="ch" refForName="bullet3c"/>
                    <dgm:constr type="w" for="ch" forName="textBox3c" refType="w" fact="0.24"/>
                    <dgm:constr type="h" for="ch" forName="textBox3c" refType="h" fact="0.695"/>
                    <dgm:constr type="userC" refType="h" refFor="ch" refForName="bullet3c" fact="0.53"/>
                    <dgm:constr type="lMarg" for="ch" forName="textBox3c" refType="userC" fact="2.834"/>
                    <dgm:constr type="primFontSz" for="ch" ptType="node" op="equ" val="65"/>
                  </dgm:constrLst>
                </dgm:if>
                <dgm:else name="Name39">
                  <dgm:constrLst>
                    <dgm:constr type="ctrX" for="ch" forName="bullet3a" refType="w" fact="0.14"/>
                    <dgm:constr type="ctrY" for="ch" forName="bullet3a" refType="h" fact="0.711"/>
                    <dgm:constr type="w" for="ch" forName="bullet3a" refType="w" fact="0.026"/>
                    <dgm:constr type="h" for="ch" forName="bullet3a" refType="w" refFor="ch" refForName="bullet3a"/>
                    <dgm:constr type="r" for="ch" forName="textBox3a" refType="ctrX" refFor="ch" refForName="bullet3a"/>
                    <dgm:constr type="b" for="ch" forName="textBox3a" refType="ctrY" refFor="ch" refForName="bullet3a"/>
                    <dgm:constr type="w" for="ch" forName="textBox3a" refType="w" fact="0.14"/>
                    <dgm:constr type="h" for="ch" forName="textBox3a" refType="h" fact="0.711"/>
                    <dgm:constr type="userA" refType="h" refFor="ch" refForName="bullet3a" fact="0.53"/>
                    <dgm:constr type="r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r" for="ch" forName="textBox3b" refType="ctrX" refFor="ch" refForName="bullet3b"/>
                    <dgm:constr type="b" for="ch" forName="textBox3b" refType="ctrY" refFor="ch" refForName="bullet3b"/>
                    <dgm:constr type="w" for="ch" forName="textBox3b" refType="w" fact="0.24"/>
                    <dgm:constr type="h" for="ch" forName="textBox3b" refType="h" fact="0.456"/>
                    <dgm:constr type="userB" refType="h" refFor="ch" refForName="bullet3b" fact="0.53"/>
                    <dgm:constr type="r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r" for="ch" forName="textBox3c" refType="ctrX" refFor="ch" refForName="bullet3c"/>
                    <dgm:constr type="b" for="ch" forName="textBox3c" refType="ctrY" refFor="ch" refForName="bullet3c"/>
                    <dgm:constr type="w" for="ch" forName="textBox3c" refType="w" fact="0.24"/>
                    <dgm:constr type="h" for="ch" forName="textBox3c" refType="h" fact="0.305"/>
                    <dgm:constr type="userC" refType="h" refFor="ch" refForName="bullet3c" fact="0.53"/>
                    <dgm:constr type="rMarg" for="ch" forName="textBox3c" refType="userC" fact="2.834"/>
                    <dgm:constr type="primFontSz" for="ch" ptType="node" op="equ" val="65"/>
                  </dgm:constrLst>
                </dgm:else>
              </dgm:choose>
              <dgm:ruleLst/>
              <dgm:forEach name="Name40" axis="ch" ptType="node" cnt="1">
                <dgm:layoutNode name="bullet3a" styleLbl="node1">
                  <dgm:alg type="sp"/>
                  <dgm:shape xmlns:r="http://schemas.openxmlformats.org/officeDocument/2006/relationships" type="ellipse" r:blip="">
                    <dgm:adjLst/>
                  </dgm:shape>
                  <dgm:presOf/>
                  <dgm:constrLst/>
                  <dgm:ruleLst/>
                </dgm:layoutNode>
                <dgm:layoutNode name="textBox3a" styleLbl="revTx">
                  <dgm:varLst>
                    <dgm:bulletEnabled val="1"/>
                  </dgm:varLst>
                  <dgm:choose name="Name41">
                    <dgm:if name="Name42" func="var" arg="dir" op="equ" val="norm">
                      <dgm:choose name="Name43">
                        <dgm:if name="Name44" axis="root des" ptType="all node" func="maxDepth" op="gt" val="1">
                          <dgm:alg type="tx">
                            <dgm:param type="txAnchorVert" val="t"/>
                            <dgm:param type="parTxLTRAlign" val="l"/>
                            <dgm:param type="parTxRTLAlign" val="r"/>
                          </dgm:alg>
                        </dgm:if>
                        <dgm:else name="Name45">
                          <dgm:alg type="tx">
                            <dgm:param type="txAnchorVert" val="t"/>
                            <dgm:param type="parTxLTRAlign" val="l"/>
                            <dgm:param type="parTxRTLAlign" val="l"/>
                          </dgm:alg>
                        </dgm:else>
                      </dgm:choose>
                    </dgm:if>
                    <dgm:else name="Name46">
                      <dgm:choose name="Name47">
                        <dgm:if name="Name48" axis="root des" ptType="all node" func="maxDepth" op="gt" val="1">
                          <dgm:alg type="tx">
                            <dgm:param type="txAnchorVert" val="b"/>
                            <dgm:param type="txAnchorVertCh" val="b"/>
                            <dgm:param type="parTxLTRAlign" val="l"/>
                            <dgm:param type="parTxRTLAlign" val="r"/>
                          </dgm:alg>
                        </dgm:if>
                        <dgm:else name="Name4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50">
                    <dgm:if name="Name51" func="var" arg="dir" op="equ" val="norm">
                      <dgm:constrLst>
                        <dgm:constr type="rMarg"/>
                        <dgm:constr type="tMarg"/>
                        <dgm:constr type="bMarg"/>
                      </dgm:constrLst>
                    </dgm:if>
                    <dgm:else name="Name52">
                      <dgm:constrLst>
                        <dgm:constr type="lMarg"/>
                        <dgm:constr type="tMarg"/>
                        <dgm:constr type="bMarg"/>
                      </dgm:constrLst>
                    </dgm:else>
                  </dgm:choose>
                  <dgm:ruleLst>
                    <dgm:rule type="primFontSz" val="5" fact="NaN" max="NaN"/>
                  </dgm:ruleLst>
                </dgm:layoutNode>
              </dgm:forEach>
              <dgm:forEach name="Name53" axis="ch" ptType="node" st="2" cnt="1">
                <dgm:layoutNode name="bullet3b" styleLbl="node1">
                  <dgm:alg type="sp"/>
                  <dgm:shape xmlns:r="http://schemas.openxmlformats.org/officeDocument/2006/relationships" type="ellipse" r:blip="">
                    <dgm:adjLst/>
                  </dgm:shape>
                  <dgm:presOf/>
                  <dgm:constrLst/>
                  <dgm:ruleLst/>
                </dgm:layoutNode>
                <dgm:layoutNode name="textBox3b" styleLbl="revTx">
                  <dgm:varLst>
                    <dgm:bulletEnabled val="1"/>
                  </dgm:varLst>
                  <dgm:choose name="Name54">
                    <dgm:if name="Name55" func="var" arg="dir" op="equ" val="norm">
                      <dgm:choose name="Name56">
                        <dgm:if name="Name57" axis="root des" ptType="all node" func="maxDepth" op="gt" val="1">
                          <dgm:alg type="tx">
                            <dgm:param type="txAnchorVert" val="t"/>
                            <dgm:param type="parTxLTRAlign" val="l"/>
                            <dgm:param type="parTxRTLAlign" val="r"/>
                          </dgm:alg>
                        </dgm:if>
                        <dgm:else name="Name58">
                          <dgm:alg type="tx">
                            <dgm:param type="txAnchorVert" val="t"/>
                            <dgm:param type="parTxLTRAlign" val="l"/>
                            <dgm:param type="parTxRTLAlign" val="l"/>
                          </dgm:alg>
                        </dgm:else>
                      </dgm:choose>
                    </dgm:if>
                    <dgm:else name="Name59">
                      <dgm:choose name="Name60">
                        <dgm:if name="Name61" axis="root des" ptType="all node" func="maxDepth" op="gt" val="1">
                          <dgm:alg type="tx">
                            <dgm:param type="txAnchorVert" val="b"/>
                            <dgm:param type="txAnchorVertCh" val="b"/>
                            <dgm:param type="parTxLTRAlign" val="l"/>
                            <dgm:param type="parTxRTLAlign" val="r"/>
                          </dgm:alg>
                        </dgm:if>
                        <dgm:else name="Name6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63">
                    <dgm:if name="Name64" func="var" arg="dir" op="equ" val="norm">
                      <dgm:constrLst>
                        <dgm:constr type="rMarg"/>
                        <dgm:constr type="tMarg"/>
                        <dgm:constr type="bMarg"/>
                      </dgm:constrLst>
                    </dgm:if>
                    <dgm:else name="Name65">
                      <dgm:constrLst>
                        <dgm:constr type="lMarg"/>
                        <dgm:constr type="tMarg"/>
                        <dgm:constr type="bMarg"/>
                      </dgm:constrLst>
                    </dgm:else>
                  </dgm:choose>
                  <dgm:ruleLst>
                    <dgm:rule type="primFontSz" val="5" fact="NaN" max="NaN"/>
                  </dgm:ruleLst>
                </dgm:layoutNode>
              </dgm:forEach>
              <dgm:forEach name="Name66" axis="ch" ptType="node" st="3" cnt="1">
                <dgm:layoutNode name="bullet3c" styleLbl="node1">
                  <dgm:alg type="sp"/>
                  <dgm:shape xmlns:r="http://schemas.openxmlformats.org/officeDocument/2006/relationships" type="ellipse" r:blip="">
                    <dgm:adjLst/>
                  </dgm:shape>
                  <dgm:presOf/>
                  <dgm:constrLst/>
                  <dgm:ruleLst/>
                </dgm:layoutNode>
                <dgm:layoutNode name="textBox3c" styleLbl="revTx">
                  <dgm:varLst>
                    <dgm:bulletEnabled val="1"/>
                  </dgm:varLst>
                  <dgm:choose name="Name67">
                    <dgm:if name="Name68" func="var" arg="dir" op="equ" val="norm">
                      <dgm:choose name="Name69">
                        <dgm:if name="Name70" axis="root des" ptType="all node" func="maxDepth" op="gt" val="1">
                          <dgm:alg type="tx">
                            <dgm:param type="txAnchorVert" val="t"/>
                            <dgm:param type="parTxLTRAlign" val="l"/>
                            <dgm:param type="parTxRTLAlign" val="r"/>
                          </dgm:alg>
                        </dgm:if>
                        <dgm:else name="Name71">
                          <dgm:alg type="tx">
                            <dgm:param type="txAnchorVert" val="t"/>
                            <dgm:param type="parTxLTRAlign" val="l"/>
                            <dgm:param type="parTxRTLAlign" val="l"/>
                          </dgm:alg>
                        </dgm:else>
                      </dgm:choose>
                    </dgm:if>
                    <dgm:else name="Name72">
                      <dgm:choose name="Name73">
                        <dgm:if name="Name74" axis="root des" ptType="all node" func="maxDepth" op="gt" val="1">
                          <dgm:alg type="tx">
                            <dgm:param type="txAnchorVert" val="b"/>
                            <dgm:param type="txAnchorVertCh" val="b"/>
                            <dgm:param type="parTxLTRAlign" val="l"/>
                            <dgm:param type="parTxRTLAlign" val="r"/>
                          </dgm:alg>
                        </dgm:if>
                        <dgm:else name="Name7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76">
                    <dgm:if name="Name77" func="var" arg="dir" op="equ" val="norm">
                      <dgm:constrLst>
                        <dgm:constr type="rMarg"/>
                        <dgm:constr type="tMarg"/>
                        <dgm:constr type="bMarg"/>
                      </dgm:constrLst>
                    </dgm:if>
                    <dgm:else name="Name78">
                      <dgm:constrLst>
                        <dgm:constr type="lMarg"/>
                        <dgm:constr type="tMarg"/>
                        <dgm:constr type="bMarg"/>
                      </dgm:constrLst>
                    </dgm:else>
                  </dgm:choose>
                  <dgm:ruleLst>
                    <dgm:rule type="primFontSz" val="5" fact="NaN" max="NaN"/>
                  </dgm:ruleLst>
                </dgm:layoutNode>
              </dgm:forEach>
            </dgm:layoutNode>
          </dgm:if>
          <dgm:if name="Name79" axis="ch" ptType="node" func="cnt" op="equ" val="4">
            <dgm:layoutNode name="arrowDiagram4">
              <dgm:alg type="composite">
                <dgm:param type="vertAlign" val="none"/>
                <dgm:param type="horzAlign" val="none"/>
              </dgm:alg>
              <dgm:shape xmlns:r="http://schemas.openxmlformats.org/officeDocument/2006/relationships" r:blip="">
                <dgm:adjLst/>
              </dgm:shape>
              <dgm:presOf/>
              <dgm:choose name="Name80">
                <dgm:if name="Name81" func="var" arg="dir" op="equ" val="norm">
                  <dgm:constrLst>
                    <dgm:constr type="ctrX" for="ch" forName="bullet4a" refType="w" fact="0.11"/>
                    <dgm:constr type="ctrY" for="ch" forName="bullet4a" refType="h" fact="0.762"/>
                    <dgm:constr type="w" for="ch" forName="bullet4a" refType="w" fact="0.023"/>
                    <dgm:constr type="h" for="ch" forName="bullet4a" refType="w" refFor="ch" refForName="bullet4a"/>
                    <dgm:constr type="l" for="ch" forName="textBox4a" refType="ctrX" refFor="ch" refForName="bullet4a"/>
                    <dgm:constr type="t" for="ch" forName="textBox4a" refType="ctrY" refFor="ch" refForName="bullet4a"/>
                    <dgm:constr type="w" for="ch" forName="textBox4a" refType="w" fact="0.171"/>
                    <dgm:constr type="h" for="ch" forName="textBox4a" refType="h" fact="0.238"/>
                    <dgm:constr type="userA" refType="h" refFor="ch" refForName="bullet4a" fact="0.53"/>
                    <dgm:constr type="l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l" for="ch" forName="textBox4b" refType="ctrX" refFor="ch" refForName="bullet4b"/>
                    <dgm:constr type="t" for="ch" forName="textBox4b" refType="ctrY" refFor="ch" refForName="bullet4b"/>
                    <dgm:constr type="w" for="ch" forName="textBox4b" refType="w" fact="0.21"/>
                    <dgm:constr type="h" for="ch" forName="textBox4b" refType="h" fact="0.457"/>
                    <dgm:constr type="userB" refType="h" refFor="ch" refForName="bullet4b" fact="0.53"/>
                    <dgm:constr type="l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l" for="ch" forName="textBox4c" refType="ctrX" refFor="ch" refForName="bullet4c"/>
                    <dgm:constr type="t" for="ch" forName="textBox4c" refType="ctrY" refFor="ch" refForName="bullet4c"/>
                    <dgm:constr type="w" for="ch" forName="textBox4c" refType="w" fact="0.21"/>
                    <dgm:constr type="h" for="ch" forName="textBox4c" refType="h" fact="0.618"/>
                    <dgm:constr type="userC" refType="h" refFor="ch" refForName="bullet4c" fact="0.53"/>
                    <dgm:constr type="l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l" for="ch" forName="textBox4d" refType="ctrX" refFor="ch" refForName="bullet4d"/>
                    <dgm:constr type="t" for="ch" forName="textBox4d" refType="ctrY" refFor="ch" refForName="bullet4d"/>
                    <dgm:constr type="w" for="ch" forName="textBox4d" refType="w" fact="0.21"/>
                    <dgm:constr type="h" for="ch" forName="textBox4d" refType="h" fact="0.717"/>
                    <dgm:constr type="userD" refType="h" refFor="ch" refForName="bullet4d" fact="0.53"/>
                    <dgm:constr type="lMarg" for="ch" forName="textBox4d" refType="userD" fact="2.834"/>
                    <dgm:constr type="primFontSz" for="ch" ptType="node" op="equ" val="65"/>
                  </dgm:constrLst>
                </dgm:if>
                <dgm:else name="Name82">
                  <dgm:constrLst>
                    <dgm:constr type="ctrX" for="ch" forName="bullet4a" refType="w" fact="0.11"/>
                    <dgm:constr type="ctrY" for="ch" forName="bullet4a" refType="h" fact="0.762"/>
                    <dgm:constr type="w" for="ch" forName="bullet4a" refType="w" fact="0.023"/>
                    <dgm:constr type="h" for="ch" forName="bullet4a" refType="w" refFor="ch" refForName="bullet4a"/>
                    <dgm:constr type="r" for="ch" forName="textBox4a" refType="ctrX" refFor="ch" refForName="bullet4a"/>
                    <dgm:constr type="b" for="ch" forName="textBox4a" refType="ctrY" refFor="ch" refForName="bullet4a"/>
                    <dgm:constr type="w" for="ch" forName="textBox4a" refType="w" fact="0.11"/>
                    <dgm:constr type="h" for="ch" forName="textBox4a" refType="h" fact="0.762"/>
                    <dgm:constr type="userA" refType="h" refFor="ch" refForName="bullet4a" fact="0.53"/>
                    <dgm:constr type="r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r" for="ch" forName="textBox4b" refType="ctrX" refFor="ch" refForName="bullet4b"/>
                    <dgm:constr type="b" for="ch" forName="textBox4b" refType="ctrY" refFor="ch" refForName="bullet4b"/>
                    <dgm:constr type="w" for="ch" forName="textBox4b" refType="w" fact="0.171"/>
                    <dgm:constr type="h" for="ch" forName="textBox4b" refType="h" fact="0.543"/>
                    <dgm:constr type="userB" refType="h" refFor="ch" refForName="bullet4b" fact="0.53"/>
                    <dgm:constr type="r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r" for="ch" forName="textBox4c" refType="ctrX" refFor="ch" refForName="bullet4c"/>
                    <dgm:constr type="b" for="ch" forName="textBox4c" refType="ctrY" refFor="ch" refForName="bullet4c"/>
                    <dgm:constr type="w" for="ch" forName="textBox4c" refType="w" fact="0.21"/>
                    <dgm:constr type="h" for="ch" forName="textBox4c" refType="h" fact="0.382"/>
                    <dgm:constr type="userC" refType="h" refFor="ch" refForName="bullet4c" fact="0.53"/>
                    <dgm:constr type="r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r" for="ch" forName="textBox4d" refType="ctrX" refFor="ch" refForName="bullet4d"/>
                    <dgm:constr type="b" for="ch" forName="textBox4d" refType="ctrY" refFor="ch" refForName="bullet4d"/>
                    <dgm:constr type="w" for="ch" forName="textBox4d" refType="w" fact="0.21"/>
                    <dgm:constr type="h" for="ch" forName="textBox4d" refType="h" fact="0.283"/>
                    <dgm:constr type="userD" refType="h" refFor="ch" refForName="bullet4d" fact="0.53"/>
                    <dgm:constr type="rMarg" for="ch" forName="textBox4d" refType="userD" fact="2.834"/>
                    <dgm:constr type="primFontSz" for="ch" ptType="node" op="equ" val="65"/>
                  </dgm:constrLst>
                </dgm:else>
              </dgm:choose>
              <dgm:ruleLst/>
              <dgm:forEach name="Name83" axis="ch" ptType="node" cnt="1">
                <dgm:layoutNode name="bullet4a" styleLbl="node1">
                  <dgm:alg type="sp"/>
                  <dgm:shape xmlns:r="http://schemas.openxmlformats.org/officeDocument/2006/relationships" type="ellipse" r:blip="">
                    <dgm:adjLst/>
                  </dgm:shape>
                  <dgm:presOf/>
                  <dgm:constrLst/>
                  <dgm:ruleLst/>
                </dgm:layoutNode>
                <dgm:layoutNode name="textBox4a" styleLbl="revTx">
                  <dgm:varLst>
                    <dgm:bulletEnabled val="1"/>
                  </dgm:varLst>
                  <dgm:choose name="Name84">
                    <dgm:if name="Name85" func="var" arg="dir" op="equ" val="norm">
                      <dgm:choose name="Name86">
                        <dgm:if name="Name87" axis="root des" ptType="all node" func="maxDepth" op="gt" val="1">
                          <dgm:alg type="tx">
                            <dgm:param type="txAnchorVert" val="t"/>
                            <dgm:param type="parTxLTRAlign" val="l"/>
                            <dgm:param type="parTxRTLAlign" val="r"/>
                          </dgm:alg>
                        </dgm:if>
                        <dgm:else name="Name88">
                          <dgm:alg type="tx">
                            <dgm:param type="txAnchorVert" val="t"/>
                            <dgm:param type="parTxLTRAlign" val="l"/>
                            <dgm:param type="parTxRTLAlign" val="l"/>
                          </dgm:alg>
                        </dgm:else>
                      </dgm:choose>
                    </dgm:if>
                    <dgm:else name="Name89">
                      <dgm:choose name="Name90">
                        <dgm:if name="Name91" axis="root des" ptType="all node" func="maxDepth" op="gt" val="1">
                          <dgm:alg type="tx">
                            <dgm:param type="txAnchorVert" val="b"/>
                            <dgm:param type="txAnchorVertCh" val="b"/>
                            <dgm:param type="parTxLTRAlign" val="l"/>
                            <dgm:param type="parTxRTLAlign" val="r"/>
                          </dgm:alg>
                        </dgm:if>
                        <dgm:else name="Name9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93">
                    <dgm:if name="Name94" func="var" arg="dir" op="equ" val="norm">
                      <dgm:constrLst>
                        <dgm:constr type="rMarg"/>
                        <dgm:constr type="tMarg"/>
                        <dgm:constr type="bMarg"/>
                      </dgm:constrLst>
                    </dgm:if>
                    <dgm:else name="Name95">
                      <dgm:constrLst>
                        <dgm:constr type="lMarg"/>
                        <dgm:constr type="tMarg"/>
                        <dgm:constr type="bMarg"/>
                      </dgm:constrLst>
                    </dgm:else>
                  </dgm:choose>
                  <dgm:ruleLst>
                    <dgm:rule type="primFontSz" val="5" fact="NaN" max="NaN"/>
                  </dgm:ruleLst>
                </dgm:layoutNode>
              </dgm:forEach>
              <dgm:forEach name="Name96" axis="ch" ptType="node" st="2" cnt="1">
                <dgm:layoutNode name="bullet4b" styleLbl="node1">
                  <dgm:alg type="sp"/>
                  <dgm:shape xmlns:r="http://schemas.openxmlformats.org/officeDocument/2006/relationships" type="ellipse" r:blip="">
                    <dgm:adjLst/>
                  </dgm:shape>
                  <dgm:presOf/>
                  <dgm:constrLst/>
                  <dgm:ruleLst/>
                </dgm:layoutNode>
                <dgm:layoutNode name="textBox4b" styleLbl="revTx">
                  <dgm:varLst>
                    <dgm:bulletEnabled val="1"/>
                  </dgm:varLst>
                  <dgm:choose name="Name97">
                    <dgm:if name="Name98" func="var" arg="dir" op="equ" val="norm">
                      <dgm:choose name="Name99">
                        <dgm:if name="Name100" axis="root des" ptType="all node" func="maxDepth" op="gt" val="1">
                          <dgm:alg type="tx">
                            <dgm:param type="txAnchorVert" val="t"/>
                            <dgm:param type="parTxLTRAlign" val="l"/>
                            <dgm:param type="parTxRTLAlign" val="r"/>
                          </dgm:alg>
                        </dgm:if>
                        <dgm:else name="Name101">
                          <dgm:alg type="tx">
                            <dgm:param type="txAnchorVert" val="t"/>
                            <dgm:param type="parTxLTRAlign" val="l"/>
                            <dgm:param type="parTxRTLAlign" val="l"/>
                          </dgm:alg>
                        </dgm:else>
                      </dgm:choose>
                    </dgm:if>
                    <dgm:else name="Name102">
                      <dgm:choose name="Name103">
                        <dgm:if name="Name104" axis="root des" ptType="all node" func="maxDepth" op="gt" val="1">
                          <dgm:alg type="tx">
                            <dgm:param type="txAnchorVert" val="b"/>
                            <dgm:param type="txAnchorVertCh" val="b"/>
                            <dgm:param type="parTxLTRAlign" val="l"/>
                            <dgm:param type="parTxRTLAlign" val="r"/>
                          </dgm:alg>
                        </dgm:if>
                        <dgm:else name="Name10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06">
                    <dgm:if name="Name107" func="var" arg="dir" op="equ" val="norm">
                      <dgm:constrLst>
                        <dgm:constr type="rMarg"/>
                        <dgm:constr type="tMarg"/>
                        <dgm:constr type="bMarg"/>
                      </dgm:constrLst>
                    </dgm:if>
                    <dgm:else name="Name108">
                      <dgm:constrLst>
                        <dgm:constr type="lMarg"/>
                        <dgm:constr type="tMarg"/>
                        <dgm:constr type="bMarg"/>
                      </dgm:constrLst>
                    </dgm:else>
                  </dgm:choose>
                  <dgm:ruleLst>
                    <dgm:rule type="primFontSz" val="5" fact="NaN" max="NaN"/>
                  </dgm:ruleLst>
                </dgm:layoutNode>
              </dgm:forEach>
              <dgm:forEach name="Name109" axis="ch" ptType="node" st="3" cnt="1">
                <dgm:layoutNode name="bullet4c" styleLbl="node1">
                  <dgm:alg type="sp"/>
                  <dgm:shape xmlns:r="http://schemas.openxmlformats.org/officeDocument/2006/relationships" type="ellipse" r:blip="">
                    <dgm:adjLst/>
                  </dgm:shape>
                  <dgm:presOf/>
                  <dgm:constrLst/>
                  <dgm:ruleLst/>
                </dgm:layoutNode>
                <dgm:layoutNode name="textBox4c" styleLbl="revTx">
                  <dgm:varLst>
                    <dgm:bulletEnabled val="1"/>
                  </dgm:varLst>
                  <dgm:choose name="Name110">
                    <dgm:if name="Name111" func="var" arg="dir" op="equ" val="norm">
                      <dgm:choose name="Name112">
                        <dgm:if name="Name113" axis="root des" ptType="all node" func="maxDepth" op="gt" val="1">
                          <dgm:alg type="tx">
                            <dgm:param type="txAnchorVert" val="t"/>
                            <dgm:param type="parTxLTRAlign" val="l"/>
                            <dgm:param type="parTxRTLAlign" val="r"/>
                          </dgm:alg>
                        </dgm:if>
                        <dgm:else name="Name114">
                          <dgm:alg type="tx">
                            <dgm:param type="txAnchorVert" val="t"/>
                            <dgm:param type="parTxLTRAlign" val="l"/>
                            <dgm:param type="parTxRTLAlign" val="l"/>
                          </dgm:alg>
                        </dgm:else>
                      </dgm:choose>
                    </dgm:if>
                    <dgm:else name="Name115">
                      <dgm:choose name="Name116">
                        <dgm:if name="Name117" axis="root des" ptType="all node" func="maxDepth" op="gt" val="1">
                          <dgm:alg type="tx">
                            <dgm:param type="txAnchorVert" val="b"/>
                            <dgm:param type="txAnchorVertCh" val="b"/>
                            <dgm:param type="parTxLTRAlign" val="l"/>
                            <dgm:param type="parTxRTLAlign" val="r"/>
                          </dgm:alg>
                        </dgm:if>
                        <dgm:else name="Name11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19">
                    <dgm:if name="Name120" func="var" arg="dir" op="equ" val="norm">
                      <dgm:constrLst>
                        <dgm:constr type="rMarg"/>
                        <dgm:constr type="tMarg"/>
                        <dgm:constr type="bMarg"/>
                      </dgm:constrLst>
                    </dgm:if>
                    <dgm:else name="Name121">
                      <dgm:constrLst>
                        <dgm:constr type="lMarg"/>
                        <dgm:constr type="tMarg"/>
                        <dgm:constr type="bMarg"/>
                      </dgm:constrLst>
                    </dgm:else>
                  </dgm:choose>
                  <dgm:ruleLst>
                    <dgm:rule type="primFontSz" val="5" fact="NaN" max="NaN"/>
                  </dgm:ruleLst>
                </dgm:layoutNode>
              </dgm:forEach>
              <dgm:forEach name="Name122" axis="ch" ptType="node" st="4" cnt="1">
                <dgm:layoutNode name="bullet4d" styleLbl="node1">
                  <dgm:alg type="sp"/>
                  <dgm:shape xmlns:r="http://schemas.openxmlformats.org/officeDocument/2006/relationships" type="ellipse" r:blip="">
                    <dgm:adjLst/>
                  </dgm:shape>
                  <dgm:presOf/>
                  <dgm:constrLst/>
                  <dgm:ruleLst/>
                </dgm:layoutNode>
                <dgm:layoutNode name="textBox4d" styleLbl="revTx">
                  <dgm:varLst>
                    <dgm:bulletEnabled val="1"/>
                  </dgm:varLst>
                  <dgm:choose name="Name123">
                    <dgm:if name="Name124" func="var" arg="dir" op="equ" val="norm">
                      <dgm:choose name="Name125">
                        <dgm:if name="Name126" axis="root des" ptType="all node" func="maxDepth" op="gt" val="1">
                          <dgm:alg type="tx">
                            <dgm:param type="txAnchorVert" val="t"/>
                            <dgm:param type="parTxLTRAlign" val="l"/>
                            <dgm:param type="parTxRTLAlign" val="r"/>
                          </dgm:alg>
                        </dgm:if>
                        <dgm:else name="Name127">
                          <dgm:alg type="tx">
                            <dgm:param type="txAnchorVert" val="t"/>
                            <dgm:param type="parTxLTRAlign" val="l"/>
                            <dgm:param type="parTxRTLAlign" val="l"/>
                          </dgm:alg>
                        </dgm:else>
                      </dgm:choose>
                    </dgm:if>
                    <dgm:else name="Name128">
                      <dgm:choose name="Name129">
                        <dgm:if name="Name130" axis="root des" ptType="all node" func="maxDepth" op="gt" val="1">
                          <dgm:alg type="tx">
                            <dgm:param type="txAnchorVert" val="b"/>
                            <dgm:param type="txAnchorVertCh" val="b"/>
                            <dgm:param type="parTxLTRAlign" val="l"/>
                            <dgm:param type="parTxRTLAlign" val="r"/>
                          </dgm:alg>
                        </dgm:if>
                        <dgm:else name="Name13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32">
                    <dgm:if name="Name133" func="var" arg="dir" op="equ" val="norm">
                      <dgm:constrLst>
                        <dgm:constr type="rMarg"/>
                        <dgm:constr type="tMarg"/>
                        <dgm:constr type="bMarg"/>
                      </dgm:constrLst>
                    </dgm:if>
                    <dgm:else name="Name134">
                      <dgm:constrLst>
                        <dgm:constr type="lMarg"/>
                        <dgm:constr type="tMarg"/>
                        <dgm:constr type="bMarg"/>
                      </dgm:constrLst>
                    </dgm:else>
                  </dgm:choose>
                  <dgm:ruleLst>
                    <dgm:rule type="primFontSz" val="5" fact="NaN" max="NaN"/>
                  </dgm:ruleLst>
                </dgm:layoutNode>
              </dgm:forEach>
            </dgm:layoutNode>
          </dgm:if>
          <dgm:else name="Name135">
            <dgm:layoutNode name="arrowDiagram5">
              <dgm:alg type="composite">
                <dgm:param type="vertAlign" val="none"/>
                <dgm:param type="horzAlign" val="none"/>
              </dgm:alg>
              <dgm:shape xmlns:r="http://schemas.openxmlformats.org/officeDocument/2006/relationships" r:blip="">
                <dgm:adjLst/>
              </dgm:shape>
              <dgm:presOf/>
              <dgm:choose name="Name136">
                <dgm:if name="Name137" func="var" arg="dir" op="equ" val="norm">
                  <dgm:constrLst>
                    <dgm:constr type="ctrX" for="ch" forName="bullet5a" refType="w" fact="0.11"/>
                    <dgm:constr type="ctrY" for="ch" forName="bullet5a" refType="h" fact="0.762"/>
                    <dgm:constr type="w" for="ch" forName="bullet5a" refType="w" fact="0.023"/>
                    <dgm:constr type="h" for="ch" forName="bullet5a" refType="w" refFor="ch" refForName="bullet5a"/>
                    <dgm:constr type="l" for="ch" forName="textBox5a" refType="ctrX" refFor="ch" refForName="bullet5a"/>
                    <dgm:constr type="t" for="ch" forName="textBox5a" refType="ctrY" refFor="ch" refForName="bullet5a"/>
                    <dgm:constr type="w" for="ch" forName="textBox5a" refType="w" fact="0.131"/>
                    <dgm:constr type="h" for="ch" forName="textBox5a" refType="h" fact="0.238"/>
                    <dgm:constr type="userA" refType="h" refFor="ch" refForName="bullet5a" fact="0.53"/>
                    <dgm:constr type="l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l" for="ch" forName="textBox5b" refType="ctrX" refFor="ch" refForName="bullet5b"/>
                    <dgm:constr type="t" for="ch" forName="textBox5b" refType="ctrY" refFor="ch" refForName="bullet5b"/>
                    <dgm:constr type="w" for="ch" forName="textBox5b" refType="w" fact="0.166"/>
                    <dgm:constr type="h" for="ch" forName="textBox5b" refType="h" fact="0.419"/>
                    <dgm:constr type="userB" refType="h" refFor="ch" refForName="bullet5b" fact="0.53"/>
                    <dgm:constr type="l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l" for="ch" forName="textBox5c" refType="ctrX" refFor="ch" refForName="bullet5c"/>
                    <dgm:constr type="t" for="ch" forName="textBox5c" refType="ctrY" refFor="ch" refForName="bullet5c"/>
                    <dgm:constr type="w" for="ch" forName="textBox5c" refType="w" fact="0.193"/>
                    <dgm:constr type="h" for="ch" forName="textBox5c" refType="h" fact="0.562"/>
                    <dgm:constr type="userC" refType="h" refFor="ch" refForName="bullet5c" fact="0.53"/>
                    <dgm:constr type="l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l" for="ch" forName="textBox5d" refType="ctrX" refFor="ch" refForName="bullet5d"/>
                    <dgm:constr type="t" for="ch" forName="textBox5d" refType="ctrY" refFor="ch" refForName="bullet5d"/>
                    <dgm:constr type="w" for="ch" forName="textBox5d" refType="w" fact="0.2"/>
                    <dgm:constr type="h" for="ch" forName="textBox5d" refType="h" fact="0.67"/>
                    <dgm:constr type="userD" refType="h" refFor="ch" refForName="bullet5d" fact="0.53"/>
                    <dgm:constr type="l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l" for="ch" forName="textBox5e" refType="ctrX" refFor="ch" refForName="bullet5e"/>
                    <dgm:constr type="t" for="ch" forName="textBox5e" refType="ctrY" refFor="ch" refForName="bullet5e"/>
                    <dgm:constr type="w" for="ch" forName="textBox5e" refType="w" fact="0.2"/>
                    <dgm:constr type="h" for="ch" forName="textBox5e" refType="h" fact="0.736"/>
                    <dgm:constr type="userE" refType="h" refFor="ch" refForName="bullet5e" fact="0.53"/>
                    <dgm:constr type="lMarg" for="ch" forName="textBox5e" refType="userE" fact="2.834"/>
                    <dgm:constr type="primFontSz" for="ch" ptType="node" op="equ" val="65"/>
                  </dgm:constrLst>
                </dgm:if>
                <dgm:else name="Name138">
                  <dgm:constrLst>
                    <dgm:constr type="ctrX" for="ch" forName="bullet5a" refType="w" fact="0.11"/>
                    <dgm:constr type="ctrY" for="ch" forName="bullet5a" refType="h" fact="0.762"/>
                    <dgm:constr type="w" for="ch" forName="bullet5a" refType="w" fact="0.023"/>
                    <dgm:constr type="h" for="ch" forName="bullet5a" refType="w" refFor="ch" refForName="bullet5a"/>
                    <dgm:constr type="r" for="ch" forName="textBox5a" refType="ctrX" refFor="ch" refForName="bullet5a"/>
                    <dgm:constr type="b" for="ch" forName="textBox5a" refType="ctrY" refFor="ch" refForName="bullet5a"/>
                    <dgm:constr type="w" for="ch" forName="textBox5a" refType="w" fact="0.11"/>
                    <dgm:constr type="h" for="ch" forName="textBox5a" refType="h" fact="0.762"/>
                    <dgm:constr type="userA" refType="h" refFor="ch" refForName="bullet5a" fact="0.53"/>
                    <dgm:constr type="r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r" for="ch" forName="textBox5b" refType="ctrX" refFor="ch" refForName="bullet5b"/>
                    <dgm:constr type="b" for="ch" forName="textBox5b" refType="ctrY" refFor="ch" refForName="bullet5b"/>
                    <dgm:constr type="w" for="ch" forName="textBox5b" refType="w" fact="0.131"/>
                    <dgm:constr type="h" for="ch" forName="textBox5b" refType="h" fact="0.581"/>
                    <dgm:constr type="userB" refType="h" refFor="ch" refForName="bullet5b" fact="0.53"/>
                    <dgm:constr type="r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r" for="ch" forName="textBox5c" refType="ctrX" refFor="ch" refForName="bullet5c"/>
                    <dgm:constr type="b" for="ch" forName="textBox5c" refType="ctrY" refFor="ch" refForName="bullet5c"/>
                    <dgm:constr type="w" for="ch" forName="textBox5c" refType="w" fact="0.166"/>
                    <dgm:constr type="h" for="ch" forName="textBox5c" refType="h" fact="0.438"/>
                    <dgm:constr type="userC" refType="h" refFor="ch" refForName="bullet5c" fact="0.53"/>
                    <dgm:constr type="r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r" for="ch" forName="textBox5d" refType="ctrX" refFor="ch" refForName="bullet5d"/>
                    <dgm:constr type="b" for="ch" forName="textBox5d" refType="ctrY" refFor="ch" refForName="bullet5d"/>
                    <dgm:constr type="w" for="ch" forName="textBox5d" refType="w" fact="0.193"/>
                    <dgm:constr type="h" for="ch" forName="textBox5d" refType="h" fact="0.33"/>
                    <dgm:constr type="userD" refType="h" refFor="ch" refForName="bullet5d" fact="0.53"/>
                    <dgm:constr type="r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r" for="ch" forName="textBox5e" refType="ctrX" refFor="ch" refForName="bullet5e"/>
                    <dgm:constr type="b" for="ch" forName="textBox5e" refType="ctrY" refFor="ch" refForName="bullet5e"/>
                    <dgm:constr type="w" for="ch" forName="textBox5e" refType="w" fact="0.2"/>
                    <dgm:constr type="h" for="ch" forName="textBox5e" refType="h" fact="0.264"/>
                    <dgm:constr type="userE" refType="h" refFor="ch" refForName="bullet5e" fact="0.53"/>
                    <dgm:constr type="rMarg" for="ch" forName="textBox5e" refType="userE" fact="2.834"/>
                    <dgm:constr type="primFontSz" for="ch" ptType="node" op="equ" val="65"/>
                  </dgm:constrLst>
                </dgm:else>
              </dgm:choose>
              <dgm:ruleLst/>
              <dgm:forEach name="Name139" axis="ch" ptType="node" cnt="1">
                <dgm:layoutNode name="bullet5a" styleLbl="node1">
                  <dgm:alg type="sp"/>
                  <dgm:shape xmlns:r="http://schemas.openxmlformats.org/officeDocument/2006/relationships" type="ellipse" r:blip="">
                    <dgm:adjLst/>
                  </dgm:shape>
                  <dgm:presOf/>
                  <dgm:constrLst/>
                  <dgm:ruleLst/>
                </dgm:layoutNode>
                <dgm:layoutNode name="textBox5a" styleLbl="revTx">
                  <dgm:varLst>
                    <dgm:bulletEnabled val="1"/>
                  </dgm:varLst>
                  <dgm:choose name="Name140">
                    <dgm:if name="Name141" func="var" arg="dir" op="equ" val="norm">
                      <dgm:choose name="Name142">
                        <dgm:if name="Name143" axis="root des" ptType="all node" func="maxDepth" op="gt" val="1">
                          <dgm:alg type="tx">
                            <dgm:param type="txAnchorVert" val="t"/>
                            <dgm:param type="parTxLTRAlign" val="l"/>
                            <dgm:param type="parTxRTLAlign" val="r"/>
                          </dgm:alg>
                        </dgm:if>
                        <dgm:else name="Name144">
                          <dgm:alg type="tx">
                            <dgm:param type="txAnchorVert" val="t"/>
                            <dgm:param type="parTxLTRAlign" val="l"/>
                            <dgm:param type="parTxRTLAlign" val="l"/>
                          </dgm:alg>
                        </dgm:else>
                      </dgm:choose>
                    </dgm:if>
                    <dgm:else name="Name145">
                      <dgm:choose name="Name146">
                        <dgm:if name="Name147" axis="root des" ptType="all node" func="maxDepth" op="gt" val="1">
                          <dgm:alg type="tx">
                            <dgm:param type="txAnchorVert" val="b"/>
                            <dgm:param type="txAnchorVertCh" val="b"/>
                            <dgm:param type="parTxLTRAlign" val="l"/>
                            <dgm:param type="parTxRTLAlign" val="r"/>
                          </dgm:alg>
                        </dgm:if>
                        <dgm:else name="Name14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49">
                    <dgm:if name="Name150" func="var" arg="dir" op="equ" val="norm">
                      <dgm:constrLst>
                        <dgm:constr type="rMarg"/>
                        <dgm:constr type="tMarg"/>
                        <dgm:constr type="bMarg"/>
                      </dgm:constrLst>
                    </dgm:if>
                    <dgm:else name="Name151">
                      <dgm:constrLst>
                        <dgm:constr type="lMarg"/>
                        <dgm:constr type="tMarg"/>
                        <dgm:constr type="bMarg"/>
                      </dgm:constrLst>
                    </dgm:else>
                  </dgm:choose>
                  <dgm:ruleLst>
                    <dgm:rule type="primFontSz" val="5" fact="NaN" max="NaN"/>
                  </dgm:ruleLst>
                </dgm:layoutNode>
              </dgm:forEach>
              <dgm:forEach name="Name152" axis="ch" ptType="node" st="2" cnt="1">
                <dgm:layoutNode name="bullet5b" styleLbl="node1">
                  <dgm:alg type="sp"/>
                  <dgm:shape xmlns:r="http://schemas.openxmlformats.org/officeDocument/2006/relationships" type="ellipse" r:blip="">
                    <dgm:adjLst/>
                  </dgm:shape>
                  <dgm:presOf/>
                  <dgm:constrLst/>
                  <dgm:ruleLst/>
                </dgm:layoutNode>
                <dgm:layoutNode name="textBox5b" styleLbl="revTx">
                  <dgm:varLst>
                    <dgm:bulletEnabled val="1"/>
                  </dgm:varLst>
                  <dgm:choose name="Name153">
                    <dgm:if name="Name154" func="var" arg="dir" op="equ" val="norm">
                      <dgm:choose name="Name155">
                        <dgm:if name="Name156" axis="root des" ptType="all node" func="maxDepth" op="gt" val="1">
                          <dgm:alg type="tx">
                            <dgm:param type="txAnchorVert" val="t"/>
                            <dgm:param type="parTxLTRAlign" val="l"/>
                            <dgm:param type="parTxRTLAlign" val="r"/>
                          </dgm:alg>
                        </dgm:if>
                        <dgm:else name="Name157">
                          <dgm:alg type="tx">
                            <dgm:param type="txAnchorVert" val="t"/>
                            <dgm:param type="parTxLTRAlign" val="l"/>
                            <dgm:param type="parTxRTLAlign" val="l"/>
                          </dgm:alg>
                        </dgm:else>
                      </dgm:choose>
                    </dgm:if>
                    <dgm:else name="Name158">
                      <dgm:choose name="Name159">
                        <dgm:if name="Name160" axis="root des" ptType="all node" func="maxDepth" op="gt" val="1">
                          <dgm:alg type="tx">
                            <dgm:param type="txAnchorVert" val="b"/>
                            <dgm:param type="txAnchorVertCh" val="b"/>
                            <dgm:param type="parTxLTRAlign" val="l"/>
                            <dgm:param type="parTxRTLAlign" val="r"/>
                          </dgm:alg>
                        </dgm:if>
                        <dgm:else name="Name16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62">
                    <dgm:if name="Name163" func="var" arg="dir" op="equ" val="norm">
                      <dgm:constrLst>
                        <dgm:constr type="rMarg"/>
                        <dgm:constr type="tMarg"/>
                        <dgm:constr type="bMarg"/>
                      </dgm:constrLst>
                    </dgm:if>
                    <dgm:else name="Name164">
                      <dgm:constrLst>
                        <dgm:constr type="lMarg"/>
                        <dgm:constr type="tMarg"/>
                        <dgm:constr type="bMarg"/>
                      </dgm:constrLst>
                    </dgm:else>
                  </dgm:choose>
                  <dgm:ruleLst>
                    <dgm:rule type="primFontSz" val="5" fact="NaN" max="NaN"/>
                  </dgm:ruleLst>
                </dgm:layoutNode>
              </dgm:forEach>
              <dgm:forEach name="Name165" axis="ch" ptType="node" st="3" cnt="1">
                <dgm:layoutNode name="bullet5c" styleLbl="node1">
                  <dgm:alg type="sp"/>
                  <dgm:shape xmlns:r="http://schemas.openxmlformats.org/officeDocument/2006/relationships" type="ellipse" r:blip="">
                    <dgm:adjLst/>
                  </dgm:shape>
                  <dgm:presOf/>
                  <dgm:constrLst/>
                  <dgm:ruleLst/>
                </dgm:layoutNode>
                <dgm:layoutNode name="textBox5c" styleLbl="revTx">
                  <dgm:varLst>
                    <dgm:bulletEnabled val="1"/>
                  </dgm:varLst>
                  <dgm:choose name="Name166">
                    <dgm:if name="Name167" func="var" arg="dir" op="equ" val="norm">
                      <dgm:choose name="Name168">
                        <dgm:if name="Name169" axis="root des" ptType="all node" func="maxDepth" op="gt" val="1">
                          <dgm:alg type="tx">
                            <dgm:param type="txAnchorVert" val="t"/>
                            <dgm:param type="parTxLTRAlign" val="l"/>
                            <dgm:param type="parTxRTLAlign" val="r"/>
                          </dgm:alg>
                        </dgm:if>
                        <dgm:else name="Name170">
                          <dgm:alg type="tx">
                            <dgm:param type="txAnchorVert" val="t"/>
                            <dgm:param type="parTxLTRAlign" val="l"/>
                            <dgm:param type="parTxRTLAlign" val="l"/>
                          </dgm:alg>
                        </dgm:else>
                      </dgm:choose>
                    </dgm:if>
                    <dgm:else name="Name171">
                      <dgm:choose name="Name172">
                        <dgm:if name="Name173" axis="root des" ptType="all node" func="maxDepth" op="gt" val="1">
                          <dgm:alg type="tx">
                            <dgm:param type="txAnchorVert" val="b"/>
                            <dgm:param type="txAnchorVertCh" val="b"/>
                            <dgm:param type="parTxLTRAlign" val="l"/>
                            <dgm:param type="parTxRTLAlign" val="r"/>
                          </dgm:alg>
                        </dgm:if>
                        <dgm:else name="Name174">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75">
                    <dgm:if name="Name176" func="var" arg="dir" op="equ" val="norm">
                      <dgm:constrLst>
                        <dgm:constr type="rMarg"/>
                        <dgm:constr type="tMarg"/>
                        <dgm:constr type="bMarg"/>
                      </dgm:constrLst>
                    </dgm:if>
                    <dgm:else name="Name177">
                      <dgm:constrLst>
                        <dgm:constr type="lMarg"/>
                        <dgm:constr type="tMarg"/>
                        <dgm:constr type="bMarg"/>
                      </dgm:constrLst>
                    </dgm:else>
                  </dgm:choose>
                  <dgm:ruleLst>
                    <dgm:rule type="primFontSz" val="5" fact="NaN" max="NaN"/>
                  </dgm:ruleLst>
                </dgm:layoutNode>
              </dgm:forEach>
              <dgm:forEach name="Name178" axis="ch" ptType="node" st="4" cnt="1">
                <dgm:layoutNode name="bullet5d" styleLbl="node1">
                  <dgm:alg type="sp"/>
                  <dgm:shape xmlns:r="http://schemas.openxmlformats.org/officeDocument/2006/relationships" type="ellipse" r:blip="">
                    <dgm:adjLst/>
                  </dgm:shape>
                  <dgm:presOf/>
                  <dgm:constrLst/>
                  <dgm:ruleLst/>
                </dgm:layoutNode>
                <dgm:layoutNode name="textBox5d" styleLbl="revTx">
                  <dgm:varLst>
                    <dgm:bulletEnabled val="1"/>
                  </dgm:varLst>
                  <dgm:choose name="Name179">
                    <dgm:if name="Name180" func="var" arg="dir" op="equ" val="norm">
                      <dgm:choose name="Name181">
                        <dgm:if name="Name182" axis="root des" ptType="all node" func="maxDepth" op="gt" val="1">
                          <dgm:alg type="tx">
                            <dgm:param type="txAnchorVert" val="t"/>
                            <dgm:param type="parTxLTRAlign" val="l"/>
                            <dgm:param type="parTxRTLAlign" val="r"/>
                          </dgm:alg>
                        </dgm:if>
                        <dgm:else name="Name183">
                          <dgm:alg type="tx">
                            <dgm:param type="txAnchorVert" val="t"/>
                            <dgm:param type="parTxLTRAlign" val="l"/>
                            <dgm:param type="parTxRTLAlign" val="l"/>
                          </dgm:alg>
                        </dgm:else>
                      </dgm:choose>
                    </dgm:if>
                    <dgm:else name="Name184">
                      <dgm:choose name="Name185">
                        <dgm:if name="Name186" axis="root des" ptType="all node" func="maxDepth" op="gt" val="1">
                          <dgm:alg type="tx">
                            <dgm:param type="txAnchorVert" val="b"/>
                            <dgm:param type="txAnchorVertCh" val="b"/>
                            <dgm:param type="parTxLTRAlign" val="l"/>
                            <dgm:param type="parTxRTLAlign" val="r"/>
                          </dgm:alg>
                        </dgm:if>
                        <dgm:else name="Name187">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88">
                    <dgm:if name="Name189" func="var" arg="dir" op="equ" val="norm">
                      <dgm:constrLst>
                        <dgm:constr type="rMarg"/>
                        <dgm:constr type="tMarg"/>
                        <dgm:constr type="bMarg"/>
                      </dgm:constrLst>
                    </dgm:if>
                    <dgm:else name="Name190">
                      <dgm:constrLst>
                        <dgm:constr type="lMarg"/>
                        <dgm:constr type="tMarg"/>
                        <dgm:constr type="bMarg"/>
                      </dgm:constrLst>
                    </dgm:else>
                  </dgm:choose>
                  <dgm:ruleLst>
                    <dgm:rule type="primFontSz" val="5" fact="NaN" max="NaN"/>
                  </dgm:ruleLst>
                </dgm:layoutNode>
              </dgm:forEach>
              <dgm:forEach name="Name191" axis="ch" ptType="node" st="5" cnt="1">
                <dgm:layoutNode name="bullet5e" styleLbl="node1">
                  <dgm:alg type="sp"/>
                  <dgm:shape xmlns:r="http://schemas.openxmlformats.org/officeDocument/2006/relationships" type="ellipse" r:blip="">
                    <dgm:adjLst/>
                  </dgm:shape>
                  <dgm:presOf/>
                  <dgm:constrLst/>
                  <dgm:ruleLst/>
                </dgm:layoutNode>
                <dgm:layoutNode name="textBox5e" styleLbl="revTx">
                  <dgm:varLst>
                    <dgm:bulletEnabled val="1"/>
                  </dgm:varLst>
                  <dgm:choose name="Name192">
                    <dgm:if name="Name193" func="var" arg="dir" op="equ" val="norm">
                      <dgm:choose name="Name194">
                        <dgm:if name="Name195" axis="root des" ptType="all node" func="maxDepth" op="gt" val="1">
                          <dgm:alg type="tx">
                            <dgm:param type="txAnchorVert" val="t"/>
                            <dgm:param type="parTxLTRAlign" val="l"/>
                            <dgm:param type="parTxRTLAlign" val="r"/>
                          </dgm:alg>
                        </dgm:if>
                        <dgm:else name="Name196">
                          <dgm:alg type="tx">
                            <dgm:param type="txAnchorVert" val="t"/>
                            <dgm:param type="parTxLTRAlign" val="l"/>
                            <dgm:param type="parTxRTLAlign" val="l"/>
                          </dgm:alg>
                        </dgm:else>
                      </dgm:choose>
                    </dgm:if>
                    <dgm:else name="Name197">
                      <dgm:choose name="Name198">
                        <dgm:if name="Name199" axis="root des" ptType="all node" func="maxDepth" op="gt" val="1">
                          <dgm:alg type="tx">
                            <dgm:param type="txAnchorVert" val="b"/>
                            <dgm:param type="txAnchorVertCh" val="b"/>
                            <dgm:param type="parTxLTRAlign" val="l"/>
                            <dgm:param type="parTxRTLAlign" val="r"/>
                          </dgm:alg>
                        </dgm:if>
                        <dgm:else name="Name200">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1">
                    <dgm:if name="Name202" func="var" arg="dir" op="equ" val="norm">
                      <dgm:constrLst>
                        <dgm:constr type="rMarg"/>
                        <dgm:constr type="tMarg"/>
                        <dgm:constr type="bMarg"/>
                      </dgm:constrLst>
                    </dgm:if>
                    <dgm:else name="Name203">
                      <dgm:constrLst>
                        <dgm:constr type="lMarg"/>
                        <dgm:constr type="tMarg"/>
                        <dgm:constr type="bMarg"/>
                      </dgm:constrLst>
                    </dgm:else>
                  </dgm:choose>
                  <dgm:ruleLst>
                    <dgm:rule type="primFontSz" val="5" fact="NaN" max="NaN"/>
                  </dgm:ruleLst>
                </dgm:layoutNode>
              </dgm:forEach>
            </dgm:layoutNode>
          </dgm:else>
        </dgm:choose>
      </dgm:if>
      <dgm:else name="Name204"/>
    </dgm:choose>
  </dgm:layoutNode>
</dgm:layoutDef>
</file>

<file path=ppt/diagrams/layout14.xml><?xml version="1.0" encoding="utf-8"?>
<dgm:layoutDef xmlns:dgm="http://schemas.openxmlformats.org/drawingml/2006/diagram" xmlns:a="http://schemas.openxmlformats.org/drawingml/2006/main" uniqueId="urn:microsoft.com/office/officeart/2005/8/layout/arrow6">
  <dgm:title val=""/>
  <dgm:desc val=""/>
  <dgm:catLst>
    <dgm:cat type="relationship" pri="4000"/>
    <dgm:cat type="process" pri="29000"/>
  </dgm:catLst>
  <dgm:sampData>
    <dgm:dataModel>
      <dgm:ptLst>
        <dgm:pt modelId="0" type="doc"/>
        <dgm:pt modelId="1">
          <dgm:prSet phldr="1"/>
        </dgm:pt>
        <dgm:pt modelId="2">
          <dgm:prSet phldr="1"/>
        </dgm:pt>
      </dgm:ptLst>
      <dgm:cxnLst>
        <dgm:cxn modelId="4" srcId="0" destId="1" srcOrd="0" destOrd="0"/>
        <dgm:cxn modelId="5" srcId="0" destId="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Lst>
      <dgm:cxnLst>
        <dgm:cxn modelId="3" srcId="0" destId="1" srcOrd="0" destOrd="0"/>
        <dgm:cxn modelId="4" srcId="0" destId="2" srcOrd="1" destOrd="0"/>
      </dgm:cxnLst>
      <dgm:bg/>
      <dgm:whole/>
    </dgm:dataModel>
  </dgm:clrData>
  <dgm:layoutNode name="compositeShape">
    <dgm:varLst>
      <dgm:chMax val="2"/>
      <dgm:dir/>
      <dgm:resizeHandles val="exact"/>
    </dgm:varLst>
    <dgm:alg type="composite">
      <dgm:param type="horzAlign" val="ctr"/>
      <dgm:param type="vertAlign" val="mid"/>
      <dgm:param type="ar" val="2.5"/>
    </dgm:alg>
    <dgm:shape xmlns:r="http://schemas.openxmlformats.org/officeDocument/2006/relationships" r:blip="">
      <dgm:adjLst/>
    </dgm:shape>
    <dgm:presOf/>
    <dgm:constrLst>
      <dgm:constr type="primFontSz" for="des" ptType="node" op="equ"/>
      <dgm:constr type="w" for="ch" forName="ribbon" refType="h" refFor="ch" refForName="ribbon" fact="2.5"/>
      <dgm:constr type="h" for="ch" forName="leftArrowText" refType="h" fact="0.49"/>
      <dgm:constr type="ctrY" for="ch" forName="leftArrowText" refType="ctrY" refFor="ch" refForName="ribbon"/>
      <dgm:constr type="ctrYOff" for="ch" forName="leftArrowText" refType="h" refFor="ch" refForName="ribbon" fact="-0.08"/>
      <dgm:constr type="l" for="ch" forName="leftArrowText" refType="w" refFor="ch" refForName="ribbon" fact="0.12"/>
      <dgm:constr type="r" for="ch" forName="leftArrowText" refType="w" refFor="ch" refForName="ribbon" fact="0.45"/>
      <dgm:constr type="h" for="ch" forName="rightArrowText" refType="h" fact="0.49"/>
      <dgm:constr type="ctrY" for="ch" forName="rightArrowText" refType="ctrY" refFor="ch" refForName="ribbon"/>
      <dgm:constr type="ctrYOff" for="ch" forName="rightArrowText" refType="h" refFor="ch" refForName="ribbon" fact="0.08"/>
      <dgm:constr type="l" for="ch" forName="rightArrowText" refType="w" refFor="ch" refForName="ribbon" fact="0.5"/>
      <dgm:constr type="r" for="ch" forName="rightArrowText" refType="w" refFor="ch" refForName="ribbon" fact="0.89"/>
    </dgm:constrLst>
    <dgm:ruleLst/>
    <dgm:choose name="Name0">
      <dgm:if name="Name1" axis="ch" ptType="node" func="cnt" op="gte" val="1">
        <dgm:layoutNode name="ribbon" styleLbl="node1">
          <dgm:alg type="sp"/>
          <dgm:shape xmlns:r="http://schemas.openxmlformats.org/officeDocument/2006/relationships" type="leftRightRibbon" r:blip="">
            <dgm:adjLst/>
          </dgm:shape>
          <dgm:presOf/>
          <dgm:constrLst/>
          <dgm:ruleLst/>
        </dgm:layoutNode>
        <dgm:layoutNode name="leftArrowText" styleLbl="node1">
          <dgm:varLst>
            <dgm:chMax val="0"/>
            <dgm:bulletEnabled val="1"/>
          </dgm:varLst>
          <dgm:alg type="tx">
            <dgm:param type="txAnchorVertCh" val="mid"/>
          </dgm:alg>
          <dgm:shape xmlns:r="http://schemas.openxmlformats.org/officeDocument/2006/relationships" type="rect" r:blip="" hideGeom="1">
            <dgm:adjLst/>
          </dgm:shape>
          <dgm:choose name="Name2">
            <dgm:if name="Name3" func="var" arg="dir" op="equ" val="norm">
              <dgm:presOf axis="ch desOrSelf" ptType="node node" st="1 1" cnt="1 0"/>
            </dgm:if>
            <dgm:else name="Name4">
              <dgm:presOf axis="ch desOrSelf" ptType="node node" st="2 1" cnt="1 0"/>
            </dgm:else>
          </dgm:choose>
          <dgm:constrLst>
            <dgm:constr type="primFontSz" val="65"/>
            <dgm:constr type="tMarg" refType="primFontSz" fact="0.28"/>
            <dgm:constr type="lMarg"/>
            <dgm:constr type="bMarg" refType="primFontSz" fact="0.3"/>
            <dgm:constr type="rMarg"/>
          </dgm:constrLst>
          <dgm:ruleLst>
            <dgm:rule type="primFontSz" val="5" fact="NaN" max="NaN"/>
          </dgm:ruleLst>
        </dgm:layoutNode>
        <dgm:layoutNode name="rightArrowText" styleLbl="node1">
          <dgm:varLst>
            <dgm:chMax val="0"/>
            <dgm:bulletEnabled val="1"/>
          </dgm:varLst>
          <dgm:alg type="tx">
            <dgm:param type="txAnchorVertCh" val="mid"/>
          </dgm:alg>
          <dgm:shape xmlns:r="http://schemas.openxmlformats.org/officeDocument/2006/relationships" type="rect" r:blip="" hideGeom="1">
            <dgm:adjLst/>
          </dgm:shape>
          <dgm:choose name="Name5">
            <dgm:if name="Name6" func="var" arg="dir" op="equ" val="norm">
              <dgm:presOf axis="ch desOrSelf" ptType="node node" st="2 1" cnt="1 0"/>
            </dgm:if>
            <dgm:else name="Name7">
              <dgm:presOf axis="ch desOrSelf" ptType="node node" st="1 1" cnt="1 0"/>
            </dgm:else>
          </dgm:choose>
          <dgm:constrLst>
            <dgm:constr type="primFontSz" val="65"/>
            <dgm:constr type="tMarg" refType="primFontSz" fact="0.28"/>
            <dgm:constr type="lMarg"/>
            <dgm:constr type="bMarg" refType="primFontSz" fact="0.3"/>
            <dgm:constr type="rMarg"/>
          </dgm:constrLst>
          <dgm:ruleLst>
            <dgm:rule type="primFontSz" val="5" fact="NaN" max="NaN"/>
          </dgm:ruleLst>
        </dgm:layoutNode>
      </dgm:if>
      <dgm:else name="Name8"/>
    </dgm:choose>
  </dgm:layoutNode>
</dgm:layoutDef>
</file>

<file path=ppt/diagrams/layout2.xml><?xml version="1.0" encoding="utf-8"?>
<dgm:layoutDef xmlns:dgm="http://schemas.openxmlformats.org/drawingml/2006/diagram" xmlns:a="http://schemas.openxmlformats.org/drawingml/2006/main" uniqueId="urn:microsoft.com/office/officeart/2005/8/layout/equation2">
  <dgm:title val=""/>
  <dgm:desc val=""/>
  <dgm:catLst>
    <dgm:cat type="relationship" pri="18000"/>
    <dgm:cat type="process" pri="26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param type="linDir" val="fromL"/>
          <dgm:param type="fallback" val="2D"/>
        </dgm:alg>
      </dgm:if>
      <dgm:else name="Name3">
        <dgm:alg type="lin">
          <dgm:param type="linDir" val="fromR"/>
          <dgm:param type="fallback" val="2D"/>
        </dgm:alg>
      </dgm:else>
    </dgm:choose>
    <dgm:shape xmlns:r="http://schemas.openxmlformats.org/officeDocument/2006/relationships" r:blip="">
      <dgm:adjLst/>
    </dgm:shape>
    <dgm:presOf/>
    <dgm:choose name="Name4">
      <dgm:if name="Name5" axis="ch" ptType="node" func="cnt" op="gte" val="3">
        <dgm:constrLst>
          <dgm:constr type="h" for="des" forName="node" refType="w" fact="0.5"/>
          <dgm:constr type="w" for="ch" forName="lastNode" refType="w"/>
          <dgm:constr type="w" for="des" forName="node" refType="h" refFor="des" refForName="node"/>
          <dgm:constr type="w" for="ch" forName="sibTransLast" refType="h" refFor="des" refForName="node" fact="0.6"/>
          <dgm:constr type="h" for="des" forName="sibTrans" refType="h" refFor="des" refForName="node" op="equ" fact="0.58"/>
          <dgm:constr type="w" for="des" forName="sibTrans" refType="h" refFor="des" refForName="sibTrans" op="equ"/>
          <dgm:constr type="primFontSz" for="ch" forName="lastNode" op="equ" val="65"/>
          <dgm:constr type="primFontSz" for="des" forName="node" op="equ" val="65"/>
          <dgm:constr type="primFontSz" for="des" forName="sibTrans" val="55"/>
          <dgm:constr type="primFontSz" for="des" forName="sibTrans" refType="primFontSz" refFor="des" refForName="node" op="lte" fact="0.8"/>
          <dgm:constr type="primFontSz" for="des" forName="connectorText" refType="primFontSz" refFor="des" refForName="node" op="lte" fact="0.8"/>
          <dgm:constr type="primFontSz" for="des" forName="connectorText" refType="primFontSz" refFor="des" refForName="sibTrans" op="equ"/>
          <dgm:constr type="h" for="des" forName="spacerT" refType="h" refFor="des" refForName="sibTrans" fact="0.14"/>
          <dgm:constr type="h" for="des" forName="spacerB" refType="h" refFor="des" refForName="sibTrans" fact="0.14"/>
        </dgm:constrLst>
      </dgm:if>
      <dgm:else name="Name6">
        <dgm:constrLst>
          <dgm:constr type="h" for="des" forName="node" refType="w"/>
          <dgm:constr type="w" for="ch" forName="lastNode" refType="w"/>
          <dgm:constr type="w" for="des" forName="node" refType="h" refFor="des" refForName="node"/>
          <dgm:constr type="w" for="ch" forName="sibTransLast" refType="h" refFor="des" refForName="node" fact="0.6"/>
          <dgm:constr type="h" for="des" forName="sibTrans" refType="h" refFor="des" refForName="node" op="equ" fact="0.58"/>
          <dgm:constr type="w" for="des" forName="sibTrans" refType="h" refFor="des" refForName="sibTrans" op="equ"/>
          <dgm:constr type="primFontSz" for="des" forName="node" val="65"/>
          <dgm:constr type="primFontSz" for="ch" forName="lastNode" refType="primFontSz" refFor="des" refForName="node" op="equ"/>
          <dgm:constr type="primFontSz" for="des" forName="sibTrans" val="55"/>
          <dgm:constr type="primFontSz" for="des" forName="connectorText" refType="primFontSz" refFor="des" refForName="node" op="lte" fact="0.8"/>
          <dgm:constr type="primFontSz" for="des" forName="connectorText" refType="primFontSz" refFor="des" refForName="sibTrans" op="equ"/>
          <dgm:constr type="h" for="des" forName="spacerT" refType="h" refFor="des" refForName="sibTrans" fact="0.14"/>
          <dgm:constr type="h" for="des" forName="spacerB" refType="h" refFor="des" refForName="sibTrans" fact="0.14"/>
        </dgm:constrLst>
      </dgm:else>
    </dgm:choose>
    <dgm:ruleLst/>
    <dgm:choose name="Name7">
      <dgm:if name="Name8" axis="ch" ptType="node" func="cnt" op="gte" val="1">
        <dgm:layoutNode name="vNodes">
          <dgm:alg type="lin">
            <dgm:param type="linDir" val="fromT"/>
            <dgm:param type="fallback" val="2D"/>
          </dgm:alg>
          <dgm:shape xmlns:r="http://schemas.openxmlformats.org/officeDocument/2006/relationships" r:blip="">
            <dgm:adjLst/>
          </dgm:shape>
          <dgm:presOf/>
          <dgm:constrLst/>
          <dgm:ruleLst/>
          <dgm:forEach name="Name9" axis="ch" ptType="node">
            <dgm:choose name="Name10">
              <dgm:if name="Name11" axis="self" func="revPos" op="neq" val="1">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choose name="Name12">
                  <dgm:if name="Name13" axis="self" ptType="node" func="revPos" op="gt" val="2">
                    <dgm:forEach name="sibTransForEach" axis="followSib" ptType="sibTrans" cnt="1">
                      <dgm:layoutNode name="spacerT">
                        <dgm:alg type="sp"/>
                        <dgm:shape xmlns:r="http://schemas.openxmlformats.org/officeDocument/2006/relationships" r:blip="">
                          <dgm:adjLst/>
                        </dgm:shape>
                        <dgm:presOf axis="self"/>
                        <dgm:constrLst/>
                        <dgm:ruleLst/>
                      </dgm:layoutNode>
                      <dgm:layoutNode name="sibTrans">
                        <dgm:alg type="tx"/>
                        <dgm:shape xmlns:r="http://schemas.openxmlformats.org/officeDocument/2006/relationships" type="mathPlus" r:blip="">
                          <dgm:adjLst/>
                        </dgm:shape>
                        <dgm:presOf axis="self"/>
                        <dgm:constrLst>
                          <dgm:constr type="h" refType="w"/>
                          <dgm:constr type="lMarg"/>
                          <dgm:constr type="rMarg"/>
                          <dgm:constr type="tMarg"/>
                          <dgm:constr type="bMarg"/>
                        </dgm:constrLst>
                        <dgm:ruleLst>
                          <dgm:rule type="primFontSz" val="5" fact="NaN" max="NaN"/>
                        </dgm:ruleLst>
                      </dgm:layoutNode>
                      <dgm:layoutNode name="spacerB">
                        <dgm:alg type="sp"/>
                        <dgm:shape xmlns:r="http://schemas.openxmlformats.org/officeDocument/2006/relationships" r:blip="">
                          <dgm:adjLst/>
                        </dgm:shape>
                        <dgm:presOf axis="self"/>
                        <dgm:constrLst/>
                        <dgm:ruleLst/>
                      </dgm:layoutNode>
                    </dgm:forEach>
                  </dgm:if>
                  <dgm:else name="Name14"/>
                </dgm:choose>
              </dgm:if>
              <dgm:else name="Name15"/>
            </dgm:choose>
          </dgm:forEach>
        </dgm:layoutNode>
        <dgm:choose name="Name16">
          <dgm:if name="Name17" axis="ch" ptType="node" func="cnt" op="gt" val="1">
            <dgm:layoutNode name="sibTransLast">
              <dgm:alg type="conn">
                <dgm:param type="begPts" val="auto"/>
                <dgm:param type="endPts" val="auto"/>
                <dgm:param type="srcNode" val="vNodes"/>
                <dgm:param type="dstNode" val="lastNode"/>
              </dgm:alg>
              <dgm:shape xmlns:r="http://schemas.openxmlformats.org/officeDocument/2006/relationships" type="conn" r:blip="">
                <dgm:adjLst/>
              </dgm:shape>
              <dgm:presOf axis="ch" ptType="sibTrans" st="-1" cnt="1"/>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ch desOrSelf" ptType="sibTrans sibTrans" st="-1 1" cnt="1 0"/>
                <dgm:constrLst>
                  <dgm:constr type="lMarg"/>
                  <dgm:constr type="rMarg"/>
                  <dgm:constr type="tMarg"/>
                  <dgm:constr type="bMarg"/>
                </dgm:constrLst>
                <dgm:ruleLst>
                  <dgm:rule type="primFontSz" val="5" fact="NaN" max="NaN"/>
                </dgm:ruleLst>
              </dgm:layoutNode>
            </dgm:layoutNode>
          </dgm:if>
          <dgm:else name="Name18"/>
        </dgm:choose>
        <dgm:layoutNode name="lastNode">
          <dgm:varLst>
            <dgm:bulletEnabled val="1"/>
          </dgm:varLst>
          <dgm:alg type="tx">
            <dgm:param type="txAnchorVertCh" val="mid"/>
          </dgm:alg>
          <dgm:shape xmlns:r="http://schemas.openxmlformats.org/officeDocument/2006/relationships" type="ellipse" r:blip="">
            <dgm:adjLst/>
          </dgm:shape>
          <dgm:presOf axis="ch desOrSelf" ptType="node node" st="-1 1" cnt="1 0"/>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if>
      <dgm:else name="Name19"/>
    </dgm:choose>
  </dgm:layoutNode>
</dgm:layoutDef>
</file>

<file path=ppt/diagrams/layout3.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equation2">
  <dgm:title val=""/>
  <dgm:desc val=""/>
  <dgm:catLst>
    <dgm:cat type="relationship" pri="18000"/>
    <dgm:cat type="process" pri="26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param type="linDir" val="fromL"/>
          <dgm:param type="fallback" val="2D"/>
        </dgm:alg>
      </dgm:if>
      <dgm:else name="Name3">
        <dgm:alg type="lin">
          <dgm:param type="linDir" val="fromR"/>
          <dgm:param type="fallback" val="2D"/>
        </dgm:alg>
      </dgm:else>
    </dgm:choose>
    <dgm:shape xmlns:r="http://schemas.openxmlformats.org/officeDocument/2006/relationships" r:blip="">
      <dgm:adjLst/>
    </dgm:shape>
    <dgm:presOf/>
    <dgm:choose name="Name4">
      <dgm:if name="Name5" axis="ch" ptType="node" func="cnt" op="gte" val="3">
        <dgm:constrLst>
          <dgm:constr type="h" for="des" forName="node" refType="w" fact="0.5"/>
          <dgm:constr type="w" for="ch" forName="lastNode" refType="w"/>
          <dgm:constr type="w" for="des" forName="node" refType="h" refFor="des" refForName="node"/>
          <dgm:constr type="w" for="ch" forName="sibTransLast" refType="h" refFor="des" refForName="node" fact="0.6"/>
          <dgm:constr type="h" for="des" forName="sibTrans" refType="h" refFor="des" refForName="node" op="equ" fact="0.58"/>
          <dgm:constr type="w" for="des" forName="sibTrans" refType="h" refFor="des" refForName="sibTrans" op="equ"/>
          <dgm:constr type="primFontSz" for="ch" forName="lastNode" op="equ" val="65"/>
          <dgm:constr type="primFontSz" for="des" forName="node" op="equ" val="65"/>
          <dgm:constr type="primFontSz" for="des" forName="sibTrans" val="55"/>
          <dgm:constr type="primFontSz" for="des" forName="sibTrans" refType="primFontSz" refFor="des" refForName="node" op="lte" fact="0.8"/>
          <dgm:constr type="primFontSz" for="des" forName="connectorText" refType="primFontSz" refFor="des" refForName="node" op="lte" fact="0.8"/>
          <dgm:constr type="primFontSz" for="des" forName="connectorText" refType="primFontSz" refFor="des" refForName="sibTrans" op="equ"/>
          <dgm:constr type="h" for="des" forName="spacerT" refType="h" refFor="des" refForName="sibTrans" fact="0.14"/>
          <dgm:constr type="h" for="des" forName="spacerB" refType="h" refFor="des" refForName="sibTrans" fact="0.14"/>
        </dgm:constrLst>
      </dgm:if>
      <dgm:else name="Name6">
        <dgm:constrLst>
          <dgm:constr type="h" for="des" forName="node" refType="w"/>
          <dgm:constr type="w" for="ch" forName="lastNode" refType="w"/>
          <dgm:constr type="w" for="des" forName="node" refType="h" refFor="des" refForName="node"/>
          <dgm:constr type="w" for="ch" forName="sibTransLast" refType="h" refFor="des" refForName="node" fact="0.6"/>
          <dgm:constr type="h" for="des" forName="sibTrans" refType="h" refFor="des" refForName="node" op="equ" fact="0.58"/>
          <dgm:constr type="w" for="des" forName="sibTrans" refType="h" refFor="des" refForName="sibTrans" op="equ"/>
          <dgm:constr type="primFontSz" for="des" forName="node" val="65"/>
          <dgm:constr type="primFontSz" for="ch" forName="lastNode" refType="primFontSz" refFor="des" refForName="node" op="equ"/>
          <dgm:constr type="primFontSz" for="des" forName="sibTrans" val="55"/>
          <dgm:constr type="primFontSz" for="des" forName="connectorText" refType="primFontSz" refFor="des" refForName="node" op="lte" fact="0.8"/>
          <dgm:constr type="primFontSz" for="des" forName="connectorText" refType="primFontSz" refFor="des" refForName="sibTrans" op="equ"/>
          <dgm:constr type="h" for="des" forName="spacerT" refType="h" refFor="des" refForName="sibTrans" fact="0.14"/>
          <dgm:constr type="h" for="des" forName="spacerB" refType="h" refFor="des" refForName="sibTrans" fact="0.14"/>
        </dgm:constrLst>
      </dgm:else>
    </dgm:choose>
    <dgm:ruleLst/>
    <dgm:choose name="Name7">
      <dgm:if name="Name8" axis="ch" ptType="node" func="cnt" op="gte" val="1">
        <dgm:layoutNode name="vNodes">
          <dgm:alg type="lin">
            <dgm:param type="linDir" val="fromT"/>
            <dgm:param type="fallback" val="2D"/>
          </dgm:alg>
          <dgm:shape xmlns:r="http://schemas.openxmlformats.org/officeDocument/2006/relationships" r:blip="">
            <dgm:adjLst/>
          </dgm:shape>
          <dgm:presOf/>
          <dgm:constrLst/>
          <dgm:ruleLst/>
          <dgm:forEach name="Name9" axis="ch" ptType="node">
            <dgm:choose name="Name10">
              <dgm:if name="Name11" axis="self" func="revPos" op="neq" val="1">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choose name="Name12">
                  <dgm:if name="Name13" axis="self" ptType="node" func="revPos" op="gt" val="2">
                    <dgm:forEach name="sibTransForEach" axis="followSib" ptType="sibTrans" cnt="1">
                      <dgm:layoutNode name="spacerT">
                        <dgm:alg type="sp"/>
                        <dgm:shape xmlns:r="http://schemas.openxmlformats.org/officeDocument/2006/relationships" r:blip="">
                          <dgm:adjLst/>
                        </dgm:shape>
                        <dgm:presOf axis="self"/>
                        <dgm:constrLst/>
                        <dgm:ruleLst/>
                      </dgm:layoutNode>
                      <dgm:layoutNode name="sibTrans">
                        <dgm:alg type="tx"/>
                        <dgm:shape xmlns:r="http://schemas.openxmlformats.org/officeDocument/2006/relationships" type="mathPlus" r:blip="">
                          <dgm:adjLst/>
                        </dgm:shape>
                        <dgm:presOf axis="self"/>
                        <dgm:constrLst>
                          <dgm:constr type="h" refType="w"/>
                          <dgm:constr type="lMarg"/>
                          <dgm:constr type="rMarg"/>
                          <dgm:constr type="tMarg"/>
                          <dgm:constr type="bMarg"/>
                        </dgm:constrLst>
                        <dgm:ruleLst>
                          <dgm:rule type="primFontSz" val="5" fact="NaN" max="NaN"/>
                        </dgm:ruleLst>
                      </dgm:layoutNode>
                      <dgm:layoutNode name="spacerB">
                        <dgm:alg type="sp"/>
                        <dgm:shape xmlns:r="http://schemas.openxmlformats.org/officeDocument/2006/relationships" r:blip="">
                          <dgm:adjLst/>
                        </dgm:shape>
                        <dgm:presOf axis="self"/>
                        <dgm:constrLst/>
                        <dgm:ruleLst/>
                      </dgm:layoutNode>
                    </dgm:forEach>
                  </dgm:if>
                  <dgm:else name="Name14"/>
                </dgm:choose>
              </dgm:if>
              <dgm:else name="Name15"/>
            </dgm:choose>
          </dgm:forEach>
        </dgm:layoutNode>
        <dgm:choose name="Name16">
          <dgm:if name="Name17" axis="ch" ptType="node" func="cnt" op="gt" val="1">
            <dgm:layoutNode name="sibTransLast">
              <dgm:alg type="conn">
                <dgm:param type="begPts" val="auto"/>
                <dgm:param type="endPts" val="auto"/>
                <dgm:param type="srcNode" val="vNodes"/>
                <dgm:param type="dstNode" val="lastNode"/>
              </dgm:alg>
              <dgm:shape xmlns:r="http://schemas.openxmlformats.org/officeDocument/2006/relationships" type="conn" r:blip="">
                <dgm:adjLst/>
              </dgm:shape>
              <dgm:presOf axis="ch" ptType="sibTrans" st="-1" cnt="1"/>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ch desOrSelf" ptType="sibTrans sibTrans" st="-1 1" cnt="1 0"/>
                <dgm:constrLst>
                  <dgm:constr type="lMarg"/>
                  <dgm:constr type="rMarg"/>
                  <dgm:constr type="tMarg"/>
                  <dgm:constr type="bMarg"/>
                </dgm:constrLst>
                <dgm:ruleLst>
                  <dgm:rule type="primFontSz" val="5" fact="NaN" max="NaN"/>
                </dgm:ruleLst>
              </dgm:layoutNode>
            </dgm:layoutNode>
          </dgm:if>
          <dgm:else name="Name18"/>
        </dgm:choose>
        <dgm:layoutNode name="lastNode">
          <dgm:varLst>
            <dgm:bulletEnabled val="1"/>
          </dgm:varLst>
          <dgm:alg type="tx">
            <dgm:param type="txAnchorVertCh" val="mid"/>
          </dgm:alg>
          <dgm:shape xmlns:r="http://schemas.openxmlformats.org/officeDocument/2006/relationships" type="ellipse" r:blip="">
            <dgm:adjLst/>
          </dgm:shape>
          <dgm:presOf axis="ch desOrSelf" ptType="node node" st="-1 1" cnt="1 0"/>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if>
      <dgm:else name="Name19"/>
    </dgm:choose>
  </dgm:layoutNode>
</dgm:layoutDef>
</file>

<file path=ppt/diagrams/layout5.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6.xml><?xml version="1.0" encoding="utf-8"?>
<dgm:layoutDef xmlns:dgm="http://schemas.openxmlformats.org/drawingml/2006/diagram" xmlns:a="http://schemas.openxmlformats.org/drawingml/2006/main" uniqueId="urn:microsoft.com/office/officeart/2008/layout/PictureAccentList">
  <dgm:title val=""/>
  <dgm:desc val=""/>
  <dgm:catLst>
    <dgm:cat type="picture" pri="14000"/>
    <dgm:cat type="list" pri="14500"/>
  </dgm:catLst>
  <dgm:sampData>
    <dgm:dataModel>
      <dgm:ptLst>
        <dgm:pt modelId="0" type="doc"/>
        <dgm:pt modelId="1">
          <dgm:prSet phldr="1"/>
        </dgm:pt>
        <dgm:pt modelId="11">
          <dgm:prSet phldr="1"/>
        </dgm:pt>
        <dgm:pt modelId="12">
          <dgm:prSet phldr="1"/>
        </dgm:pt>
      </dgm:ptLst>
      <dgm:cxnLst>
        <dgm:cxn modelId="4" srcId="0" destId="1" srcOrd="0" destOrd="0"/>
        <dgm:cxn modelId="5" srcId="1" destId="11" srcOrd="0" destOrd="0"/>
        <dgm:cxn modelId="6" srcId="1" destId="12" srcOrd="1" destOrd="0"/>
      </dgm:cxnLst>
      <dgm:bg/>
      <dgm:whole/>
    </dgm:dataModel>
  </dgm:sampData>
  <dgm:styleData>
    <dgm:dataModel>
      <dgm:ptLst>
        <dgm:pt modelId="0" type="doc"/>
        <dgm:pt modelId="1"/>
        <dgm:pt modelId="11"/>
        <dgm:pt modelId="12"/>
        <dgm:pt modelId="13"/>
      </dgm:ptLst>
      <dgm:cxnLst>
        <dgm:cxn modelId="4" srcId="0" destId="1" srcOrd="0" destOrd="0"/>
        <dgm:cxn modelId="5" srcId="1" destId="11" srcOrd="0" destOrd="0"/>
        <dgm:cxn modelId="6" srcId="1" destId="12" srcOrd="0" destOrd="0"/>
        <dgm:cxn modelId="14" srcId="1" destId="13" srcOrd="0" destOrd="0"/>
      </dgm:cxnLst>
      <dgm:bg/>
      <dgm:whole/>
    </dgm:dataModel>
  </dgm:styleData>
  <dgm:clrData>
    <dgm:dataModel>
      <dgm:ptLst>
        <dgm:pt modelId="0" type="doc"/>
        <dgm:pt modelId="1"/>
        <dgm:pt modelId="11"/>
        <dgm:pt modelId="12"/>
        <dgm:pt modelId="13"/>
      </dgm:ptLst>
      <dgm:cxnLst>
        <dgm:cxn modelId="4" srcId="0" destId="1" srcOrd="0" destOrd="0"/>
        <dgm:cxn modelId="5" srcId="1" destId="11" srcOrd="0" destOrd="0"/>
        <dgm:cxn modelId="6" srcId="1" destId="12" srcOrd="0" destOrd="0"/>
        <dgm:cxn modelId="14" srcId="1" destId="13" srcOrd="0" destOrd="0"/>
      </dgm:cxnLst>
      <dgm:bg/>
      <dgm:whole/>
    </dgm:dataModel>
  </dgm:clrData>
  <dgm:layoutNode name="layout">
    <dgm:varLst>
      <dgm:chMax/>
      <dgm:chPref/>
      <dgm:dir/>
      <dgm:animOne val="branch"/>
      <dgm:animLvl val="lvl"/>
      <dgm:resizeHandles/>
    </dgm:varLst>
    <dgm:choose name="Name0">
      <dgm:if name="Name1" func="var" arg="dir" op="equ" val="norm">
        <dgm:alg type="hierChild">
          <dgm:param type="linDir" val="fromL"/>
        </dgm:alg>
      </dgm:if>
      <dgm:else name="Name2">
        <dgm:alg type="hierChild">
          <dgm:param type="linDir" val="fromL"/>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primFontSz" for="des" forName="childText" refType="primFontSz" refFor="des" refForName="rootText" op="lte"/>
      <dgm:constr type="w" for="des" forName="rootComposite" refType="w" fact="4"/>
      <dgm:constr type="h" for="des" forName="rootComposite" refType="h"/>
      <dgm:constr type="w" for="des" forName="childComposite" refType="w" refFor="des" refForName="rootComposite"/>
      <dgm:constr type="h" for="des" forName="childComposite" refType="h" refFor="des" refForName="rootComposite"/>
      <dgm:constr type="sibSp" refType="w" refFor="des" refForName="rootComposite" fact="0.1"/>
      <dgm:constr type="sibSp" for="des" forName="childShape" refType="h" refFor="des" refForName="rootComposite" fact="0.12"/>
      <dgm:constr type="sp" for="des" forName="root" refType="h" refFor="des" refForName="rootComposite" fact="0.18"/>
    </dgm:constrLst>
    <dgm:ruleLst/>
    <dgm:forEach name="Name3" axis="ch">
      <dgm:forEach name="Name4" axis="self" ptType="node" cnt="1">
        <dgm:layoutNode name="root">
          <dgm:varLst>
            <dgm:chMax/>
            <dgm:chPref val="4"/>
          </dgm:varLst>
          <dgm:alg type="hierRoot"/>
          <dgm:shape xmlns:r="http://schemas.openxmlformats.org/officeDocument/2006/relationships" r:blip="">
            <dgm:adjLst/>
          </dgm:shape>
          <dgm:presOf/>
          <dgm:constrLst/>
          <dgm:ruleLst/>
          <dgm:layoutNode name="rootComposite">
            <dgm:varLst/>
            <dgm:alg type="composite"/>
            <dgm:shape xmlns:r="http://schemas.openxmlformats.org/officeDocument/2006/relationships" r:blip="">
              <dgm:adjLst/>
            </dgm:shape>
            <dgm:presOf axis="self" ptType="node" cnt="1"/>
            <dgm:constrLst>
              <dgm:constr type="l" for="ch" forName="rootText"/>
              <dgm:constr type="t" for="ch" forName="rootText"/>
              <dgm:constr type="w" for="ch" forName="rootText" refType="w"/>
              <dgm:constr type="h" for="ch" forName="rootText" refType="h"/>
            </dgm:constrLst>
            <dgm:ruleLst/>
            <dgm:layoutNode name="rootText" styleLbl="node0">
              <dgm:varLst>
                <dgm:chMax/>
                <dgm:chPref val="4"/>
              </dgm:varLst>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 type="primFontSz" val="65" fact="NaN" max="NaN"/>
              </dgm:ruleLst>
            </dgm:layoutNode>
          </dgm:layoutNode>
          <dgm:layoutNode name="childShape">
            <dgm:varLst>
              <dgm:chMax val="0"/>
              <dgm:chPref val="0"/>
            </dgm:varLst>
            <dgm:alg type="hierChild">
              <dgm:param type="chAlign" val="r"/>
              <dgm:param type="linDir" val="fromT"/>
              <dgm:param type="fallback" val="2D"/>
            </dgm:alg>
            <dgm:shape xmlns:r="http://schemas.openxmlformats.org/officeDocument/2006/relationships" r:blip="">
              <dgm:adjLst/>
            </dgm:shape>
            <dgm:presOf/>
            <dgm:constrLst/>
            <dgm:ruleLst/>
            <dgm:forEach name="Name5" axis="ch">
              <dgm:forEach name="Name6" axis="self" ptType="node">
                <dgm:layoutNode name="childComposite">
                  <dgm:varLst>
                    <dgm:chMax val="0"/>
                    <dgm:chPref val="0"/>
                  </dgm:varLst>
                  <dgm:alg type="composite"/>
                  <dgm:shape xmlns:r="http://schemas.openxmlformats.org/officeDocument/2006/relationships" r:blip="">
                    <dgm:adjLst/>
                  </dgm:shape>
                  <dgm:presOf/>
                  <dgm:choose name="Name7">
                    <dgm:if name="Name8" func="var" arg="dir" op="equ" val="norm">
                      <dgm:constrLst>
                        <dgm:constr type="w" for="ch" forName="Image" refType="h"/>
                        <dgm:constr type="h" for="ch" forName="Image" refType="h"/>
                        <dgm:constr type="l" for="ch" forName="Image"/>
                        <dgm:constr type="t" for="ch" forName="Image"/>
                        <dgm:constr type="h" for="ch" forName="childText" refType="h"/>
                        <dgm:constr type="l" for="ch" forName="childText" refType="w" refFor="ch" refForName="Image" fact="1.06"/>
                        <dgm:constr type="t" for="ch" forName="childText"/>
                      </dgm:constrLst>
                    </dgm:if>
                    <dgm:else name="Name9">
                      <dgm:constrLst>
                        <dgm:constr type="w" for="ch" forName="Image" refType="h"/>
                        <dgm:constr type="h" for="ch" forName="Image" refType="h"/>
                        <dgm:constr type="r" for="ch" forName="Image" refType="w"/>
                        <dgm:constr type="t" for="ch" forName="Image"/>
                        <dgm:constr type="h" for="ch" forName="childText" refType="h"/>
                        <dgm:constr type="t" for="ch" forName="childText"/>
                        <dgm:constr type="wOff" for="ch" forName="childText" refType="w" refFor="ch" refForName="Image" fact="-1.06"/>
                      </dgm:constrLst>
                    </dgm:else>
                  </dgm:choose>
                  <dgm:ruleLst/>
                  <dgm:layoutNode name="Image" styleLbl="node1">
                    <dgm:alg type="sp"/>
                    <dgm:shape xmlns:r="http://schemas.openxmlformats.org/officeDocument/2006/relationships" type="roundRect" r:blip="" blipPhldr="1">
                      <dgm:adjLst>
                        <dgm:adj idx="1" val="0.1667"/>
                      </dgm:adjLst>
                    </dgm:shape>
                    <dgm:presOf/>
                  </dgm:layoutNode>
                  <dgm:layoutNode name="childText" styleLbl="lnNode1">
                    <dgm:varLst>
                      <dgm:chMax val="0"/>
                      <dgm:chPref val="0"/>
                      <dgm:bulletEnabled val="1"/>
                    </dgm:varLst>
                    <dgm:alg type="tx"/>
                    <dgm:shape xmlns:r="http://schemas.openxmlformats.org/officeDocument/2006/relationships" type="roundRect" r:blip="">
                      <dgm:adjLst>
                        <dgm:adj idx="1" val="0.1667"/>
                      </dgm:adjLst>
                    </dgm:shape>
                    <dgm:presOf axis="self desOrSelf" ptType="node node" st="1 1" cnt="1 0"/>
                    <dgm:ruleLst>
                      <dgm:rule type="primFontSz" val="5" fact="NaN" max="NaN"/>
                    </dgm:ruleLst>
                  </dgm:layoutNode>
                </dgm:layoutNode>
              </dgm:forEach>
            </dgm:forEach>
          </dgm:layoutNode>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radial5">
  <dgm:title val=""/>
  <dgm:desc val=""/>
  <dgm:catLst>
    <dgm:cat type="relationship" pri="23000"/>
    <dgm:cat type="cycle" pri="1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alg type="cycle">
          <dgm:param type="stAng" val="0"/>
          <dgm:param type="spanAng" val="360"/>
          <dgm:param type="ctrShpMap" val="fNode"/>
        </dgm:alg>
      </dgm:if>
      <dgm:else name="Name3">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parTrans" refType="w" refFor="ch" refForName="centerShape" fact="0.4"/>
      <dgm:constr type="w" for="ch" forName="node" refType="w" refFor="ch" refForName="centerShape" op="equ" fact="1.25"/>
      <dgm:constr type="sp" refType="w" refFor="ch" refForName="centerShape" op="equ" fact="0.4"/>
      <dgm:constr type="sibSp" refType="w" refFor="ch" refForName="node" fact="0.3"/>
      <dgm:constr type="primFontSz" for="ch" forName="centerShape" val="65"/>
      <dgm:constr type="primFontSz" for="des" forName="node" op="equ" val="65"/>
      <dgm:constr type="primFontSz" for="des" forName="node" refType="primFontSz" refFor="ch" refForName="centerShape" op="lte"/>
      <dgm:constr type="primFontSz" for="des" forName="connectorText" op="equ" val="55"/>
      <dgm:constr type="primFontSz" for="des" forName="connectorText" refType="primFontSz" refFor="ch" refForName="centerShape" op="lte" fact="0.8"/>
      <dgm:constr type="primFontSz" for="des" forName="connectorText" refType="primFontSz" refFor="des" refForName="node" op="lte"/>
    </dgm:constrLst>
    <dgm:choose name="Name4">
      <dgm:if name="Name5" axis="ch ch" ptType="node node" st="1 1" cnt="1 0" func="cnt" op="lte" val="6">
        <dgm:ruleLst>
          <dgm:rule type="w" for="ch" forName="node" val="NaN" fact="1" max="NaN"/>
        </dgm:ruleLst>
      </dgm:if>
      <dgm:if name="Name6" axis="ch ch" ptType="node node" st="1 1" cnt="1 0" func="cnt" op="lte" val="8">
        <dgm:ruleLst>
          <dgm:rule type="w" for="ch" forName="node" val="NaN" fact="0.9" max="NaN"/>
        </dgm:ruleLst>
      </dgm:if>
      <dgm:if name="Name7" axis="ch ch" ptType="node node" st="1 1" cnt="1 0" func="cnt" op="lte" val="10">
        <dgm:ruleLst>
          <dgm:rule type="w" for="ch" forName="node" val="NaN" fact="0.8" max="NaN"/>
        </dgm:ruleLst>
      </dgm:if>
      <dgm:if name="Name8" axis="ch ch" ptType="node node" st="1 1" cnt="1 0" func="cnt" op="lte" val="12">
        <dgm:ruleLst>
          <dgm:rule type="w" for="ch" forName="node" val="NaN" fact="0.7" max="NaN"/>
        </dgm:ruleLst>
      </dgm:if>
      <dgm:if name="Name9" axis="ch ch" ptType="node node" st="1 1" cnt="1 0" func="cnt" op="lte" val="14">
        <dgm:ruleLst>
          <dgm:rule type="w" for="ch" forName="node" val="NaN" fact="0.6" max="NaN"/>
        </dgm:ruleLst>
      </dgm:if>
      <dgm:else name="Name10">
        <dgm:ruleLst>
          <dgm:rule type="w" for="ch" forName="node" val="NaN" fact="0.5" max="NaN"/>
        </dgm:ruleLst>
      </dgm:else>
    </dgm:choose>
    <dgm:forEach name="Name11"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12" axis="ch">
        <dgm:forEach name="Name13" axis="self" ptType="parTrans">
          <dgm:layoutNode name="parTrans" styleLbl="sibTrans2D1">
            <dgm:alg type="conn">
              <dgm:param type="begPts" val="auto"/>
              <dgm:param type="endPts" val="auto"/>
            </dgm:alg>
            <dgm:shape xmlns:r="http://schemas.openxmlformats.org/officeDocument/2006/relationships" type="conn" r:blip="">
              <dgm:adjLst/>
            </dgm:shape>
            <dgm:presOf axis="self"/>
            <dgm:constrLst>
              <dgm:constr type="h" refType="w" fact="0.85"/>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name="Name14"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w" val="INF" fact="NaN" max="NaN"/>
              <dgm:rule type="primFontSz" val="5" fact="NaN" max="NaN"/>
            </dgm:ruleLst>
          </dgm:layoutNode>
        </dgm:forEach>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hList6">
  <dgm:title val=""/>
  <dgm:desc val=""/>
  <dgm:catLst>
    <dgm:cat type="list" pri="18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ptType="node" refType="h"/>
      <dgm:constr type="w" for="ch" ptType="node" refType="w"/>
      <dgm:constr type="primFontSz" for="ch" ptType="node" op="equ"/>
      <dgm:constr type="w" for="ch" forName="sibTrans" refType="w" fact="0.075"/>
    </dgm:constrLst>
    <dgm:ruleLst/>
    <dgm:forEach name="nodesForEach" axis="ch" ptType="node">
      <dgm:layoutNode name="node">
        <dgm:varLst>
          <dgm:bulletEnabled val="1"/>
        </dgm:varLst>
        <dgm:alg type="tx"/>
        <dgm:choose name="Name4">
          <dgm:if name="Name5" func="var" arg="dir" op="equ" val="norm">
            <dgm:shape xmlns:r="http://schemas.openxmlformats.org/officeDocument/2006/relationships" rot="-90" type="flowChartManualOperation" r:blip="">
              <dgm:adjLst/>
            </dgm:shape>
          </dgm:if>
          <dgm:else name="Name6">
            <dgm:shape xmlns:r="http://schemas.openxmlformats.org/officeDocument/2006/relationships" rot="90" type="flowChartManualOperation" r:blip="">
              <dgm:adjLst/>
            </dgm:shape>
          </dgm:else>
        </dgm:choose>
        <dgm:presOf axis="desOrSelf" ptType="node"/>
        <dgm:constrLst>
          <dgm:constr type="primFontSz" val="65"/>
          <dgm:constr type="tMarg"/>
          <dgm:constr type="bMarg"/>
          <dgm:constr type="lMarg" refType="primFontSz" fact="0.5"/>
          <dgm:constr type="rMarg" refType="lMarg"/>
        </dgm:constrLst>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5/8/layout/balance1">
  <dgm:title val=""/>
  <dgm:desc val=""/>
  <dgm:catLst>
    <dgm:cat type="relationship" pri="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23">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25" srcId="2" destId="23" srcOrd="0" destOrd="0"/>
      </dgm:cxnLst>
      <dgm:bg/>
      <dgm:whole/>
    </dgm:dataModel>
  </dgm:sampData>
  <dgm:styleData>
    <dgm:dataModel>
      <dgm:ptLst>
        <dgm:pt modelId="0" type="doc"/>
        <dgm:pt modelId="1"/>
        <dgm:pt modelId="11"/>
        <dgm:pt modelId="12"/>
        <dgm:pt modelId="2"/>
        <dgm:pt modelId="21"/>
        <dgm:pt modelId="22"/>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tyleData>
  <dgm:clrData>
    <dgm:dataModel>
      <dgm:ptLst>
        <dgm:pt modelId="0" type="doc"/>
        <dgm:pt modelId="1"/>
        <dgm:pt modelId="11"/>
        <dgm:pt modelId="12"/>
        <dgm:pt modelId="13"/>
        <dgm:pt modelId="2"/>
        <dgm:pt modelId="21"/>
        <dgm:pt modelId="22"/>
        <dgm:pt modelId="23"/>
      </dgm:ptLst>
      <dgm:cxnLst>
        <dgm:cxn modelId="4" srcId="0" destId="1" srcOrd="0" destOrd="0"/>
        <dgm:cxn modelId="5" srcId="0" destId="2" srcOrd="1" destOrd="0"/>
        <dgm:cxn modelId="15" srcId="1" destId="11" srcOrd="0" destOrd="0"/>
        <dgm:cxn modelId="16" srcId="1" destId="12" srcOrd="0" destOrd="0"/>
        <dgm:cxn modelId="17" srcId="1" destId="13" srcOrd="0" destOrd="0"/>
        <dgm:cxn modelId="25" srcId="2" destId="21" srcOrd="0" destOrd="0"/>
        <dgm:cxn modelId="26" srcId="2" destId="22" srcOrd="0" destOrd="0"/>
        <dgm:cxn modelId="27" srcId="2" destId="23" srcOrd="0" destOrd="0"/>
      </dgm:cxnLst>
      <dgm:bg/>
      <dgm:whole/>
    </dgm:dataModel>
  </dgm:clrData>
  <dgm:layoutNode name="outerComposite">
    <dgm:varLst>
      <dgm:chMax val="2"/>
      <dgm:animLvl val="lvl"/>
      <dgm:resizeHandles val="exact"/>
    </dgm:varLst>
    <dgm:alg type="composite">
      <dgm:param type="ar" val="1"/>
    </dgm:alg>
    <dgm:shape xmlns:r="http://schemas.openxmlformats.org/officeDocument/2006/relationships" r:blip="">
      <dgm:adjLst/>
    </dgm:shape>
    <dgm:presOf/>
    <dgm:constrLst>
      <dgm:constr type="h" for="ch" forName="parentComposite" refType="h" refFor="ch" refForName="dummyMaxCanvas" op="equ" fact="0.2"/>
      <dgm:constr type="t" for="ch" forName="parentComposite"/>
      <dgm:constr type="h" for="ch" forName="childrenComposite" refType="h" refFor="ch" refForName="dummyMaxCanvas" op="equ" fact="0.8"/>
      <dgm:constr type="t" for="ch" forName="childrenComposite" refType="h" refFor="ch" refForName="dummyMaxCanvas" fact="0.2"/>
    </dgm:constrLst>
    <dgm:ruleLst/>
    <dgm:layoutNode name="dummyMaxCanvas">
      <dgm:alg type="sp"/>
      <dgm:shape xmlns:r="http://schemas.openxmlformats.org/officeDocument/2006/relationships" r:blip="">
        <dgm:adjLst/>
      </dgm:shape>
      <dgm:presOf/>
      <dgm:constrLst/>
      <dgm:ruleLst/>
    </dgm:layoutNode>
    <dgm:layoutNode name="parentComposite">
      <dgm:alg type="composite"/>
      <dgm:shape xmlns:r="http://schemas.openxmlformats.org/officeDocument/2006/relationships" r:blip="">
        <dgm:adjLst/>
      </dgm:shape>
      <dgm:presOf/>
      <dgm:constrLst>
        <dgm:constr type="w" for="ch" forName="parent1" refType="w" fact="0.36"/>
        <dgm:constr type="ctrX" for="ch" forName="parent1" refType="w" fact="0.24"/>
        <dgm:constr type="w" for="ch" forName="parent2" refType="w" fact="0.36"/>
        <dgm:constr type="ctrX" for="ch" forName="parent2" refType="w" fact="0.76"/>
        <dgm:constr type="primFontSz" for="ch" ptType="node" op="equ"/>
      </dgm:constrLst>
      <dgm:ruleLst/>
      <dgm:layoutNode name="parent1" styleLbl="alignAccFollowNode1">
        <dgm:varLst>
          <dgm:chMax val="4"/>
        </dgm:varLst>
        <dgm:alg type="tx"/>
        <dgm:shape xmlns:r="http://schemas.openxmlformats.org/officeDocument/2006/relationships" type="roundRect" r:blip="">
          <dgm:adjLst>
            <dgm:adj idx="1" val="0.1"/>
          </dgm:adjLst>
        </dgm:shape>
        <dgm:presOf axis="ch" ptType="node" cnt="1"/>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parent2" styleLbl="alignAccFollowNode1">
        <dgm:varLst>
          <dgm:chMax val="4"/>
        </dgm:varLst>
        <dgm:alg type="tx"/>
        <dgm:shape xmlns:r="http://schemas.openxmlformats.org/officeDocument/2006/relationships" type="roundRect" r:blip="">
          <dgm:adjLst>
            <dgm:adj idx="1" val="0.1"/>
          </dgm:adjLst>
        </dgm:shape>
        <dgm:presOf axis="ch" ptType="node" st="2" cnt="1"/>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dgm:layoutNode name="childrenComposite">
      <dgm:alg type="composite"/>
      <dgm:shape xmlns:r="http://schemas.openxmlformats.org/officeDocument/2006/relationships" r:blip="">
        <dgm:adjLst/>
      </dgm:shape>
      <dgm:presOf/>
      <dgm:constrLst>
        <dgm:constr type="primFontSz" for="ch" ptType="node" op="equ" val="65"/>
        <dgm:constr type="w" for="ch" forName="fulcrum" refType="w" fact="0.15"/>
        <dgm:constr type="h" for="ch" forName="fulcrum" refType="w" refFor="ch" refForName="fulcrum"/>
        <dgm:constr type="b" for="ch" forName="fulcrum" refType="h"/>
        <dgm:constr type="ctrX" for="ch" forName="fulcrum" refType="w" fact="0.5"/>
        <dgm:constr type="w" for="ch" forName="balance_00" refType="w" fact="0.9"/>
        <dgm:constr type="h" for="ch" forName="balance_00" refType="h" fact="0.076"/>
        <dgm:constr type="b" for="ch" forName="balance_00" refType="h" fact="0.81"/>
        <dgm:constr type="ctrX" for="ch" forName="balance_00" refType="w" fact="0.5"/>
        <dgm:constr type="w" for="ch" forName="balance_01" refType="w"/>
        <dgm:constr type="h" for="ch" forName="balance_01" refType="h" fact="0.157"/>
        <dgm:constr type="b" for="ch" forName="balance_01" refType="h" fact="0.85"/>
        <dgm:constr type="ctrX" for="ch" forName="balance_01" refType="w" fact="0.5"/>
        <dgm:constr type="w" for="ch" forName="balance_02" refType="w"/>
        <dgm:constr type="h" for="ch" forName="balance_02" refType="h" fact="0.157"/>
        <dgm:constr type="b" for="ch" forName="balance_02" refType="h" fact="0.85"/>
        <dgm:constr type="ctrX" for="ch" forName="balance_02" refType="w" fact="0.5"/>
        <dgm:constr type="w" for="ch" forName="balance_03" refType="w"/>
        <dgm:constr type="h" for="ch" forName="balance_03" refType="h" fact="0.157"/>
        <dgm:constr type="b" for="ch" forName="balance_03" refType="h" fact="0.85"/>
        <dgm:constr type="ctrX" for="ch" forName="balance_03" refType="w" fact="0.5"/>
        <dgm:constr type="w" for="ch" forName="balance_04" refType="w"/>
        <dgm:constr type="h" for="ch" forName="balance_04" refType="h" fact="0.157"/>
        <dgm:constr type="b" for="ch" forName="balance_04" refType="h" fact="0.85"/>
        <dgm:constr type="ctrX" for="ch" forName="balance_04" refType="w" fact="0.5"/>
        <dgm:constr type="w" for="ch" forName="balance_10" refType="w"/>
        <dgm:constr type="h" for="ch" forName="balance_10" refType="h" fact="0.157"/>
        <dgm:constr type="b" for="ch" forName="balance_10" refType="h" fact="0.85"/>
        <dgm:constr type="ctrX" for="ch" forName="balance_10" refType="w" fact="0.5"/>
        <dgm:constr type="w" for="ch" forName="balance_11" refType="w" fact="0.9"/>
        <dgm:constr type="h" for="ch" forName="balance_11" refType="h" fact="0.076"/>
        <dgm:constr type="b" for="ch" forName="balance_11" refType="h" fact="0.81"/>
        <dgm:constr type="ctrX" for="ch" forName="balance_11" refType="w" fact="0.5"/>
        <dgm:constr type="w" for="ch" forName="balance_12" refType="w"/>
        <dgm:constr type="h" for="ch" forName="balance_12" refType="h" fact="0.157"/>
        <dgm:constr type="b" for="ch" forName="balance_12" refType="h" fact="0.85"/>
        <dgm:constr type="ctrX" for="ch" forName="balance_12" refType="w" fact="0.5"/>
        <dgm:constr type="w" for="ch" forName="balance_13" refType="w"/>
        <dgm:constr type="h" for="ch" forName="balance_13" refType="h" fact="0.157"/>
        <dgm:constr type="b" for="ch" forName="balance_13" refType="h" fact="0.85"/>
        <dgm:constr type="ctrX" for="ch" forName="balance_13" refType="w" fact="0.5"/>
        <dgm:constr type="w" for="ch" forName="balance_14" refType="w"/>
        <dgm:constr type="h" for="ch" forName="balance_14" refType="h" fact="0.157"/>
        <dgm:constr type="b" for="ch" forName="balance_14" refType="h" fact="0.85"/>
        <dgm:constr type="ctrX" for="ch" forName="balance_14" refType="w" fact="0.5"/>
        <dgm:constr type="w" for="ch" forName="balance_20" refType="w"/>
        <dgm:constr type="h" for="ch" forName="balance_20" refType="h" fact="0.157"/>
        <dgm:constr type="b" for="ch" forName="balance_20" refType="h" fact="0.85"/>
        <dgm:constr type="ctrX" for="ch" forName="balance_20" refType="w" fact="0.5"/>
        <dgm:constr type="w" for="ch" forName="balance_21" refType="w"/>
        <dgm:constr type="h" for="ch" forName="balance_21" refType="h" fact="0.157"/>
        <dgm:constr type="b" for="ch" forName="balance_21" refType="h" fact="0.85"/>
        <dgm:constr type="ctrX" for="ch" forName="balance_21" refType="w" fact="0.5"/>
        <dgm:constr type="w" for="ch" forName="balance_22" refType="w" fact="0.9"/>
        <dgm:constr type="h" for="ch" forName="balance_22" refType="h" fact="0.076"/>
        <dgm:constr type="b" for="ch" forName="balance_22" refType="h" fact="0.81"/>
        <dgm:constr type="ctrX" for="ch" forName="balance_22" refType="w" fact="0.5"/>
        <dgm:constr type="w" for="ch" forName="balance_23" refType="w"/>
        <dgm:constr type="h" for="ch" forName="balance_23" refType="h" fact="0.157"/>
        <dgm:constr type="b" for="ch" forName="balance_23" refType="h" fact="0.85"/>
        <dgm:constr type="ctrX" for="ch" forName="balance_23" refType="w" fact="0.5"/>
        <dgm:constr type="w" for="ch" forName="balance_24" refType="w"/>
        <dgm:constr type="h" for="ch" forName="balance_24" refType="h" fact="0.157"/>
        <dgm:constr type="b" for="ch" forName="balance_24" refType="h" fact="0.85"/>
        <dgm:constr type="ctrX" for="ch" forName="balance_24" refType="w" fact="0.5"/>
        <dgm:constr type="w" for="ch" forName="balance_30" refType="w"/>
        <dgm:constr type="h" for="ch" forName="balance_30" refType="h" fact="0.157"/>
        <dgm:constr type="b" for="ch" forName="balance_30" refType="h" fact="0.85"/>
        <dgm:constr type="ctrX" for="ch" forName="balance_30" refType="w" fact="0.5"/>
        <dgm:constr type="w" for="ch" forName="balance_31" refType="w"/>
        <dgm:constr type="h" for="ch" forName="balance_31" refType="h" fact="0.157"/>
        <dgm:constr type="b" for="ch" forName="balance_31" refType="h" fact="0.85"/>
        <dgm:constr type="ctrX" for="ch" forName="balance_31" refType="w" fact="0.5"/>
        <dgm:constr type="w" for="ch" forName="balance_32" refType="w"/>
        <dgm:constr type="h" for="ch" forName="balance_32" refType="h" fact="0.157"/>
        <dgm:constr type="b" for="ch" forName="balance_32" refType="h" fact="0.85"/>
        <dgm:constr type="ctrX" for="ch" forName="balance_32" refType="w" fact="0.5"/>
        <dgm:constr type="w" for="ch" forName="balance_33" refType="w" fact="0.9"/>
        <dgm:constr type="h" for="ch" forName="balance_33" refType="h" fact="0.076"/>
        <dgm:constr type="b" for="ch" forName="balance_33" refType="h" fact="0.81"/>
        <dgm:constr type="ctrX" for="ch" forName="balance_33" refType="w" fact="0.5"/>
        <dgm:constr type="w" for="ch" forName="balance_34" refType="w"/>
        <dgm:constr type="h" for="ch" forName="balance_34" refType="h" fact="0.157"/>
        <dgm:constr type="b" for="ch" forName="balance_34" refType="h" fact="0.85"/>
        <dgm:constr type="ctrX" for="ch" forName="balance_34" refType="w" fact="0.5"/>
        <dgm:constr type="w" for="ch" forName="balance_40" refType="w"/>
        <dgm:constr type="h" for="ch" forName="balance_40" refType="h" fact="0.157"/>
        <dgm:constr type="b" for="ch" forName="balance_40" refType="h" fact="0.85"/>
        <dgm:constr type="ctrX" for="ch" forName="balance_40" refType="w" fact="0.5"/>
        <dgm:constr type="w" for="ch" forName="balance_41" refType="w"/>
        <dgm:constr type="h" for="ch" forName="balance_41" refType="h" fact="0.157"/>
        <dgm:constr type="b" for="ch" forName="balance_41" refType="h" fact="0.85"/>
        <dgm:constr type="ctrX" for="ch" forName="balance_41" refType="w" fact="0.5"/>
        <dgm:constr type="w" for="ch" forName="balance_42" refType="w"/>
        <dgm:constr type="h" for="ch" forName="balance_42" refType="h" fact="0.157"/>
        <dgm:constr type="b" for="ch" forName="balance_42" refType="h" fact="0.85"/>
        <dgm:constr type="ctrX" for="ch" forName="balance_42" refType="w" fact="0.5"/>
        <dgm:constr type="w" for="ch" forName="balance_43" refType="w"/>
        <dgm:constr type="h" for="ch" forName="balance_43" refType="h" fact="0.157"/>
        <dgm:constr type="b" for="ch" forName="balance_43" refType="h" fact="0.85"/>
        <dgm:constr type="ctrX" for="ch" forName="balance_43" refType="w" fact="0.5"/>
        <dgm:constr type="w" for="ch" forName="balance_44" refType="w" fact="0.9"/>
        <dgm:constr type="h" for="ch" forName="balance_44" refType="h" fact="0.076"/>
        <dgm:constr type="b" for="ch" forName="balance_44" refType="h" fact="0.81"/>
        <dgm:constr type="ctrX" for="ch" forName="balance_44" refType="w" fact="0.5"/>
        <dgm:constr type="w" for="ch" forName="right_01_1" refType="w" fact="0.4"/>
        <dgm:constr type="h" for="ch" forName="right_01_1" refType="h" fact="0.7"/>
        <dgm:constr type="b" for="ch" forName="right_01_1" refType="h" fact="0.76"/>
        <dgm:constr type="ctrX" for="ch" forName="right_01_1" refType="w" fact="0.78"/>
        <dgm:constr type="w" for="ch" forName="left_10_1" refType="w" fact="0.4"/>
        <dgm:constr type="h" for="ch" forName="left_10_1" refType="h" fact="0.7"/>
        <dgm:constr type="b" for="ch" forName="left_10_1" refType="h" fact="0.76"/>
        <dgm:constr type="ctrX" for="ch" forName="left_10_1" refType="w" fact="0.22"/>
        <dgm:constr type="w" for="ch" forName="right_11_1" refType="w" fact="0.36"/>
        <dgm:constr type="h" for="ch" forName="right_11_1" refType="h" fact="0.67"/>
        <dgm:constr type="b" for="ch" forName="right_11_1" refType="h" fact="0.725"/>
        <dgm:constr type="ctrX" for="ch" forName="right_11_1" refType="w" fact="0.76"/>
        <dgm:constr type="w" for="ch" forName="left_11_1" refType="w" fact="0.36"/>
        <dgm:constr type="h" for="ch" forName="left_11_1" refType="h" fact="0.67"/>
        <dgm:constr type="b" for="ch" forName="left_11_1" refType="h" fact="0.725"/>
        <dgm:constr type="ctrX" for="ch" forName="left_11_1" refType="w" fact="0.24"/>
        <dgm:constr type="w" for="ch" forName="right_02_1" refType="w" fact="0.388"/>
        <dgm:constr type="h" for="ch" forName="right_02_1" refType="h" fact="0.36"/>
        <dgm:constr type="b" for="ch" forName="right_02_1" refType="h" fact="0.76"/>
        <dgm:constr type="ctrX" for="ch" forName="right_02_1" refType="w" fact="0.77"/>
        <dgm:constr type="w" for="ch" forName="right_02_2" refType="w" fact="0.388"/>
        <dgm:constr type="h" for="ch" forName="right_02_2" refType="h" fact="0.36"/>
        <dgm:constr type="b" for="ch" forName="right_02_2" refType="h" fact="0.42"/>
        <dgm:constr type="ctrX" for="ch" forName="right_02_2" refType="w" fact="0.79"/>
        <dgm:constr type="w" for="ch" forName="left_20_1" refType="w" fact="0.388"/>
        <dgm:constr type="h" for="ch" forName="left_20_1" refType="h" fact="0.36"/>
        <dgm:constr type="b" for="ch" forName="left_20_1" refType="h" fact="0.76"/>
        <dgm:constr type="ctrX" for="ch" forName="left_20_1" refType="w" fact="0.23"/>
        <dgm:constr type="w" for="ch" forName="left_20_2" refType="w" fact="0.388"/>
        <dgm:constr type="h" for="ch" forName="left_20_2" refType="h" fact="0.36"/>
        <dgm:constr type="b" for="ch" forName="left_20_2" refType="h" fact="0.42"/>
        <dgm:constr type="ctrX" for="ch" forName="left_20_2" refType="w" fact="0.21"/>
        <dgm:constr type="w" for="ch" forName="right_12_1" refType="w" fact="0.388"/>
        <dgm:constr type="h" for="ch" forName="right_12_1" refType="h" fact="0.36"/>
        <dgm:constr type="b" for="ch" forName="right_12_1" refType="h" fact="0.76"/>
        <dgm:constr type="ctrX" for="ch" forName="right_12_1" refType="w" fact="0.77"/>
        <dgm:constr type="w" for="ch" forName="right_12_2" refType="w" fact="0.388"/>
        <dgm:constr type="h" for="ch" forName="right_12_2" refType="h" fact="0.36"/>
        <dgm:constr type="b" for="ch" forName="right_12_2" refType="h" fact="0.42"/>
        <dgm:constr type="ctrX" for="ch" forName="right_12_2" refType="w" fact="0.79"/>
        <dgm:constr type="w" for="ch" forName="left_12_1" refType="w" fact="0.388"/>
        <dgm:constr type="h" for="ch" forName="left_12_1" refType="h" fact="0.36"/>
        <dgm:constr type="b" for="ch" forName="left_12_1" refType="h" fact="0.715"/>
        <dgm:constr type="ctrX" for="ch" forName="left_12_1" refType="w" fact="0.255"/>
        <dgm:constr type="w" for="ch" forName="right_22_1" refType="w" fact="0.36"/>
        <dgm:constr type="h" for="ch" forName="right_22_1" refType="h" fact="0.32"/>
        <dgm:constr type="b" for="ch" forName="right_22_1" refType="h" fact="0.725"/>
        <dgm:constr type="ctrX" for="ch" forName="right_22_1" refType="w" fact="0.76"/>
        <dgm:constr type="w" for="ch" forName="right_22_2" refType="w" fact="0.36"/>
        <dgm:constr type="h" for="ch" forName="right_22_2" refType="h" fact="0.32"/>
        <dgm:constr type="b" for="ch" forName="right_22_2" refType="h" fact="0.39"/>
        <dgm:constr type="ctrX" for="ch" forName="right_22_2" refType="w" fact="0.76"/>
        <dgm:constr type="w" for="ch" forName="left_22_1" refType="w" fact="0.36"/>
        <dgm:constr type="h" for="ch" forName="left_22_1" refType="h" fact="0.32"/>
        <dgm:constr type="b" for="ch" forName="left_22_1" refType="h" fact="0.725"/>
        <dgm:constr type="ctrX" for="ch" forName="left_22_1" refType="w" fact="0.24"/>
        <dgm:constr type="w" for="ch" forName="left_22_2" refType="w" fact="0.36"/>
        <dgm:constr type="h" for="ch" forName="left_22_2" refType="h" fact="0.32"/>
        <dgm:constr type="b" for="ch" forName="left_22_2" refType="h" fact="0.39"/>
        <dgm:constr type="ctrX" for="ch" forName="left_22_2" refType="w" fact="0.24"/>
        <dgm:constr type="w" for="ch" forName="left_21_1" refType="w" fact="0.388"/>
        <dgm:constr type="h" for="ch" forName="left_21_1" refType="h" fact="0.36"/>
        <dgm:constr type="b" for="ch" forName="left_21_1" refType="h" fact="0.76"/>
        <dgm:constr type="ctrX" for="ch" forName="left_21_1" refType="w" fact="0.23"/>
        <dgm:constr type="w" for="ch" forName="left_21_2" refType="w" fact="0.388"/>
        <dgm:constr type="h" for="ch" forName="left_21_2" refType="h" fact="0.36"/>
        <dgm:constr type="b" for="ch" forName="left_21_2" refType="h" fact="0.42"/>
        <dgm:constr type="ctrX" for="ch" forName="left_21_2" refType="w" fact="0.21"/>
        <dgm:constr type="w" for="ch" forName="right_21_1" refType="w" fact="0.388"/>
        <dgm:constr type="h" for="ch" forName="right_21_1" refType="h" fact="0.36"/>
        <dgm:constr type="b" for="ch" forName="right_21_1" refType="h" fact="0.715"/>
        <dgm:constr type="ctrX" for="ch" forName="right_21_1" refType="w" fact="0.745"/>
        <dgm:constr type="w" for="ch" forName="right_03_1" refType="w" fact="0.37"/>
        <dgm:constr type="h" for="ch" forName="right_03_1" refType="h" fact="0.24"/>
        <dgm:constr type="b" for="ch" forName="right_03_1" refType="h" fact="0.76"/>
        <dgm:constr type="ctrX" for="ch" forName="right_03_1" refType="w" fact="0.77"/>
        <dgm:constr type="w" for="ch" forName="right_03_2" refType="w" fact="0.37"/>
        <dgm:constr type="h" for="ch" forName="right_03_2" refType="h" fact="0.24"/>
        <dgm:constr type="b" for="ch" forName="right_03_2" refType="h" fact="0.535"/>
        <dgm:constr type="ctrX" for="ch" forName="right_03_2" refType="w" fact="0.783"/>
        <dgm:constr type="w" for="ch" forName="right_03_3" refType="w" fact="0.37"/>
        <dgm:constr type="h" for="ch" forName="right_03_3" refType="h" fact="0.24"/>
        <dgm:constr type="b" for="ch" forName="right_03_3" refType="h" fact="0.315"/>
        <dgm:constr type="ctrX" for="ch" forName="right_03_3" refType="w" fact="0.796"/>
        <dgm:constr type="w" for="ch" forName="left_30_1" refType="w" fact="0.37"/>
        <dgm:constr type="h" for="ch" forName="left_30_1" refType="h" fact="0.24"/>
        <dgm:constr type="b" for="ch" forName="left_30_1" refType="h" fact="0.76"/>
        <dgm:constr type="ctrX" for="ch" forName="left_30_1" refType="w" fact="0.23"/>
        <dgm:constr type="w" for="ch" forName="left_30_2" refType="w" fact="0.37"/>
        <dgm:constr type="h" for="ch" forName="left_30_2" refType="h" fact="0.24"/>
        <dgm:constr type="b" for="ch" forName="left_30_2" refType="h" fact="0.535"/>
        <dgm:constr type="ctrX" for="ch" forName="left_30_2" refType="w" fact="0.217"/>
        <dgm:constr type="w" for="ch" forName="left_30_3" refType="w" fact="0.37"/>
        <dgm:constr type="h" for="ch" forName="left_30_3" refType="h" fact="0.24"/>
        <dgm:constr type="b" for="ch" forName="left_30_3" refType="h" fact="0.315"/>
        <dgm:constr type="ctrX" for="ch" forName="left_30_3" refType="w" fact="0.204"/>
        <dgm:constr type="w" for="ch" forName="right_13_1" refType="w" fact="0.37"/>
        <dgm:constr type="h" for="ch" forName="right_13_1" refType="h" fact="0.24"/>
        <dgm:constr type="b" for="ch" forName="right_13_1" refType="h" fact="0.76"/>
        <dgm:constr type="ctrX" for="ch" forName="right_13_1" refType="w" fact="0.77"/>
        <dgm:constr type="w" for="ch" forName="right_13_2" refType="w" fact="0.37"/>
        <dgm:constr type="h" for="ch" forName="right_13_2" refType="h" fact="0.24"/>
        <dgm:constr type="b" for="ch" forName="right_13_2" refType="h" fact="0.535"/>
        <dgm:constr type="ctrX" for="ch" forName="right_13_2" refType="w" fact="0.783"/>
        <dgm:constr type="w" for="ch" forName="right_13_3" refType="w" fact="0.37"/>
        <dgm:constr type="h" for="ch" forName="right_13_3" refType="h" fact="0.24"/>
        <dgm:constr type="b" for="ch" forName="right_13_3" refType="h" fact="0.315"/>
        <dgm:constr type="ctrX" for="ch" forName="right_13_3" refType="w" fact="0.796"/>
        <dgm:constr type="w" for="ch" forName="left_13_1" refType="w" fact="0.37"/>
        <dgm:constr type="h" for="ch" forName="left_13_1" refType="h" fact="0.24"/>
        <dgm:constr type="b" for="ch" forName="left_13_1" refType="h" fact="0.715"/>
        <dgm:constr type="ctrX" for="ch" forName="left_13_1" refType="w" fact="0.255"/>
        <dgm:constr type="w" for="ch" forName="left_31_1" refType="w" fact="0.37"/>
        <dgm:constr type="h" for="ch" forName="left_31_1" refType="h" fact="0.24"/>
        <dgm:constr type="b" for="ch" forName="left_31_1" refType="h" fact="0.76"/>
        <dgm:constr type="ctrX" for="ch" forName="left_31_1" refType="w" fact="0.23"/>
        <dgm:constr type="w" for="ch" forName="left_31_2" refType="w" fact="0.37"/>
        <dgm:constr type="h" for="ch" forName="left_31_2" refType="h" fact="0.24"/>
        <dgm:constr type="b" for="ch" forName="left_31_2" refType="h" fact="0.535"/>
        <dgm:constr type="ctrX" for="ch" forName="left_31_2" refType="w" fact="0.217"/>
        <dgm:constr type="w" for="ch" forName="left_31_3" refType="w" fact="0.37"/>
        <dgm:constr type="h" for="ch" forName="left_31_3" refType="h" fact="0.24"/>
        <dgm:constr type="b" for="ch" forName="left_31_3" refType="h" fact="0.315"/>
        <dgm:constr type="ctrX" for="ch" forName="left_31_3" refType="w" fact="0.204"/>
        <dgm:constr type="w" for="ch" forName="right_31_1" refType="w" fact="0.37"/>
        <dgm:constr type="h" for="ch" forName="right_31_1" refType="h" fact="0.24"/>
        <dgm:constr type="b" for="ch" forName="right_31_1" refType="h" fact="0.715"/>
        <dgm:constr type="ctrX" for="ch" forName="right_31_1" refType="w" fact="0.745"/>
        <dgm:constr type="w" for="ch" forName="right_23_1" refType="w" fact="0.37"/>
        <dgm:constr type="h" for="ch" forName="right_23_1" refType="h" fact="0.24"/>
        <dgm:constr type="b" for="ch" forName="right_23_1" refType="h" fact="0.76"/>
        <dgm:constr type="ctrX" for="ch" forName="right_23_1" refType="w" fact="0.77"/>
        <dgm:constr type="w" for="ch" forName="right_23_2" refType="w" fact="0.37"/>
        <dgm:constr type="h" for="ch" forName="right_23_2" refType="h" fact="0.24"/>
        <dgm:constr type="b" for="ch" forName="right_23_2" refType="h" fact="0.535"/>
        <dgm:constr type="ctrX" for="ch" forName="right_23_2" refType="w" fact="0.783"/>
        <dgm:constr type="w" for="ch" forName="right_23_3" refType="w" fact="0.37"/>
        <dgm:constr type="h" for="ch" forName="right_23_3" refType="h" fact="0.24"/>
        <dgm:constr type="b" for="ch" forName="right_23_3" refType="h" fact="0.315"/>
        <dgm:constr type="ctrX" for="ch" forName="right_23_3" refType="w" fact="0.796"/>
        <dgm:constr type="w" for="ch" forName="left_23_1" refType="w" fact="0.37"/>
        <dgm:constr type="h" for="ch" forName="left_23_1" refType="h" fact="0.24"/>
        <dgm:constr type="b" for="ch" forName="left_23_1" refType="h" fact="0.715"/>
        <dgm:constr type="ctrX" for="ch" forName="left_23_1" refType="w" fact="0.255"/>
        <dgm:constr type="w" for="ch" forName="left_23_2" refType="w" fact="0.37"/>
        <dgm:constr type="h" for="ch" forName="left_23_2" refType="h" fact="0.24"/>
        <dgm:constr type="b" for="ch" forName="left_23_2" refType="h" fact="0.49"/>
        <dgm:constr type="ctrX" for="ch" forName="left_23_2" refType="w" fact="0.268"/>
        <dgm:constr type="w" for="ch" forName="left_32_1" refType="w" fact="0.37"/>
        <dgm:constr type="h" for="ch" forName="left_32_1" refType="h" fact="0.24"/>
        <dgm:constr type="b" for="ch" forName="left_32_1" refType="h" fact="0.76"/>
        <dgm:constr type="ctrX" for="ch" forName="left_32_1" refType="w" fact="0.23"/>
        <dgm:constr type="w" for="ch" forName="left_32_2" refType="w" fact="0.37"/>
        <dgm:constr type="h" for="ch" forName="left_32_2" refType="h" fact="0.24"/>
        <dgm:constr type="b" for="ch" forName="left_32_2" refType="h" fact="0.535"/>
        <dgm:constr type="ctrX" for="ch" forName="left_32_2" refType="w" fact="0.217"/>
        <dgm:constr type="w" for="ch" forName="left_32_3" refType="w" fact="0.37"/>
        <dgm:constr type="h" for="ch" forName="left_32_3" refType="h" fact="0.24"/>
        <dgm:constr type="b" for="ch" forName="left_32_3" refType="h" fact="0.315"/>
        <dgm:constr type="ctrX" for="ch" forName="left_32_3" refType="w" fact="0.204"/>
        <dgm:constr type="w" for="ch" forName="right_32_1" refType="w" fact="0.37"/>
        <dgm:constr type="h" for="ch" forName="right_32_1" refType="h" fact="0.24"/>
        <dgm:constr type="b" for="ch" forName="right_32_1" refType="h" fact="0.715"/>
        <dgm:constr type="ctrX" for="ch" forName="right_32_1" refType="w" fact="0.745"/>
        <dgm:constr type="w" for="ch" forName="right_32_2" refType="w" fact="0.37"/>
        <dgm:constr type="h" for="ch" forName="right_32_2" refType="h" fact="0.24"/>
        <dgm:constr type="b" for="ch" forName="right_32_2" refType="h" fact="0.49"/>
        <dgm:constr type="ctrX" for="ch" forName="right_32_2" refType="w" fact="0.732"/>
        <dgm:constr type="w" for="ch" forName="right_33_1" refType="w" fact="0.36"/>
        <dgm:constr type="h" for="ch" forName="right_33_1" refType="h" fact="0.21"/>
        <dgm:constr type="b" for="ch" forName="right_33_1" refType="h" fact="0.725"/>
        <dgm:constr type="ctrX" for="ch" forName="right_33_1" refType="w" fact="0.76"/>
        <dgm:constr type="w" for="ch" forName="right_33_2" refType="w" fact="0.36"/>
        <dgm:constr type="h" for="ch" forName="right_33_2" refType="h" fact="0.21"/>
        <dgm:constr type="b" for="ch" forName="right_33_2" refType="h" fact="0.5"/>
        <dgm:constr type="ctrX" for="ch" forName="right_33_2" refType="w" fact="0.76"/>
        <dgm:constr type="w" for="ch" forName="right_33_3" refType="w" fact="0.36"/>
        <dgm:constr type="h" for="ch" forName="right_33_3" refType="h" fact="0.21"/>
        <dgm:constr type="b" for="ch" forName="right_33_3" refType="h" fact="0.275"/>
        <dgm:constr type="ctrX" for="ch" forName="right_33_3" refType="w" fact="0.76"/>
        <dgm:constr type="w" for="ch" forName="left_33_1" refType="w" fact="0.36"/>
        <dgm:constr type="h" for="ch" forName="left_33_1" refType="h" fact="0.21"/>
        <dgm:constr type="b" for="ch" forName="left_33_1" refType="h" fact="0.725"/>
        <dgm:constr type="ctrX" for="ch" forName="left_33_1" refType="w" fact="0.24"/>
        <dgm:constr type="w" for="ch" forName="left_33_2" refType="w" fact="0.36"/>
        <dgm:constr type="h" for="ch" forName="left_33_2" refType="h" fact="0.21"/>
        <dgm:constr type="b" for="ch" forName="left_33_2" refType="h" fact="0.5"/>
        <dgm:constr type="ctrX" for="ch" forName="left_33_2" refType="w" fact="0.24"/>
        <dgm:constr type="w" for="ch" forName="left_33_3" refType="w" fact="0.36"/>
        <dgm:constr type="h" for="ch" forName="left_33_3" refType="h" fact="0.21"/>
        <dgm:constr type="b" for="ch" forName="left_33_3" refType="h" fact="0.275"/>
        <dgm:constr type="ctrX" for="ch" forName="left_33_3" refType="w" fact="0.24"/>
        <dgm:constr type="w" for="ch" forName="right_04_1" refType="w" fact="0.365"/>
        <dgm:constr type="h" for="ch" forName="right_04_1" refType="h" fact="0.185"/>
        <dgm:constr type="b" for="ch" forName="right_04_1" refType="h" fact="0.76"/>
        <dgm:constr type="ctrX" for="ch" forName="right_04_1" refType="w" fact="0.77"/>
        <dgm:constr type="w" for="ch" forName="right_04_2" refType="w" fact="0.365"/>
        <dgm:constr type="h" for="ch" forName="right_04_2" refType="h" fact="0.185"/>
        <dgm:constr type="b" for="ch" forName="right_04_2" refType="h" fact="0.595"/>
        <dgm:constr type="ctrX" for="ch" forName="right_04_2" refType="w" fact="0.78"/>
        <dgm:constr type="w" for="ch" forName="right_04_3" refType="w" fact="0.365"/>
        <dgm:constr type="h" for="ch" forName="right_04_3" refType="h" fact="0.185"/>
        <dgm:constr type="b" for="ch" forName="right_04_3" refType="h" fact="0.43"/>
        <dgm:constr type="ctrX" for="ch" forName="right_04_3" refType="w" fact="0.79"/>
        <dgm:constr type="w" for="ch" forName="right_04_4" refType="w" fact="0.365"/>
        <dgm:constr type="h" for="ch" forName="right_04_4" refType="h" fact="0.185"/>
        <dgm:constr type="b" for="ch" forName="right_04_4" refType="h" fact="0.265"/>
        <dgm:constr type="ctrX" for="ch" forName="right_04_4" refType="w" fact="0.8"/>
        <dgm:constr type="w" for="ch" forName="left_40_1" refType="w" fact="0.365"/>
        <dgm:constr type="h" for="ch" forName="left_40_1" refType="h" fact="0.185"/>
        <dgm:constr type="b" for="ch" forName="left_40_1" refType="h" fact="0.76"/>
        <dgm:constr type="ctrX" for="ch" forName="left_40_1" refType="w" fact="0.23"/>
        <dgm:constr type="w" for="ch" forName="left_40_2" refType="w" fact="0.365"/>
        <dgm:constr type="h" for="ch" forName="left_40_2" refType="h" fact="0.185"/>
        <dgm:constr type="b" for="ch" forName="left_40_2" refType="h" fact="0.595"/>
        <dgm:constr type="ctrX" for="ch" forName="left_40_2" refType="w" fact="0.22"/>
        <dgm:constr type="w" for="ch" forName="left_40_3" refType="w" fact="0.365"/>
        <dgm:constr type="h" for="ch" forName="left_40_3" refType="h" fact="0.185"/>
        <dgm:constr type="b" for="ch" forName="left_40_3" refType="h" fact="0.43"/>
        <dgm:constr type="ctrX" for="ch" forName="left_40_3" refType="w" fact="0.21"/>
        <dgm:constr type="w" for="ch" forName="left_40_4" refType="w" fact="0.365"/>
        <dgm:constr type="h" for="ch" forName="left_40_4" refType="h" fact="0.185"/>
        <dgm:constr type="b" for="ch" forName="left_40_4" refType="h" fact="0.265"/>
        <dgm:constr type="ctrX" for="ch" forName="left_40_4" refType="w" fact="0.2"/>
        <dgm:constr type="w" for="ch" forName="right_14_1" refType="w" fact="0.365"/>
        <dgm:constr type="h" for="ch" forName="right_14_1" refType="h" fact="0.185"/>
        <dgm:constr type="b" for="ch" forName="right_14_1" refType="h" fact="0.76"/>
        <dgm:constr type="ctrX" for="ch" forName="right_14_1" refType="w" fact="0.77"/>
        <dgm:constr type="w" for="ch" forName="right_14_2" refType="w" fact="0.365"/>
        <dgm:constr type="h" for="ch" forName="right_14_2" refType="h" fact="0.185"/>
        <dgm:constr type="b" for="ch" forName="right_14_2" refType="h" fact="0.595"/>
        <dgm:constr type="ctrX" for="ch" forName="right_14_2" refType="w" fact="0.78"/>
        <dgm:constr type="w" for="ch" forName="right_14_3" refType="w" fact="0.365"/>
        <dgm:constr type="h" for="ch" forName="right_14_3" refType="h" fact="0.185"/>
        <dgm:constr type="b" for="ch" forName="right_14_3" refType="h" fact="0.43"/>
        <dgm:constr type="ctrX" for="ch" forName="right_14_3" refType="w" fact="0.79"/>
        <dgm:constr type="w" for="ch" forName="right_14_4" refType="w" fact="0.365"/>
        <dgm:constr type="h" for="ch" forName="right_14_4" refType="h" fact="0.185"/>
        <dgm:constr type="b" for="ch" forName="right_14_4" refType="h" fact="0.265"/>
        <dgm:constr type="ctrX" for="ch" forName="right_14_4" refType="w" fact="0.8"/>
        <dgm:constr type="w" for="ch" forName="left_14_1" refType="w" fact="0.365"/>
        <dgm:constr type="h" for="ch" forName="left_14_1" refType="h" fact="0.185"/>
        <dgm:constr type="b" for="ch" forName="left_14_1" refType="h" fact="0.715"/>
        <dgm:constr type="ctrX" for="ch" forName="left_14_1" refType="w" fact="0.25"/>
        <dgm:constr type="w" for="ch" forName="left_41_1" refType="w" fact="0.365"/>
        <dgm:constr type="h" for="ch" forName="left_41_1" refType="h" fact="0.185"/>
        <dgm:constr type="b" for="ch" forName="left_41_1" refType="h" fact="0.76"/>
        <dgm:constr type="ctrX" for="ch" forName="left_41_1" refType="w" fact="0.23"/>
        <dgm:constr type="w" for="ch" forName="left_41_2" refType="w" fact="0.365"/>
        <dgm:constr type="h" for="ch" forName="left_41_2" refType="h" fact="0.185"/>
        <dgm:constr type="b" for="ch" forName="left_41_2" refType="h" fact="0.595"/>
        <dgm:constr type="ctrX" for="ch" forName="left_41_2" refType="w" fact="0.22"/>
        <dgm:constr type="w" for="ch" forName="left_41_3" refType="w" fact="0.365"/>
        <dgm:constr type="h" for="ch" forName="left_41_3" refType="h" fact="0.185"/>
        <dgm:constr type="b" for="ch" forName="left_41_3" refType="h" fact="0.43"/>
        <dgm:constr type="ctrX" for="ch" forName="left_41_3" refType="w" fact="0.21"/>
        <dgm:constr type="w" for="ch" forName="left_41_4" refType="w" fact="0.365"/>
        <dgm:constr type="h" for="ch" forName="left_41_4" refType="h" fact="0.185"/>
        <dgm:constr type="b" for="ch" forName="left_41_4" refType="h" fact="0.265"/>
        <dgm:constr type="ctrX" for="ch" forName="left_41_4" refType="w" fact="0.2"/>
        <dgm:constr type="w" for="ch" forName="right_41_1" refType="w" fact="0.365"/>
        <dgm:constr type="h" for="ch" forName="right_41_1" refType="h" fact="0.185"/>
        <dgm:constr type="b" for="ch" forName="right_41_1" refType="h" fact="0.715"/>
        <dgm:constr type="ctrX" for="ch" forName="right_41_1" refType="w" fact="0.75"/>
        <dgm:constr type="w" for="ch" forName="right_24_1" refType="w" fact="0.365"/>
        <dgm:constr type="h" for="ch" forName="right_24_1" refType="h" fact="0.185"/>
        <dgm:constr type="b" for="ch" forName="right_24_1" refType="h" fact="0.76"/>
        <dgm:constr type="ctrX" for="ch" forName="right_24_1" refType="w" fact="0.77"/>
        <dgm:constr type="w" for="ch" forName="right_24_2" refType="w" fact="0.365"/>
        <dgm:constr type="h" for="ch" forName="right_24_2" refType="h" fact="0.185"/>
        <dgm:constr type="b" for="ch" forName="right_24_2" refType="h" fact="0.595"/>
        <dgm:constr type="ctrX" for="ch" forName="right_24_2" refType="w" fact="0.78"/>
        <dgm:constr type="w" for="ch" forName="right_24_3" refType="w" fact="0.365"/>
        <dgm:constr type="h" for="ch" forName="right_24_3" refType="h" fact="0.185"/>
        <dgm:constr type="b" for="ch" forName="right_24_3" refType="h" fact="0.43"/>
        <dgm:constr type="ctrX" for="ch" forName="right_24_3" refType="w" fact="0.79"/>
        <dgm:constr type="w" for="ch" forName="right_24_4" refType="w" fact="0.365"/>
        <dgm:constr type="h" for="ch" forName="right_24_4" refType="h" fact="0.185"/>
        <dgm:constr type="b" for="ch" forName="right_24_4" refType="h" fact="0.265"/>
        <dgm:constr type="ctrX" for="ch" forName="right_24_4" refType="w" fact="0.8"/>
        <dgm:constr type="w" for="ch" forName="left_24_1" refType="w" fact="0.365"/>
        <dgm:constr type="h" for="ch" forName="left_24_1" refType="h" fact="0.185"/>
        <dgm:constr type="b" for="ch" forName="left_24_1" refType="h" fact="0.715"/>
        <dgm:constr type="ctrX" for="ch" forName="left_24_1" refType="w" fact="0.25"/>
        <dgm:constr type="w" for="ch" forName="left_24_2" refType="w" fact="0.365"/>
        <dgm:constr type="h" for="ch" forName="left_24_2" refType="h" fact="0.185"/>
        <dgm:constr type="b" for="ch" forName="left_24_2" refType="h" fact="0.55"/>
        <dgm:constr type="ctrX" for="ch" forName="left_24_2" refType="w" fact="0.26"/>
        <dgm:constr type="w" for="ch" forName="left_42_1" refType="w" fact="0.365"/>
        <dgm:constr type="h" for="ch" forName="left_42_1" refType="h" fact="0.185"/>
        <dgm:constr type="b" for="ch" forName="left_42_1" refType="h" fact="0.76"/>
        <dgm:constr type="ctrX" for="ch" forName="left_42_1" refType="w" fact="0.23"/>
        <dgm:constr type="w" for="ch" forName="left_42_2" refType="w" fact="0.365"/>
        <dgm:constr type="h" for="ch" forName="left_42_2" refType="h" fact="0.185"/>
        <dgm:constr type="b" for="ch" forName="left_42_2" refType="h" fact="0.595"/>
        <dgm:constr type="ctrX" for="ch" forName="left_42_2" refType="w" fact="0.22"/>
        <dgm:constr type="w" for="ch" forName="left_42_3" refType="w" fact="0.365"/>
        <dgm:constr type="h" for="ch" forName="left_42_3" refType="h" fact="0.185"/>
        <dgm:constr type="b" for="ch" forName="left_42_3" refType="h" fact="0.43"/>
        <dgm:constr type="ctrX" for="ch" forName="left_42_3" refType="w" fact="0.21"/>
        <dgm:constr type="w" for="ch" forName="left_42_4" refType="w" fact="0.365"/>
        <dgm:constr type="h" for="ch" forName="left_42_4" refType="h" fact="0.185"/>
        <dgm:constr type="b" for="ch" forName="left_42_4" refType="h" fact="0.265"/>
        <dgm:constr type="ctrX" for="ch" forName="left_42_4" refType="w" fact="0.2"/>
        <dgm:constr type="w" for="ch" forName="right_42_1" refType="w" fact="0.365"/>
        <dgm:constr type="h" for="ch" forName="right_42_1" refType="h" fact="0.185"/>
        <dgm:constr type="b" for="ch" forName="right_42_1" refType="h" fact="0.715"/>
        <dgm:constr type="ctrX" for="ch" forName="right_42_1" refType="w" fact="0.75"/>
        <dgm:constr type="w" for="ch" forName="right_42_2" refType="w" fact="0.365"/>
        <dgm:constr type="h" for="ch" forName="right_42_2" refType="h" fact="0.185"/>
        <dgm:constr type="b" for="ch" forName="right_42_2" refType="h" fact="0.55"/>
        <dgm:constr type="ctrX" for="ch" forName="right_42_2" refType="w" fact="0.74"/>
        <dgm:constr type="w" for="ch" forName="right_34_1" refType="w" fact="0.365"/>
        <dgm:constr type="h" for="ch" forName="right_34_1" refType="h" fact="0.185"/>
        <dgm:constr type="b" for="ch" forName="right_34_1" refType="h" fact="0.76"/>
        <dgm:constr type="ctrX" for="ch" forName="right_34_1" refType="w" fact="0.77"/>
        <dgm:constr type="w" for="ch" forName="right_34_2" refType="w" fact="0.365"/>
        <dgm:constr type="h" for="ch" forName="right_34_2" refType="h" fact="0.185"/>
        <dgm:constr type="b" for="ch" forName="right_34_2" refType="h" fact="0.595"/>
        <dgm:constr type="ctrX" for="ch" forName="right_34_2" refType="w" fact="0.78"/>
        <dgm:constr type="w" for="ch" forName="right_34_3" refType="w" fact="0.365"/>
        <dgm:constr type="h" for="ch" forName="right_34_3" refType="h" fact="0.185"/>
        <dgm:constr type="b" for="ch" forName="right_34_3" refType="h" fact="0.43"/>
        <dgm:constr type="ctrX" for="ch" forName="right_34_3" refType="w" fact="0.79"/>
        <dgm:constr type="w" for="ch" forName="right_34_4" refType="w" fact="0.365"/>
        <dgm:constr type="h" for="ch" forName="right_34_4" refType="h" fact="0.185"/>
        <dgm:constr type="b" for="ch" forName="right_34_4" refType="h" fact="0.265"/>
        <dgm:constr type="ctrX" for="ch" forName="right_34_4" refType="w" fact="0.8"/>
        <dgm:constr type="w" for="ch" forName="left_34_1" refType="w" fact="0.365"/>
        <dgm:constr type="h" for="ch" forName="left_34_1" refType="h" fact="0.185"/>
        <dgm:constr type="b" for="ch" forName="left_34_1" refType="h" fact="0.715"/>
        <dgm:constr type="ctrX" for="ch" forName="left_34_1" refType="w" fact="0.25"/>
        <dgm:constr type="w" for="ch" forName="left_34_2" refType="w" fact="0.365"/>
        <dgm:constr type="h" for="ch" forName="left_34_2" refType="h" fact="0.185"/>
        <dgm:constr type="b" for="ch" forName="left_34_2" refType="h" fact="0.55"/>
        <dgm:constr type="ctrX" for="ch" forName="left_34_2" refType="w" fact="0.26"/>
        <dgm:constr type="w" for="ch" forName="left_34_3" refType="w" fact="0.365"/>
        <dgm:constr type="h" for="ch" forName="left_34_3" refType="h" fact="0.185"/>
        <dgm:constr type="b" for="ch" forName="left_34_3" refType="h" fact="0.385"/>
        <dgm:constr type="ctrX" for="ch" forName="left_34_3" refType="w" fact="0.27"/>
        <dgm:constr type="w" for="ch" forName="left_43_1" refType="w" fact="0.365"/>
        <dgm:constr type="h" for="ch" forName="left_43_1" refType="h" fact="0.185"/>
        <dgm:constr type="b" for="ch" forName="left_43_1" refType="h" fact="0.76"/>
        <dgm:constr type="ctrX" for="ch" forName="left_43_1" refType="w" fact="0.23"/>
        <dgm:constr type="w" for="ch" forName="left_43_2" refType="w" fact="0.365"/>
        <dgm:constr type="h" for="ch" forName="left_43_2" refType="h" fact="0.185"/>
        <dgm:constr type="b" for="ch" forName="left_43_2" refType="h" fact="0.595"/>
        <dgm:constr type="ctrX" for="ch" forName="left_43_2" refType="w" fact="0.22"/>
        <dgm:constr type="w" for="ch" forName="left_43_3" refType="w" fact="0.365"/>
        <dgm:constr type="h" for="ch" forName="left_43_3" refType="h" fact="0.185"/>
        <dgm:constr type="b" for="ch" forName="left_43_3" refType="h" fact="0.43"/>
        <dgm:constr type="ctrX" for="ch" forName="left_43_3" refType="w" fact="0.21"/>
        <dgm:constr type="w" for="ch" forName="left_43_4" refType="w" fact="0.365"/>
        <dgm:constr type="h" for="ch" forName="left_43_4" refType="h" fact="0.185"/>
        <dgm:constr type="b" for="ch" forName="left_43_4" refType="h" fact="0.265"/>
        <dgm:constr type="ctrX" for="ch" forName="left_43_4" refType="w" fact="0.2"/>
        <dgm:constr type="w" for="ch" forName="right_43_1" refType="w" fact="0.365"/>
        <dgm:constr type="h" for="ch" forName="right_43_1" refType="h" fact="0.185"/>
        <dgm:constr type="b" for="ch" forName="right_43_1" refType="h" fact="0.715"/>
        <dgm:constr type="ctrX" for="ch" forName="right_43_1" refType="w" fact="0.75"/>
        <dgm:constr type="w" for="ch" forName="right_43_2" refType="w" fact="0.365"/>
        <dgm:constr type="h" for="ch" forName="right_43_2" refType="h" fact="0.185"/>
        <dgm:constr type="b" for="ch" forName="right_43_2" refType="h" fact="0.55"/>
        <dgm:constr type="ctrX" for="ch" forName="right_43_2" refType="w" fact="0.74"/>
        <dgm:constr type="w" for="ch" forName="right_43_3" refType="w" fact="0.365"/>
        <dgm:constr type="h" for="ch" forName="right_43_3" refType="h" fact="0.185"/>
        <dgm:constr type="b" for="ch" forName="right_43_3" refType="h" fact="0.385"/>
        <dgm:constr type="ctrX" for="ch" forName="right_43_3" refType="w" fact="0.73"/>
        <dgm:constr type="w" for="ch" forName="right_44_1" refType="w" fact="0.36"/>
        <dgm:constr type="h" for="ch" forName="right_44_1" refType="h" fact="0.154"/>
        <dgm:constr type="b" for="ch" forName="right_44_1" refType="h" fact="0.725"/>
        <dgm:constr type="ctrX" for="ch" forName="right_44_1" refType="w" fact="0.76"/>
        <dgm:constr type="w" for="ch" forName="right_44_2" refType="w" fact="0.36"/>
        <dgm:constr type="h" for="ch" forName="right_44_2" refType="h" fact="0.154"/>
        <dgm:constr type="b" for="ch" forName="right_44_2" refType="h" fact="0.559"/>
        <dgm:constr type="ctrX" for="ch" forName="right_44_2" refType="w" fact="0.76"/>
        <dgm:constr type="w" for="ch" forName="right_44_3" refType="w" fact="0.36"/>
        <dgm:constr type="h" for="ch" forName="right_44_3" refType="h" fact="0.154"/>
        <dgm:constr type="b" for="ch" forName="right_44_3" refType="h" fact="0.393"/>
        <dgm:constr type="ctrX" for="ch" forName="right_44_3" refType="w" fact="0.76"/>
        <dgm:constr type="w" for="ch" forName="right_44_4" refType="w" fact="0.36"/>
        <dgm:constr type="h" for="ch" forName="right_44_4" refType="h" fact="0.154"/>
        <dgm:constr type="b" for="ch" forName="right_44_4" refType="h" fact="0.224"/>
        <dgm:constr type="ctrX" for="ch" forName="right_44_4" refType="w" fact="0.76"/>
        <dgm:constr type="w" for="ch" forName="left_44_1" refType="w" fact="0.36"/>
        <dgm:constr type="h" for="ch" forName="left_44_1" refType="h" fact="0.154"/>
        <dgm:constr type="b" for="ch" forName="left_44_1" refType="h" fact="0.725"/>
        <dgm:constr type="ctrX" for="ch" forName="left_44_1" refType="w" fact="0.24"/>
        <dgm:constr type="w" for="ch" forName="left_44_2" refType="w" fact="0.36"/>
        <dgm:constr type="h" for="ch" forName="left_44_2" refType="h" fact="0.154"/>
        <dgm:constr type="b" for="ch" forName="left_44_2" refType="h" fact="0.559"/>
        <dgm:constr type="ctrX" for="ch" forName="left_44_2" refType="w" fact="0.24"/>
        <dgm:constr type="w" for="ch" forName="left_44_3" refType="w" fact="0.36"/>
        <dgm:constr type="h" for="ch" forName="left_44_3" refType="h" fact="0.154"/>
        <dgm:constr type="b" for="ch" forName="left_44_3" refType="h" fact="0.393"/>
        <dgm:constr type="ctrX" for="ch" forName="left_44_3" refType="w" fact="0.24"/>
        <dgm:constr type="w" for="ch" forName="left_44_4" refType="w" fact="0.36"/>
        <dgm:constr type="h" for="ch" forName="left_44_4" refType="h" fact="0.154"/>
        <dgm:constr type="b" for="ch" forName="left_44_4" refType="h" fact="0.224"/>
        <dgm:constr type="ctrX" for="ch" forName="left_44_4" refType="w" fact="0.24"/>
      </dgm:constrLst>
      <dgm:ruleLst/>
      <dgm:layoutNode name="dummyMaxCanvas_ChildArea">
        <dgm:alg type="sp"/>
        <dgm:shape xmlns:r="http://schemas.openxmlformats.org/officeDocument/2006/relationships" r:blip="">
          <dgm:adjLst/>
        </dgm:shape>
        <dgm:presOf/>
        <dgm:constrLst/>
        <dgm:ruleLst/>
      </dgm:layoutNode>
      <dgm:layoutNode name="fulcrum" styleLbl="alignAccFollowNode1">
        <dgm:alg type="sp"/>
        <dgm:shape xmlns:r="http://schemas.openxmlformats.org/officeDocument/2006/relationships" type="triangle" r:blip="">
          <dgm:adjLst/>
        </dgm:shape>
        <dgm:presOf/>
        <dgm:constrLst/>
        <dgm:ruleLst/>
      </dgm:layoutNode>
      <dgm:choose name="Name0">
        <dgm:if name="Name1" axis="ch ch" ptType="node node" st="1 1" cnt="1 0" func="cnt" op="equ" val="0">
          <dgm:choose name="Name2">
            <dgm:if name="Name3" axis="ch ch" ptType="node node" st="2 1" cnt="1 0" func="cnt" op="equ" val="0">
              <dgm:layoutNode name="balance_00" styleLbl="alignAccFollowNode1">
                <dgm:varLst>
                  <dgm:bulletEnabled val="1"/>
                </dgm:varLst>
                <dgm:alg type="sp"/>
                <dgm:shape xmlns:r="http://schemas.openxmlformats.org/officeDocument/2006/relationships" type="rect" r:blip="">
                  <dgm:adjLst/>
                </dgm:shape>
                <dgm:presOf/>
                <dgm:constrLst/>
                <dgm:ruleLst/>
              </dgm:layoutNode>
            </dgm:if>
            <dgm:else name="Name4">
              <dgm:choose name="Name5">
                <dgm:if name="Name6" axis="ch ch" ptType="node node" st="2 1" cnt="1 0" func="cnt" op="equ" val="1">
                  <dgm:layoutNode name="balance_01" styleLbl="alignAccFollowNode1">
                    <dgm:varLst>
                      <dgm:bulletEnabled val="1"/>
                    </dgm:varLst>
                    <dgm:alg type="sp"/>
                    <dgm:shape xmlns:r="http://schemas.openxmlformats.org/officeDocument/2006/relationships" rot="4" type="rect" r:blip="">
                      <dgm:adjLst/>
                    </dgm:shape>
                    <dgm:presOf/>
                    <dgm:constrLst/>
                    <dgm:ruleLst/>
                  </dgm:layoutNode>
                  <dgm:layoutNode name="right_01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
                  <dgm:choose name="Name8">
                    <dgm:if name="Name9" axis="ch ch" ptType="node node" st="2 1" cnt="1 0" func="cnt" op="equ" val="2">
                      <dgm:layoutNode name="balance_02" styleLbl="alignAccFollowNode1">
                        <dgm:varLst>
                          <dgm:bulletEnabled val="1"/>
                        </dgm:varLst>
                        <dgm:alg type="sp"/>
                        <dgm:shape xmlns:r="http://schemas.openxmlformats.org/officeDocument/2006/relationships" rot="4" type="rect" r:blip="">
                          <dgm:adjLst/>
                        </dgm:shape>
                        <dgm:presOf/>
                        <dgm:constrLst/>
                        <dgm:ruleLst/>
                      </dgm:layoutNode>
                      <dgm:layoutNode name="right_02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02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0">
                      <dgm:choose name="Name11">
                        <dgm:if name="Name12" axis="ch ch" ptType="node node" st="2 1" cnt="1 0" func="cnt" op="equ" val="3">
                          <dgm:layoutNode name="balance_03" styleLbl="alignAccFollowNode1">
                            <dgm:varLst>
                              <dgm:bulletEnabled val="1"/>
                            </dgm:varLst>
                            <dgm:alg type="sp"/>
                            <dgm:shape xmlns:r="http://schemas.openxmlformats.org/officeDocument/2006/relationships" rot="4" type="rect" r:blip="">
                              <dgm:adjLst/>
                            </dgm:shape>
                            <dgm:presOf/>
                            <dgm:constrLst/>
                            <dgm:ruleLst/>
                          </dgm:layoutNode>
                          <dgm:layoutNode name="right_03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03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03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3">
                          <dgm:choose name="Name14">
                            <dgm:if name="Name15" axis="ch ch" ptType="node node" st="2 1" cnt="1 0" func="cnt" op="gte" val="4">
                              <dgm:layoutNode name="balance_04" styleLbl="alignAccFollowNode1">
                                <dgm:varLst>
                                  <dgm:bulletEnabled val="1"/>
                                </dgm:varLst>
                                <dgm:alg type="sp"/>
                                <dgm:shape xmlns:r="http://schemas.openxmlformats.org/officeDocument/2006/relationships" rot="4" type="rect" r:blip="">
                                  <dgm:adjLst/>
                                </dgm:shape>
                                <dgm:presOf/>
                                <dgm:constrLst/>
                                <dgm:ruleLst/>
                              </dgm:layoutNode>
                              <dgm:layoutNode name="right_04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04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04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04_4" styleLbl="node1">
                                <dgm:varLst>
                                  <dgm:bulletEnabled val="1"/>
                                </dgm:varLst>
                                <dgm:alg type="tx"/>
                                <dgm:shape xmlns:r="http://schemas.openxmlformats.org/officeDocument/2006/relationships" rot="4" type="roundRect" r:blip="">
                                  <dgm:adjLst/>
                                </dgm:shape>
                                <dgm:presOf axis="ch ch desOrSelf" ptType="node node node" st="2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6"/>
                          </dgm:choose>
                        </dgm:else>
                      </dgm:choose>
                    </dgm:else>
                  </dgm:choose>
                </dgm:else>
              </dgm:choose>
            </dgm:else>
          </dgm:choose>
        </dgm:if>
        <dgm:else name="Name17">
          <dgm:choose name="Name18">
            <dgm:if name="Name19" axis="ch ch" ptType="node node" st="1 1" cnt="1 0" func="cnt" op="equ" val="1">
              <dgm:choose name="Name20">
                <dgm:if name="Name21" axis="ch ch" ptType="node node" st="2 1" cnt="1 0" func="cnt" op="equ" val="0">
                  <dgm:layoutNode name="balance_10" styleLbl="alignAccFollowNode1">
                    <dgm:varLst>
                      <dgm:bulletEnabled val="1"/>
                    </dgm:varLst>
                    <dgm:alg type="sp"/>
                    <dgm:shape xmlns:r="http://schemas.openxmlformats.org/officeDocument/2006/relationships" rot="-4" type="rect" r:blip="">
                      <dgm:adjLst/>
                    </dgm:shape>
                    <dgm:presOf/>
                    <dgm:constrLst/>
                    <dgm:ruleLst/>
                  </dgm:layoutNode>
                  <dgm:layoutNode name="left_10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22">
                  <dgm:choose name="Name23">
                    <dgm:if name="Name24" axis="ch ch" ptType="node node" st="2 1" cnt="1 0" func="cnt" op="equ" val="1">
                      <dgm:layoutNode name="balance_11" styleLbl="alignAccFollowNode1">
                        <dgm:varLst>
                          <dgm:bulletEnabled val="1"/>
                        </dgm:varLst>
                        <dgm:alg type="sp"/>
                        <dgm:shape xmlns:r="http://schemas.openxmlformats.org/officeDocument/2006/relationships" type="rect" r:blip="">
                          <dgm:adjLst/>
                        </dgm:shape>
                        <dgm:presOf/>
                        <dgm:constrLst/>
                        <dgm:ruleLst/>
                      </dgm:layoutNode>
                      <dgm:layoutNode name="left_11_1" styleLbl="node1">
                        <dgm:varLst>
                          <dgm:bulletEnabled val="1"/>
                        </dgm:varLst>
                        <dgm:alg type="tx"/>
                        <dgm:shape xmlns:r="http://schemas.openxmlformats.org/officeDocument/2006/relationships"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11_1" styleLbl="node1">
                        <dgm:varLst>
                          <dgm:bulletEnabled val="1"/>
                        </dgm:varLst>
                        <dgm:alg type="tx"/>
                        <dgm:shape xmlns:r="http://schemas.openxmlformats.org/officeDocument/2006/relationships"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25">
                      <dgm:choose name="Name26">
                        <dgm:if name="Name27" axis="ch ch" ptType="node node" st="2 1" cnt="1 0" func="cnt" op="equ" val="2">
                          <dgm:layoutNode name="balance_12" styleLbl="alignAccFollowNode1">
                            <dgm:varLst>
                              <dgm:bulletEnabled val="1"/>
                            </dgm:varLst>
                            <dgm:alg type="sp"/>
                            <dgm:shape xmlns:r="http://schemas.openxmlformats.org/officeDocument/2006/relationships" rot="4" type="rect" r:blip="">
                              <dgm:adjLst/>
                            </dgm:shape>
                            <dgm:presOf/>
                            <dgm:constrLst/>
                            <dgm:ruleLst/>
                          </dgm:layoutNode>
                          <dgm:layoutNode name="right_12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12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12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28">
                          <dgm:choose name="Name29">
                            <dgm:if name="Name30" axis="ch ch" ptType="node node" st="2 1" cnt="1 0" func="cnt" op="equ" val="3">
                              <dgm:layoutNode name="balance_13" styleLbl="alignAccFollowNode1">
                                <dgm:varLst>
                                  <dgm:bulletEnabled val="1"/>
                                </dgm:varLst>
                                <dgm:alg type="sp"/>
                                <dgm:shape xmlns:r="http://schemas.openxmlformats.org/officeDocument/2006/relationships" rot="4" type="rect" r:blip="">
                                  <dgm:adjLst/>
                                </dgm:shape>
                                <dgm:presOf/>
                                <dgm:constrLst/>
                                <dgm:ruleLst/>
                              </dgm:layoutNode>
                              <dgm:layoutNode name="right_13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13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13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13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31">
                              <dgm:choose name="Name32">
                                <dgm:if name="Name33" axis="ch ch" ptType="node node" st="2 1" cnt="1 0" func="cnt" op="gte" val="4">
                                  <dgm:layoutNode name="balance_14" styleLbl="alignAccFollowNode1">
                                    <dgm:varLst>
                                      <dgm:bulletEnabled val="1"/>
                                    </dgm:varLst>
                                    <dgm:alg type="sp"/>
                                    <dgm:shape xmlns:r="http://schemas.openxmlformats.org/officeDocument/2006/relationships" rot="4" type="rect" r:blip="">
                                      <dgm:adjLst/>
                                    </dgm:shape>
                                    <dgm:presOf/>
                                    <dgm:constrLst/>
                                    <dgm:ruleLst/>
                                  </dgm:layoutNode>
                                  <dgm:layoutNode name="right_14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14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14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14_4" styleLbl="node1">
                                    <dgm:varLst>
                                      <dgm:bulletEnabled val="1"/>
                                    </dgm:varLst>
                                    <dgm:alg type="tx"/>
                                    <dgm:shape xmlns:r="http://schemas.openxmlformats.org/officeDocument/2006/relationships" rot="4" type="roundRect" r:blip="">
                                      <dgm:adjLst/>
                                    </dgm:shape>
                                    <dgm:presOf axis="ch ch desOrSelf" ptType="node node node" st="2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14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34"/>
                              </dgm:choose>
                            </dgm:else>
                          </dgm:choose>
                        </dgm:else>
                      </dgm:choose>
                    </dgm:else>
                  </dgm:choose>
                </dgm:else>
              </dgm:choose>
            </dgm:if>
            <dgm:else name="Name35">
              <dgm:choose name="Name36">
                <dgm:if name="Name37" axis="ch ch" ptType="node node" st="1 1" cnt="1 0" func="cnt" op="equ" val="2">
                  <dgm:choose name="Name38">
                    <dgm:if name="Name39" axis="ch ch" ptType="node node" st="2 1" cnt="1 0" func="cnt" op="equ" val="0">
                      <dgm:layoutNode name="balance_20" styleLbl="alignAccFollowNode1">
                        <dgm:varLst>
                          <dgm:bulletEnabled val="1"/>
                        </dgm:varLst>
                        <dgm:alg type="sp"/>
                        <dgm:shape xmlns:r="http://schemas.openxmlformats.org/officeDocument/2006/relationships" rot="-4" type="rect" r:blip="">
                          <dgm:adjLst/>
                        </dgm:shape>
                        <dgm:presOf/>
                        <dgm:constrLst/>
                        <dgm:ruleLst/>
                      </dgm:layoutNode>
                      <dgm:layoutNode name="left_20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0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0">
                      <dgm:choose name="Name41">
                        <dgm:if name="Name42" axis="ch ch" ptType="node node" st="2 1" cnt="1 0" func="cnt" op="equ" val="1">
                          <dgm:layoutNode name="balance_21" styleLbl="alignAccFollowNode1">
                            <dgm:varLst>
                              <dgm:bulletEnabled val="1"/>
                            </dgm:varLst>
                            <dgm:alg type="sp"/>
                            <dgm:shape xmlns:r="http://schemas.openxmlformats.org/officeDocument/2006/relationships" rot="-4" type="rect" r:blip="">
                              <dgm:adjLst/>
                            </dgm:shape>
                            <dgm:presOf/>
                            <dgm:constrLst/>
                            <dgm:ruleLst/>
                          </dgm:layoutNode>
                          <dgm:layoutNode name="left_21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1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21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3">
                          <dgm:choose name="Name44">
                            <dgm:if name="Name45" axis="ch ch" ptType="node node" st="2 1" cnt="1 0" func="cnt" op="equ" val="2">
                              <dgm:layoutNode name="balance_22" styleLbl="alignAccFollowNode1">
                                <dgm:varLst>
                                  <dgm:bulletEnabled val="1"/>
                                </dgm:varLst>
                                <dgm:alg type="sp"/>
                                <dgm:shape xmlns:r="http://schemas.openxmlformats.org/officeDocument/2006/relationships" type="rect" r:blip="">
                                  <dgm:adjLst/>
                                </dgm:shape>
                                <dgm:presOf/>
                                <dgm:constrLst/>
                                <dgm:ruleLst/>
                              </dgm:layoutNode>
                              <dgm:layoutNode name="right_22_1" styleLbl="node1">
                                <dgm:varLst>
                                  <dgm:bulletEnabled val="1"/>
                                </dgm:varLst>
                                <dgm:alg type="tx"/>
                                <dgm:shape xmlns:r="http://schemas.openxmlformats.org/officeDocument/2006/relationships"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22_2" styleLbl="node1">
                                <dgm:varLst>
                                  <dgm:bulletEnabled val="1"/>
                                </dgm:varLst>
                                <dgm:alg type="tx"/>
                                <dgm:shape xmlns:r="http://schemas.openxmlformats.org/officeDocument/2006/relationships"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2_1" styleLbl="node1">
                                <dgm:varLst>
                                  <dgm:bulletEnabled val="1"/>
                                </dgm:varLst>
                                <dgm:alg type="tx"/>
                                <dgm:shape xmlns:r="http://schemas.openxmlformats.org/officeDocument/2006/relationships"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2_2" styleLbl="node1">
                                <dgm:varLst>
                                  <dgm:bulletEnabled val="1"/>
                                </dgm:varLst>
                                <dgm:alg type="tx"/>
                                <dgm:shape xmlns:r="http://schemas.openxmlformats.org/officeDocument/2006/relationships"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6">
                              <dgm:choose name="Name47">
                                <dgm:if name="Name48" axis="ch ch" ptType="node node" st="2 1" cnt="1 0" func="cnt" op="equ" val="3">
                                  <dgm:layoutNode name="balance_23" styleLbl="alignAccFollowNode1">
                                    <dgm:varLst>
                                      <dgm:bulletEnabled val="1"/>
                                    </dgm:varLst>
                                    <dgm:alg type="sp"/>
                                    <dgm:shape xmlns:r="http://schemas.openxmlformats.org/officeDocument/2006/relationships" rot="4" type="rect" r:blip="">
                                      <dgm:adjLst/>
                                    </dgm:shape>
                                    <dgm:presOf/>
                                    <dgm:constrLst/>
                                    <dgm:ruleLst/>
                                  </dgm:layoutNode>
                                  <dgm:layoutNode name="right_23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23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23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3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3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9">
                                  <dgm:choose name="Name50">
                                    <dgm:if name="Name51" axis="ch ch" ptType="node node" st="2 1" cnt="1 0" func="cnt" op="gte" val="4">
                                      <dgm:layoutNode name="balance_24" styleLbl="alignAccFollowNode1">
                                        <dgm:varLst>
                                          <dgm:bulletEnabled val="1"/>
                                        </dgm:varLst>
                                        <dgm:alg type="sp"/>
                                        <dgm:shape xmlns:r="http://schemas.openxmlformats.org/officeDocument/2006/relationships" rot="4" type="rect" r:blip="">
                                          <dgm:adjLst/>
                                        </dgm:shape>
                                        <dgm:presOf/>
                                        <dgm:constrLst/>
                                        <dgm:ruleLst/>
                                      </dgm:layoutNode>
                                      <dgm:layoutNode name="right_24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24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24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24_4" styleLbl="node1">
                                        <dgm:varLst>
                                          <dgm:bulletEnabled val="1"/>
                                        </dgm:varLst>
                                        <dgm:alg type="tx"/>
                                        <dgm:shape xmlns:r="http://schemas.openxmlformats.org/officeDocument/2006/relationships" rot="4" type="roundRect" r:blip="">
                                          <dgm:adjLst/>
                                        </dgm:shape>
                                        <dgm:presOf axis="ch ch desOrSelf" ptType="node node node" st="2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4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4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2"/>
                                  </dgm:choose>
                                </dgm:else>
                              </dgm:choose>
                            </dgm:else>
                          </dgm:choose>
                        </dgm:else>
                      </dgm:choose>
                    </dgm:else>
                  </dgm:choose>
                </dgm:if>
                <dgm:else name="Name53">
                  <dgm:choose name="Name54">
                    <dgm:if name="Name55" axis="ch ch" ptType="node node" st="1 1" cnt="1 0" func="cnt" op="equ" val="3">
                      <dgm:choose name="Name56">
                        <dgm:if name="Name57" axis="ch ch" ptType="node node" st="2 1" cnt="1 0" func="cnt" op="equ" val="0">
                          <dgm:layoutNode name="balance_30" styleLbl="alignAccFollowNode1">
                            <dgm:varLst>
                              <dgm:bulletEnabled val="1"/>
                            </dgm:varLst>
                            <dgm:alg type="sp"/>
                            <dgm:shape xmlns:r="http://schemas.openxmlformats.org/officeDocument/2006/relationships" rot="-4" type="rect" r:blip="">
                              <dgm:adjLst/>
                            </dgm:shape>
                            <dgm:presOf/>
                            <dgm:constrLst/>
                            <dgm:ruleLst/>
                          </dgm:layoutNode>
                          <dgm:layoutNode name="left_30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0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0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8">
                          <dgm:choose name="Name59">
                            <dgm:if name="Name60" axis="ch ch" ptType="node node" st="2 1" cnt="1 0" func="cnt" op="equ" val="1">
                              <dgm:layoutNode name="balance_31" styleLbl="alignAccFollowNode1">
                                <dgm:varLst>
                                  <dgm:bulletEnabled val="1"/>
                                </dgm:varLst>
                                <dgm:alg type="sp"/>
                                <dgm:shape xmlns:r="http://schemas.openxmlformats.org/officeDocument/2006/relationships" rot="-4" type="rect" r:blip="">
                                  <dgm:adjLst/>
                                </dgm:shape>
                                <dgm:presOf/>
                                <dgm:constrLst/>
                                <dgm:ruleLst/>
                              </dgm:layoutNode>
                              <dgm:layoutNode name="left_31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1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1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1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1">
                              <dgm:choose name="Name62">
                                <dgm:if name="Name63" axis="ch ch" ptType="node node" st="2 1" cnt="1 0" func="cnt" op="equ" val="2">
                                  <dgm:layoutNode name="balance_32" styleLbl="alignAccFollowNode1">
                                    <dgm:varLst>
                                      <dgm:bulletEnabled val="1"/>
                                    </dgm:varLst>
                                    <dgm:alg type="sp"/>
                                    <dgm:shape xmlns:r="http://schemas.openxmlformats.org/officeDocument/2006/relationships" rot="-4" type="rect" r:blip="">
                                      <dgm:adjLst/>
                                    </dgm:shape>
                                    <dgm:presOf/>
                                    <dgm:constrLst/>
                                    <dgm:ruleLst/>
                                  </dgm:layoutNode>
                                  <dgm:layoutNode name="left_32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2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2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2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2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4">
                                  <dgm:choose name="Name65">
                                    <dgm:if name="Name66" axis="ch ch" ptType="node node" st="2 1" cnt="1 0" func="cnt" op="equ" val="3">
                                      <dgm:layoutNode name="balance_33" styleLbl="alignAccFollowNode1">
                                        <dgm:varLst>
                                          <dgm:bulletEnabled val="1"/>
                                        </dgm:varLst>
                                        <dgm:alg type="sp"/>
                                        <dgm:shape xmlns:r="http://schemas.openxmlformats.org/officeDocument/2006/relationships" type="rect" r:blip="">
                                          <dgm:adjLst/>
                                        </dgm:shape>
                                        <dgm:presOf/>
                                        <dgm:constrLst/>
                                        <dgm:ruleLst/>
                                      </dgm:layoutNode>
                                      <dgm:layoutNode name="right_33_1" styleLbl="node1">
                                        <dgm:varLst>
                                          <dgm:bulletEnabled val="1"/>
                                        </dgm:varLst>
                                        <dgm:alg type="tx"/>
                                        <dgm:shape xmlns:r="http://schemas.openxmlformats.org/officeDocument/2006/relationships"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3_2" styleLbl="node1">
                                        <dgm:varLst>
                                          <dgm:bulletEnabled val="1"/>
                                        </dgm:varLst>
                                        <dgm:alg type="tx"/>
                                        <dgm:shape xmlns:r="http://schemas.openxmlformats.org/officeDocument/2006/relationships"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3_3" styleLbl="node1">
                                        <dgm:varLst>
                                          <dgm:bulletEnabled val="1"/>
                                        </dgm:varLst>
                                        <dgm:alg type="tx"/>
                                        <dgm:shape xmlns:r="http://schemas.openxmlformats.org/officeDocument/2006/relationships"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3_1" styleLbl="node1">
                                        <dgm:varLst>
                                          <dgm:bulletEnabled val="1"/>
                                        </dgm:varLst>
                                        <dgm:alg type="tx"/>
                                        <dgm:shape xmlns:r="http://schemas.openxmlformats.org/officeDocument/2006/relationships"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3_2" styleLbl="node1">
                                        <dgm:varLst>
                                          <dgm:bulletEnabled val="1"/>
                                        </dgm:varLst>
                                        <dgm:alg type="tx"/>
                                        <dgm:shape xmlns:r="http://schemas.openxmlformats.org/officeDocument/2006/relationships"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3_3" styleLbl="node1">
                                        <dgm:varLst>
                                          <dgm:bulletEnabled val="1"/>
                                        </dgm:varLst>
                                        <dgm:alg type="tx"/>
                                        <dgm:shape xmlns:r="http://schemas.openxmlformats.org/officeDocument/2006/relationships"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7">
                                      <dgm:choose name="Name68">
                                        <dgm:if name="Name69" axis="ch ch" ptType="node node" st="2 1" cnt="1 0" func="cnt" op="gte" val="4">
                                          <dgm:layoutNode name="balance_34" styleLbl="alignAccFollowNode1">
                                            <dgm:varLst>
                                              <dgm:bulletEnabled val="1"/>
                                            </dgm:varLst>
                                            <dgm:alg type="sp"/>
                                            <dgm:shape xmlns:r="http://schemas.openxmlformats.org/officeDocument/2006/relationships" rot="4" type="rect" r:blip="">
                                              <dgm:adjLst/>
                                            </dgm:shape>
                                            <dgm:presOf/>
                                            <dgm:constrLst/>
                                            <dgm:ruleLst/>
                                          </dgm:layoutNode>
                                          <dgm:layoutNode name="right_34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4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4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4_4" styleLbl="node1">
                                            <dgm:varLst>
                                              <dgm:bulletEnabled val="1"/>
                                            </dgm:varLst>
                                            <dgm:alg type="tx"/>
                                            <dgm:shape xmlns:r="http://schemas.openxmlformats.org/officeDocument/2006/relationships" rot="4" type="roundRect" r:blip="">
                                              <dgm:adjLst/>
                                            </dgm:shape>
                                            <dgm:presOf axis="ch ch desOrSelf" ptType="node node node" st="2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4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4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4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0"/>
                                      </dgm:choose>
                                    </dgm:else>
                                  </dgm:choose>
                                </dgm:else>
                              </dgm:choose>
                            </dgm:else>
                          </dgm:choose>
                        </dgm:else>
                      </dgm:choose>
                    </dgm:if>
                    <dgm:else name="Name71">
                      <dgm:choose name="Name72">
                        <dgm:if name="Name73" axis="ch ch" ptType="node node" st="1 1" cnt="1 0" func="cnt" op="gte" val="4">
                          <dgm:choose name="Name74">
                            <dgm:if name="Name75" axis="ch ch" ptType="node node" st="2 1" cnt="1 0" func="cnt" op="equ" val="0">
                              <dgm:layoutNode name="balance_40" styleLbl="alignAccFollowNode1">
                                <dgm:varLst>
                                  <dgm:bulletEnabled val="1"/>
                                </dgm:varLst>
                                <dgm:alg type="sp"/>
                                <dgm:shape xmlns:r="http://schemas.openxmlformats.org/officeDocument/2006/relationships" rot="-4" type="rect" r:blip="">
                                  <dgm:adjLst/>
                                </dgm:shape>
                                <dgm:presOf/>
                                <dgm:constrLst/>
                                <dgm:ruleLst/>
                              </dgm:layoutNode>
                              <dgm:layoutNode name="left_40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0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0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0_4" styleLbl="node1">
                                <dgm:varLst>
                                  <dgm:bulletEnabled val="1"/>
                                </dgm:varLst>
                                <dgm:alg type="tx"/>
                                <dgm:shape xmlns:r="http://schemas.openxmlformats.org/officeDocument/2006/relationships" rot="-4" type="roundRect" r:blip="">
                                  <dgm:adjLst/>
                                </dgm:shape>
                                <dgm:presOf axis="ch ch desOrSelf" ptType="node node node" st="1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6">
                              <dgm:choose name="Name77">
                                <dgm:if name="Name78" axis="ch ch" ptType="node node" st="2 1" cnt="1 0" func="cnt" op="equ" val="1">
                                  <dgm:layoutNode name="balance_41" styleLbl="alignAccFollowNode1">
                                    <dgm:varLst>
                                      <dgm:bulletEnabled val="1"/>
                                    </dgm:varLst>
                                    <dgm:alg type="sp"/>
                                    <dgm:shape xmlns:r="http://schemas.openxmlformats.org/officeDocument/2006/relationships" rot="-4" type="rect" r:blip="">
                                      <dgm:adjLst/>
                                    </dgm:shape>
                                    <dgm:presOf/>
                                    <dgm:constrLst/>
                                    <dgm:ruleLst/>
                                  </dgm:layoutNode>
                                  <dgm:layoutNode name="left_41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1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1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1_4" styleLbl="node1">
                                    <dgm:varLst>
                                      <dgm:bulletEnabled val="1"/>
                                    </dgm:varLst>
                                    <dgm:alg type="tx"/>
                                    <dgm:shape xmlns:r="http://schemas.openxmlformats.org/officeDocument/2006/relationships" rot="-4" type="roundRect" r:blip="">
                                      <dgm:adjLst/>
                                    </dgm:shape>
                                    <dgm:presOf axis="ch ch desOrSelf" ptType="node node node" st="1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1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9">
                                  <dgm:choose name="Name80">
                                    <dgm:if name="Name81" axis="ch ch" ptType="node node" st="2 1" cnt="1 0" func="cnt" op="equ" val="2">
                                      <dgm:layoutNode name="balance_42" styleLbl="alignAccFollowNode1">
                                        <dgm:varLst>
                                          <dgm:bulletEnabled val="1"/>
                                        </dgm:varLst>
                                        <dgm:alg type="sp"/>
                                        <dgm:shape xmlns:r="http://schemas.openxmlformats.org/officeDocument/2006/relationships" rot="-4" type="rect" r:blip="">
                                          <dgm:adjLst/>
                                        </dgm:shape>
                                        <dgm:presOf/>
                                        <dgm:constrLst/>
                                        <dgm:ruleLst/>
                                      </dgm:layoutNode>
                                      <dgm:layoutNode name="left_42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2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2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2_4" styleLbl="node1">
                                        <dgm:varLst>
                                          <dgm:bulletEnabled val="1"/>
                                        </dgm:varLst>
                                        <dgm:alg type="tx"/>
                                        <dgm:shape xmlns:r="http://schemas.openxmlformats.org/officeDocument/2006/relationships" rot="-4" type="roundRect" r:blip="">
                                          <dgm:adjLst/>
                                        </dgm:shape>
                                        <dgm:presOf axis="ch ch desOrSelf" ptType="node node node" st="1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2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2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2">
                                      <dgm:choose name="Name83">
                                        <dgm:if name="Name84" axis="ch ch" ptType="node node" st="2 1" cnt="1 0" func="cnt" op="equ" val="3">
                                          <dgm:layoutNode name="balance_43" styleLbl="alignAccFollowNode1">
                                            <dgm:varLst>
                                              <dgm:bulletEnabled val="1"/>
                                            </dgm:varLst>
                                            <dgm:alg type="sp"/>
                                            <dgm:shape xmlns:r="http://schemas.openxmlformats.org/officeDocument/2006/relationships" rot="-4" type="rect" r:blip="">
                                              <dgm:adjLst/>
                                            </dgm:shape>
                                            <dgm:presOf/>
                                            <dgm:constrLst/>
                                            <dgm:ruleLst/>
                                          </dgm:layoutNode>
                                          <dgm:layoutNode name="left_43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3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3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3_4" styleLbl="node1">
                                            <dgm:varLst>
                                              <dgm:bulletEnabled val="1"/>
                                            </dgm:varLst>
                                            <dgm:alg type="tx"/>
                                            <dgm:shape xmlns:r="http://schemas.openxmlformats.org/officeDocument/2006/relationships" rot="-4" type="roundRect" r:blip="">
                                              <dgm:adjLst/>
                                            </dgm:shape>
                                            <dgm:presOf axis="ch ch desOrSelf" ptType="node node node" st="1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3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3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3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5">
                                          <dgm:choose name="Name86">
                                            <dgm:if name="Name87" axis="ch ch" ptType="node node" st="2 1" cnt="1 0" func="cnt" op="gte" val="4">
                                              <dgm:layoutNode name="balance_44" styleLbl="alignAccFollowNode1">
                                                <dgm:varLst>
                                                  <dgm:bulletEnabled val="1"/>
                                                </dgm:varLst>
                                                <dgm:alg type="sp"/>
                                                <dgm:shape xmlns:r="http://schemas.openxmlformats.org/officeDocument/2006/relationships" type="rect" r:blip="">
                                                  <dgm:adjLst/>
                                                </dgm:shape>
                                                <dgm:presOf/>
                                                <dgm:constrLst/>
                                                <dgm:ruleLst/>
                                              </dgm:layoutNode>
                                              <dgm:layoutNode name="right_44_1" styleLbl="node1">
                                                <dgm:varLst>
                                                  <dgm:bulletEnabled val="1"/>
                                                </dgm:varLst>
                                                <dgm:alg type="tx"/>
                                                <dgm:shape xmlns:r="http://schemas.openxmlformats.org/officeDocument/2006/relationships"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4_2" styleLbl="node1">
                                                <dgm:varLst>
                                                  <dgm:bulletEnabled val="1"/>
                                                </dgm:varLst>
                                                <dgm:alg type="tx"/>
                                                <dgm:shape xmlns:r="http://schemas.openxmlformats.org/officeDocument/2006/relationships"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4_3" styleLbl="node1">
                                                <dgm:varLst>
                                                  <dgm:bulletEnabled val="1"/>
                                                </dgm:varLst>
                                                <dgm:alg type="tx"/>
                                                <dgm:shape xmlns:r="http://schemas.openxmlformats.org/officeDocument/2006/relationships"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4_4" styleLbl="node1">
                                                <dgm:varLst>
                                                  <dgm:bulletEnabled val="1"/>
                                                </dgm:varLst>
                                                <dgm:alg type="tx"/>
                                                <dgm:shape xmlns:r="http://schemas.openxmlformats.org/officeDocument/2006/relationships" type="roundRect" r:blip="">
                                                  <dgm:adjLst/>
                                                </dgm:shape>
                                                <dgm:presOf axis="ch ch desOrSelf" ptType="node node node" st="2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4_1" styleLbl="node1">
                                                <dgm:varLst>
                                                  <dgm:bulletEnabled val="1"/>
                                                </dgm:varLst>
                                                <dgm:alg type="tx"/>
                                                <dgm:shape xmlns:r="http://schemas.openxmlformats.org/officeDocument/2006/relationships"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4_2" styleLbl="node1">
                                                <dgm:varLst>
                                                  <dgm:bulletEnabled val="1"/>
                                                </dgm:varLst>
                                                <dgm:alg type="tx"/>
                                                <dgm:shape xmlns:r="http://schemas.openxmlformats.org/officeDocument/2006/relationships"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4_3" styleLbl="node1">
                                                <dgm:varLst>
                                                  <dgm:bulletEnabled val="1"/>
                                                </dgm:varLst>
                                                <dgm:alg type="tx"/>
                                                <dgm:shape xmlns:r="http://schemas.openxmlformats.org/officeDocument/2006/relationships"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4_4" styleLbl="node1">
                                                <dgm:varLst>
                                                  <dgm:bulletEnabled val="1"/>
                                                </dgm:varLst>
                                                <dgm:alg type="tx"/>
                                                <dgm:shape xmlns:r="http://schemas.openxmlformats.org/officeDocument/2006/relationships" type="roundRect" r:blip="">
                                                  <dgm:adjLst/>
                                                </dgm:shape>
                                                <dgm:presOf axis="ch ch desOrSelf" ptType="node node node" st="1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8"/>
                                          </dgm:choose>
                                        </dgm:else>
                                      </dgm:choose>
                                    </dgm:else>
                                  </dgm:choose>
                                </dgm:else>
                              </dgm:choose>
                            </dgm:else>
                          </dgm:choose>
                        </dgm:if>
                        <dgm:else name="Name89"/>
                      </dgm:choose>
                    </dgm:else>
                  </dgm:choose>
                </dgm:else>
              </dgm:choose>
            </dgm:else>
          </dgm:choose>
        </dgm:else>
      </dgm:choose>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4987" cy="493376"/>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51137" y="0"/>
            <a:ext cx="2944987" cy="493376"/>
          </a:xfrm>
          <a:prstGeom prst="rect">
            <a:avLst/>
          </a:prstGeom>
        </p:spPr>
        <p:txBody>
          <a:bodyPr vert="horz" lIns="91440" tIns="45720" rIns="91440" bIns="45720" rtlCol="0"/>
          <a:lstStyle>
            <a:lvl1pPr algn="r">
              <a:defRPr sz="1200"/>
            </a:lvl1pPr>
          </a:lstStyle>
          <a:p>
            <a:fld id="{44160198-5D25-488D-88C4-5CB80AB16DD5}" type="datetimeFigureOut">
              <a:rPr lang="en-US" smtClean="0"/>
              <a:t>6/16/2016</a:t>
            </a:fld>
            <a:endParaRPr lang="en-US"/>
          </a:p>
        </p:txBody>
      </p:sp>
      <p:sp>
        <p:nvSpPr>
          <p:cNvPr id="4" name="Footer Placeholder 3"/>
          <p:cNvSpPr>
            <a:spLocks noGrp="1"/>
          </p:cNvSpPr>
          <p:nvPr>
            <p:ph type="ftr" sz="quarter" idx="2"/>
          </p:nvPr>
        </p:nvSpPr>
        <p:spPr>
          <a:xfrm>
            <a:off x="0" y="9379191"/>
            <a:ext cx="2944987" cy="493376"/>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51137" y="9379191"/>
            <a:ext cx="2944987" cy="493376"/>
          </a:xfrm>
          <a:prstGeom prst="rect">
            <a:avLst/>
          </a:prstGeom>
        </p:spPr>
        <p:txBody>
          <a:bodyPr vert="horz" lIns="91440" tIns="45720" rIns="91440" bIns="45720" rtlCol="0" anchor="b"/>
          <a:lstStyle>
            <a:lvl1pPr algn="r">
              <a:defRPr sz="1200"/>
            </a:lvl1pPr>
          </a:lstStyle>
          <a:p>
            <a:fld id="{0CB3DF5F-E4BB-401B-998E-F4EDA71BC47E}" type="slidenum">
              <a:rPr lang="en-US" smtClean="0"/>
              <a:t>‹#›</a:t>
            </a:fld>
            <a:endParaRPr lang="en-US"/>
          </a:p>
        </p:txBody>
      </p:sp>
    </p:spTree>
    <p:extLst>
      <p:ext uri="{BB962C8B-B14F-4D97-AF65-F5344CB8AC3E}">
        <p14:creationId xmlns:p14="http://schemas.microsoft.com/office/powerpoint/2010/main" val="49328056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074" name="Rectangle 1"/>
          <p:cNvSpPr>
            <a:spLocks noGrp="1" noRot="1" noChangeAspect="1"/>
          </p:cNvSpPr>
          <p:nvPr>
            <p:ph type="sldImg" idx="2"/>
          </p:nvPr>
        </p:nvSpPr>
        <p:spPr bwMode="auto">
          <a:xfrm>
            <a:off x="931863" y="741363"/>
            <a:ext cx="4933950" cy="37020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rnd">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2" name="Rectangle 2"/>
          <p:cNvSpPr>
            <a:spLocks noGrp="1"/>
          </p:cNvSpPr>
          <p:nvPr>
            <p:ph type="body" sz="quarter" idx="3"/>
          </p:nvPr>
        </p:nvSpPr>
        <p:spPr bwMode="auto">
          <a:xfrm>
            <a:off x="906357" y="4690270"/>
            <a:ext cx="4984962" cy="44434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2930" tIns="46465" rIns="92930" bIns="46465" numCol="1" anchor="t" anchorCtr="0" compatLnSpc="1">
            <a:prstTxWarp prst="textNoShape">
              <a:avLst/>
            </a:prstTxWarp>
          </a:bodyPr>
          <a:lstStyle/>
          <a:p>
            <a:pPr lvl="0"/>
            <a:r>
              <a:rPr lang="en-US" noProof="0" smtClean="0">
                <a:sym typeface="Noteworthy Bold" charset="0"/>
              </a:rPr>
              <a:t>Click to edit Master text styles</a:t>
            </a:r>
          </a:p>
          <a:p>
            <a:pPr lvl="1"/>
            <a:r>
              <a:rPr lang="en-US" noProof="0" smtClean="0">
                <a:sym typeface="Noteworthy Bold" charset="0"/>
              </a:rPr>
              <a:t>Second level</a:t>
            </a:r>
          </a:p>
          <a:p>
            <a:pPr lvl="2"/>
            <a:r>
              <a:rPr lang="en-US" noProof="0" smtClean="0">
                <a:sym typeface="Noteworthy Bold" charset="0"/>
              </a:rPr>
              <a:t>Third level</a:t>
            </a:r>
          </a:p>
          <a:p>
            <a:pPr lvl="3"/>
            <a:r>
              <a:rPr lang="en-US" noProof="0" smtClean="0">
                <a:sym typeface="Noteworthy Bold" charset="0"/>
              </a:rPr>
              <a:t>Fourth level</a:t>
            </a:r>
          </a:p>
          <a:p>
            <a:pPr lvl="4"/>
            <a:r>
              <a:rPr lang="en-US" noProof="0" smtClean="0">
                <a:sym typeface="Noteworthy Bold" charset="0"/>
              </a:rPr>
              <a:t>Fifth level</a:t>
            </a:r>
          </a:p>
        </p:txBody>
      </p:sp>
    </p:spTree>
    <p:extLst>
      <p:ext uri="{BB962C8B-B14F-4D97-AF65-F5344CB8AC3E}">
        <p14:creationId xmlns:p14="http://schemas.microsoft.com/office/powerpoint/2010/main" val="1711878973"/>
      </p:ext>
    </p:extLst>
  </p:cSld>
  <p:clrMap bg1="lt1" tx1="dk1" bg2="lt2" tx2="dk2" accent1="accent1" accent2="accent2" accent3="accent3" accent4="accent4" accent5="accent5" accent6="accent6" hlink="hlink" folHlink="folHlink"/>
  <p:notesStyle>
    <a:lvl1pPr algn="l" defTabSz="457200" rtl="0" eaLnBrk="0" fontAlgn="base" hangingPunct="0">
      <a:lnSpc>
        <a:spcPts val="3500"/>
      </a:lnSpc>
      <a:spcBef>
        <a:spcPct val="0"/>
      </a:spcBef>
      <a:spcAft>
        <a:spcPct val="0"/>
      </a:spcAft>
      <a:defRPr sz="2400" kern="1200">
        <a:solidFill>
          <a:srgbClr val="572E2D"/>
        </a:solidFill>
        <a:latin typeface="Noteworthy Bold" charset="0"/>
        <a:ea typeface="Noteworthy Bold" charset="0"/>
        <a:cs typeface="Noteworthy Bold" charset="0"/>
        <a:sym typeface="Noteworthy Bold" charset="0"/>
      </a:defRPr>
    </a:lvl1pPr>
    <a:lvl2pPr marL="228600" algn="l" defTabSz="457200" rtl="0" eaLnBrk="0" fontAlgn="base" hangingPunct="0">
      <a:lnSpc>
        <a:spcPts val="3500"/>
      </a:lnSpc>
      <a:spcBef>
        <a:spcPct val="0"/>
      </a:spcBef>
      <a:spcAft>
        <a:spcPct val="0"/>
      </a:spcAft>
      <a:defRPr sz="2400" kern="1200">
        <a:solidFill>
          <a:srgbClr val="572E2D"/>
        </a:solidFill>
        <a:latin typeface="Noteworthy Bold" charset="0"/>
        <a:ea typeface="Noteworthy Bold" charset="0"/>
        <a:cs typeface="Noteworthy Bold" charset="0"/>
        <a:sym typeface="Noteworthy Bold" charset="0"/>
      </a:defRPr>
    </a:lvl2pPr>
    <a:lvl3pPr marL="457200" algn="l" defTabSz="457200" rtl="0" eaLnBrk="0" fontAlgn="base" hangingPunct="0">
      <a:lnSpc>
        <a:spcPts val="3500"/>
      </a:lnSpc>
      <a:spcBef>
        <a:spcPct val="0"/>
      </a:spcBef>
      <a:spcAft>
        <a:spcPct val="0"/>
      </a:spcAft>
      <a:defRPr sz="2400" kern="1200">
        <a:solidFill>
          <a:srgbClr val="572E2D"/>
        </a:solidFill>
        <a:latin typeface="Noteworthy Bold" charset="0"/>
        <a:ea typeface="Noteworthy Bold" charset="0"/>
        <a:cs typeface="Noteworthy Bold" charset="0"/>
        <a:sym typeface="Noteworthy Bold" charset="0"/>
      </a:defRPr>
    </a:lvl3pPr>
    <a:lvl4pPr marL="685800" algn="l" defTabSz="457200" rtl="0" eaLnBrk="0" fontAlgn="base" hangingPunct="0">
      <a:lnSpc>
        <a:spcPts val="3500"/>
      </a:lnSpc>
      <a:spcBef>
        <a:spcPct val="0"/>
      </a:spcBef>
      <a:spcAft>
        <a:spcPct val="0"/>
      </a:spcAft>
      <a:defRPr sz="2400" kern="1200">
        <a:solidFill>
          <a:srgbClr val="572E2D"/>
        </a:solidFill>
        <a:latin typeface="Noteworthy Bold" charset="0"/>
        <a:ea typeface="Noteworthy Bold" charset="0"/>
        <a:cs typeface="Noteworthy Bold" charset="0"/>
        <a:sym typeface="Noteworthy Bold" charset="0"/>
      </a:defRPr>
    </a:lvl4pPr>
    <a:lvl5pPr marL="914400" algn="l" defTabSz="457200" rtl="0" eaLnBrk="0" fontAlgn="base" hangingPunct="0">
      <a:lnSpc>
        <a:spcPts val="3500"/>
      </a:lnSpc>
      <a:spcBef>
        <a:spcPct val="0"/>
      </a:spcBef>
      <a:spcAft>
        <a:spcPct val="0"/>
      </a:spcAft>
      <a:defRPr sz="2400" kern="1200">
        <a:solidFill>
          <a:srgbClr val="572E2D"/>
        </a:solidFill>
        <a:latin typeface="Noteworthy Bold" charset="0"/>
        <a:ea typeface="Noteworthy Bold" charset="0"/>
        <a:cs typeface="Noteworthy Bold" charset="0"/>
        <a:sym typeface="Noteworthy Bold"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96057584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57200" indent="-457200">
              <a:buAutoNum type="arabicPeriod"/>
            </a:pPr>
            <a:r>
              <a:rPr lang="en-US" dirty="0" err="1" smtClean="0"/>
              <a:t>Secara</a:t>
            </a:r>
            <a:r>
              <a:rPr lang="en-US" dirty="0" smtClean="0"/>
              <a:t> </a:t>
            </a:r>
            <a:r>
              <a:rPr lang="en-US" dirty="0" err="1" smtClean="0"/>
              <a:t>umum</a:t>
            </a:r>
            <a:r>
              <a:rPr lang="en-US" dirty="0" smtClean="0"/>
              <a:t>, </a:t>
            </a:r>
            <a:r>
              <a:rPr lang="en-US" dirty="0" err="1" smtClean="0"/>
              <a:t>pembahasan</a:t>
            </a:r>
            <a:r>
              <a:rPr lang="en-US" baseline="0" dirty="0" smtClean="0"/>
              <a:t> yang </a:t>
            </a:r>
            <a:r>
              <a:rPr lang="en-US" baseline="0" dirty="0" err="1" smtClean="0"/>
              <a:t>ada</a:t>
            </a:r>
            <a:r>
              <a:rPr lang="en-US" baseline="0" dirty="0" smtClean="0"/>
              <a:t> </a:t>
            </a:r>
            <a:r>
              <a:rPr lang="en-US" baseline="0" dirty="0" err="1" smtClean="0"/>
              <a:t>pada</a:t>
            </a:r>
            <a:r>
              <a:rPr lang="en-US" baseline="0" dirty="0" smtClean="0"/>
              <a:t> Bab 2 </a:t>
            </a:r>
            <a:r>
              <a:rPr lang="en-US" baseline="0" dirty="0" err="1" smtClean="0"/>
              <a:t>Konsep</a:t>
            </a:r>
            <a:r>
              <a:rPr lang="en-US" baseline="0" dirty="0" smtClean="0"/>
              <a:t> &amp; </a:t>
            </a:r>
            <a:r>
              <a:rPr lang="en-US" baseline="0" dirty="0" err="1" smtClean="0"/>
              <a:t>Prinsip</a:t>
            </a:r>
            <a:r>
              <a:rPr lang="en-US" baseline="0" dirty="0" smtClean="0"/>
              <a:t> </a:t>
            </a:r>
            <a:r>
              <a:rPr lang="en-US" baseline="0" dirty="0" err="1" smtClean="0"/>
              <a:t>Pervasif</a:t>
            </a:r>
            <a:r>
              <a:rPr lang="en-US" baseline="0" dirty="0" smtClean="0"/>
              <a:t> </a:t>
            </a:r>
            <a:r>
              <a:rPr lang="en-US" baseline="0" dirty="0" err="1" smtClean="0"/>
              <a:t>ini</a:t>
            </a:r>
            <a:r>
              <a:rPr lang="en-US" baseline="0" dirty="0" smtClean="0"/>
              <a:t> </a:t>
            </a:r>
            <a:r>
              <a:rPr lang="en-US" baseline="0" dirty="0" err="1" smtClean="0"/>
              <a:t>sudah</a:t>
            </a:r>
            <a:r>
              <a:rPr lang="en-US" baseline="0" dirty="0" smtClean="0"/>
              <a:t> </a:t>
            </a:r>
            <a:r>
              <a:rPr lang="en-US" baseline="0" dirty="0" err="1" smtClean="0"/>
              <a:t>sejalan</a:t>
            </a:r>
            <a:r>
              <a:rPr lang="en-US" baseline="0" dirty="0" smtClean="0"/>
              <a:t> </a:t>
            </a:r>
            <a:r>
              <a:rPr lang="en-US" baseline="0" dirty="0" err="1" smtClean="0"/>
              <a:t>dengan</a:t>
            </a:r>
            <a:r>
              <a:rPr lang="en-US" baseline="0" dirty="0" smtClean="0"/>
              <a:t> </a:t>
            </a:r>
            <a:r>
              <a:rPr lang="en-US" baseline="0" dirty="0" err="1" smtClean="0"/>
              <a:t>pilar</a:t>
            </a:r>
            <a:r>
              <a:rPr lang="en-US" baseline="0" dirty="0" smtClean="0"/>
              <a:t> SAK yang lain. </a:t>
            </a:r>
            <a:r>
              <a:rPr lang="en-US" baseline="0" dirty="0" err="1" smtClean="0"/>
              <a:t>Misalnya</a:t>
            </a:r>
            <a:r>
              <a:rPr lang="en-US" baseline="0" dirty="0" smtClean="0"/>
              <a:t>, </a:t>
            </a:r>
            <a:r>
              <a:rPr lang="en-US" baseline="0" dirty="0" err="1" smtClean="0"/>
              <a:t>tujuan</a:t>
            </a:r>
            <a:r>
              <a:rPr lang="en-US" baseline="0" dirty="0" smtClean="0"/>
              <a:t> </a:t>
            </a:r>
            <a:r>
              <a:rPr lang="en-US" baseline="0" dirty="0" err="1" smtClean="0"/>
              <a:t>laporan</a:t>
            </a:r>
            <a:r>
              <a:rPr lang="en-US" baseline="0" dirty="0" smtClean="0"/>
              <a:t> </a:t>
            </a:r>
            <a:r>
              <a:rPr lang="en-US" baseline="0" dirty="0" err="1" smtClean="0"/>
              <a:t>keuangan</a:t>
            </a:r>
            <a:r>
              <a:rPr lang="en-US" baseline="0" dirty="0" smtClean="0"/>
              <a:t> </a:t>
            </a:r>
            <a:r>
              <a:rPr lang="en-US" baseline="0" dirty="0" err="1" smtClean="0"/>
              <a:t>adalah</a:t>
            </a:r>
            <a:r>
              <a:rPr lang="en-US" baseline="0" dirty="0" smtClean="0"/>
              <a:t> </a:t>
            </a:r>
            <a:r>
              <a:rPr lang="en-US" baseline="0" dirty="0" err="1" smtClean="0"/>
              <a:t>untuk</a:t>
            </a:r>
            <a:r>
              <a:rPr lang="en-US" baseline="0" dirty="0" smtClean="0"/>
              <a:t> </a:t>
            </a:r>
            <a:r>
              <a:rPr lang="en-US" baseline="0" dirty="0" err="1" smtClean="0"/>
              <a:t>menyediakan</a:t>
            </a:r>
            <a:r>
              <a:rPr lang="en-US" baseline="0" dirty="0" smtClean="0"/>
              <a:t> </a:t>
            </a:r>
            <a:r>
              <a:rPr lang="en-US" baseline="0" dirty="0" err="1" smtClean="0"/>
              <a:t>informasi</a:t>
            </a:r>
            <a:r>
              <a:rPr lang="en-US" baseline="0" dirty="0" smtClean="0"/>
              <a:t> </a:t>
            </a:r>
            <a:r>
              <a:rPr lang="en-US" baseline="0" dirty="0" err="1" smtClean="0"/>
              <a:t>posisi</a:t>
            </a:r>
            <a:r>
              <a:rPr lang="en-US" baseline="0" dirty="0" smtClean="0"/>
              <a:t> </a:t>
            </a:r>
            <a:r>
              <a:rPr lang="en-US" baseline="0" dirty="0" err="1" smtClean="0"/>
              <a:t>keuangan</a:t>
            </a:r>
            <a:r>
              <a:rPr lang="en-US" baseline="0" dirty="0" smtClean="0"/>
              <a:t> </a:t>
            </a:r>
            <a:r>
              <a:rPr lang="en-US" baseline="0" dirty="0" err="1" smtClean="0"/>
              <a:t>dan</a:t>
            </a:r>
            <a:r>
              <a:rPr lang="en-US" baseline="0" dirty="0" smtClean="0"/>
              <a:t> </a:t>
            </a:r>
            <a:r>
              <a:rPr lang="en-US" baseline="0" dirty="0" err="1" smtClean="0"/>
              <a:t>kinerja</a:t>
            </a:r>
            <a:r>
              <a:rPr lang="en-US" baseline="0" dirty="0" smtClean="0"/>
              <a:t> </a:t>
            </a:r>
            <a:r>
              <a:rPr lang="en-US" baseline="0" dirty="0" err="1" smtClean="0"/>
              <a:t>suatu</a:t>
            </a:r>
            <a:r>
              <a:rPr lang="en-US" baseline="0" dirty="0" smtClean="0"/>
              <a:t> </a:t>
            </a:r>
            <a:r>
              <a:rPr lang="en-US" baseline="0" dirty="0" err="1" smtClean="0"/>
              <a:t>entitas</a:t>
            </a:r>
            <a:r>
              <a:rPr lang="en-US" baseline="0" dirty="0" smtClean="0"/>
              <a:t> yang </a:t>
            </a:r>
            <a:r>
              <a:rPr lang="en-US" baseline="0" dirty="0" err="1" smtClean="0"/>
              <a:t>bermanfaat</a:t>
            </a:r>
            <a:r>
              <a:rPr lang="en-US" baseline="0" dirty="0" smtClean="0"/>
              <a:t> </a:t>
            </a:r>
            <a:r>
              <a:rPr lang="en-US" baseline="0" dirty="0" err="1" smtClean="0"/>
              <a:t>bagi</a:t>
            </a:r>
            <a:r>
              <a:rPr lang="en-US" baseline="0" dirty="0" smtClean="0"/>
              <a:t> </a:t>
            </a:r>
            <a:r>
              <a:rPr lang="en-US" baseline="0" dirty="0" err="1" smtClean="0"/>
              <a:t>sejumlah</a:t>
            </a:r>
            <a:r>
              <a:rPr lang="en-US" baseline="0" dirty="0" smtClean="0"/>
              <a:t> </a:t>
            </a:r>
            <a:r>
              <a:rPr lang="en-US" baseline="0" dirty="0" err="1" smtClean="0"/>
              <a:t>besar</a:t>
            </a:r>
            <a:r>
              <a:rPr lang="en-US" baseline="0" dirty="0" smtClean="0"/>
              <a:t> </a:t>
            </a:r>
            <a:r>
              <a:rPr lang="en-US" baseline="0" dirty="0" err="1" smtClean="0"/>
              <a:t>pengguna</a:t>
            </a:r>
            <a:r>
              <a:rPr lang="en-US" baseline="0" dirty="0" smtClean="0"/>
              <a:t> </a:t>
            </a:r>
            <a:r>
              <a:rPr lang="en-US" baseline="0" dirty="0" err="1" smtClean="0"/>
              <a:t>dalam</a:t>
            </a:r>
            <a:r>
              <a:rPr lang="en-US" baseline="0" dirty="0" smtClean="0"/>
              <a:t> </a:t>
            </a:r>
            <a:r>
              <a:rPr lang="en-US" baseline="0" dirty="0" err="1" smtClean="0"/>
              <a:t>pengambilan</a:t>
            </a:r>
            <a:r>
              <a:rPr lang="en-US" baseline="0" dirty="0" smtClean="0"/>
              <a:t> </a:t>
            </a:r>
            <a:r>
              <a:rPr lang="en-US" baseline="0" dirty="0" err="1" smtClean="0"/>
              <a:t>keputusan</a:t>
            </a:r>
            <a:r>
              <a:rPr lang="en-US" baseline="0" dirty="0" smtClean="0"/>
              <a:t> </a:t>
            </a:r>
            <a:r>
              <a:rPr lang="en-US" baseline="0" dirty="0" err="1" smtClean="0"/>
              <a:t>ekonomi</a:t>
            </a:r>
            <a:r>
              <a:rPr lang="en-US" baseline="0" dirty="0" smtClean="0"/>
              <a:t> </a:t>
            </a:r>
            <a:r>
              <a:rPr lang="en-US" baseline="0" dirty="0" err="1" smtClean="0"/>
              <a:t>oleh</a:t>
            </a:r>
            <a:r>
              <a:rPr lang="en-US" baseline="0" dirty="0" smtClean="0"/>
              <a:t> </a:t>
            </a:r>
            <a:r>
              <a:rPr lang="en-US" baseline="0" dirty="0" err="1" smtClean="0"/>
              <a:t>siapapun</a:t>
            </a:r>
            <a:r>
              <a:rPr lang="en-US" baseline="0" dirty="0" smtClean="0"/>
              <a:t> yang </a:t>
            </a:r>
            <a:r>
              <a:rPr lang="en-US" baseline="0" dirty="0" err="1" smtClean="0"/>
              <a:t>tidak</a:t>
            </a:r>
            <a:r>
              <a:rPr lang="en-US" baseline="0" dirty="0" smtClean="0"/>
              <a:t> </a:t>
            </a:r>
            <a:r>
              <a:rPr lang="en-US" baseline="0" dirty="0" err="1" smtClean="0"/>
              <a:t>dalam</a:t>
            </a:r>
            <a:r>
              <a:rPr lang="en-US" baseline="0" dirty="0" smtClean="0"/>
              <a:t> </a:t>
            </a:r>
            <a:r>
              <a:rPr lang="en-US" baseline="0" dirty="0" err="1" smtClean="0"/>
              <a:t>posisi</a:t>
            </a:r>
            <a:r>
              <a:rPr lang="en-US" baseline="0" dirty="0" smtClean="0"/>
              <a:t> </a:t>
            </a:r>
            <a:r>
              <a:rPr lang="en-US" baseline="0" dirty="0" err="1" smtClean="0"/>
              <a:t>dapat</a:t>
            </a:r>
            <a:r>
              <a:rPr lang="en-US" baseline="0" dirty="0" smtClean="0"/>
              <a:t> </a:t>
            </a:r>
            <a:r>
              <a:rPr lang="en-US" baseline="0" dirty="0" err="1" smtClean="0"/>
              <a:t>meminta</a:t>
            </a:r>
            <a:r>
              <a:rPr lang="en-US" baseline="0" dirty="0" smtClean="0"/>
              <a:t> </a:t>
            </a:r>
            <a:r>
              <a:rPr lang="en-US" baseline="0" dirty="0" err="1" smtClean="0"/>
              <a:t>laporan</a:t>
            </a:r>
            <a:r>
              <a:rPr lang="en-US" baseline="0" dirty="0" smtClean="0"/>
              <a:t> </a:t>
            </a:r>
            <a:r>
              <a:rPr lang="en-US" baseline="0" dirty="0" err="1" smtClean="0"/>
              <a:t>keuangan</a:t>
            </a:r>
            <a:r>
              <a:rPr lang="en-US" baseline="0" dirty="0" smtClean="0"/>
              <a:t> </a:t>
            </a:r>
            <a:r>
              <a:rPr lang="en-US" baseline="0" dirty="0" err="1" smtClean="0"/>
              <a:t>khusus</a:t>
            </a:r>
            <a:r>
              <a:rPr lang="en-US" baseline="0" dirty="0" smtClean="0"/>
              <a:t> </a:t>
            </a:r>
            <a:r>
              <a:rPr lang="en-US" baseline="0" dirty="0" err="1" smtClean="0"/>
              <a:t>untuk</a:t>
            </a:r>
            <a:r>
              <a:rPr lang="en-US" baseline="0" dirty="0" smtClean="0"/>
              <a:t> </a:t>
            </a:r>
            <a:r>
              <a:rPr lang="en-US" baseline="0" dirty="0" err="1" smtClean="0"/>
              <a:t>memenuhi</a:t>
            </a:r>
            <a:r>
              <a:rPr lang="en-US" baseline="0" dirty="0" smtClean="0"/>
              <a:t> </a:t>
            </a:r>
            <a:r>
              <a:rPr lang="en-US" baseline="0" dirty="0" err="1" smtClean="0"/>
              <a:t>kebutuhan</a:t>
            </a:r>
            <a:r>
              <a:rPr lang="en-US" baseline="0" dirty="0" smtClean="0"/>
              <a:t> </a:t>
            </a:r>
            <a:r>
              <a:rPr lang="en-US" baseline="0" dirty="0" err="1" smtClean="0"/>
              <a:t>informasi</a:t>
            </a:r>
            <a:r>
              <a:rPr lang="en-US" baseline="0" dirty="0" smtClean="0"/>
              <a:t> </a:t>
            </a:r>
            <a:r>
              <a:rPr lang="en-US" baseline="0" dirty="0" err="1" smtClean="0"/>
              <a:t>tersebut</a:t>
            </a:r>
            <a:r>
              <a:rPr lang="en-US" baseline="0" dirty="0" smtClean="0"/>
              <a:t>. </a:t>
            </a:r>
            <a:r>
              <a:rPr lang="en-US" baseline="0" dirty="0" err="1" smtClean="0"/>
              <a:t>Pengguna</a:t>
            </a:r>
            <a:r>
              <a:rPr lang="en-US" baseline="0" dirty="0" smtClean="0"/>
              <a:t> </a:t>
            </a:r>
            <a:r>
              <a:rPr lang="en-US" baseline="0" dirty="0" err="1" smtClean="0"/>
              <a:t>tersebut</a:t>
            </a:r>
            <a:r>
              <a:rPr lang="en-US" baseline="0" dirty="0" smtClean="0"/>
              <a:t> </a:t>
            </a:r>
            <a:r>
              <a:rPr lang="en-US" baseline="0" dirty="0" err="1" smtClean="0"/>
              <a:t>meliputi</a:t>
            </a:r>
            <a:r>
              <a:rPr lang="en-US" baseline="0" dirty="0" smtClean="0"/>
              <a:t> </a:t>
            </a:r>
            <a:r>
              <a:rPr lang="en-US" baseline="0" dirty="0" err="1" smtClean="0"/>
              <a:t>kreditor</a:t>
            </a:r>
            <a:r>
              <a:rPr lang="en-US" baseline="0" dirty="0" smtClean="0"/>
              <a:t> </a:t>
            </a:r>
            <a:r>
              <a:rPr lang="en-US" baseline="0" dirty="0" err="1" smtClean="0"/>
              <a:t>dan</a:t>
            </a:r>
            <a:r>
              <a:rPr lang="en-US" baseline="0" dirty="0" smtClean="0"/>
              <a:t> investor (</a:t>
            </a:r>
            <a:r>
              <a:rPr lang="en-US" baseline="0" dirty="0" err="1" smtClean="0"/>
              <a:t>Lihat</a:t>
            </a:r>
            <a:r>
              <a:rPr lang="en-US" baseline="0" dirty="0" smtClean="0"/>
              <a:t> Par 2.1).</a:t>
            </a:r>
          </a:p>
          <a:p>
            <a:pPr marL="457200" indent="-457200">
              <a:buAutoNum type="arabicPeriod"/>
            </a:pPr>
            <a:r>
              <a:rPr lang="en-US" baseline="0" dirty="0" err="1" smtClean="0"/>
              <a:t>Terdapat</a:t>
            </a:r>
            <a:r>
              <a:rPr lang="en-US" baseline="0" dirty="0" smtClean="0"/>
              <a:t> 3 </a:t>
            </a:r>
            <a:r>
              <a:rPr lang="en-US" baseline="0" dirty="0" err="1" smtClean="0"/>
              <a:t>pembahasan</a:t>
            </a:r>
            <a:r>
              <a:rPr lang="en-US" baseline="0" dirty="0" smtClean="0"/>
              <a:t> </a:t>
            </a:r>
            <a:r>
              <a:rPr lang="en-US" baseline="0" dirty="0" err="1" smtClean="0"/>
              <a:t>pokok</a:t>
            </a:r>
            <a:r>
              <a:rPr lang="en-US" baseline="0" dirty="0" smtClean="0"/>
              <a:t> </a:t>
            </a:r>
            <a:r>
              <a:rPr lang="en-US" baseline="0" dirty="0" err="1" smtClean="0"/>
              <a:t>dalam</a:t>
            </a:r>
            <a:r>
              <a:rPr lang="en-US" baseline="0" dirty="0" smtClean="0"/>
              <a:t> Bab 2 </a:t>
            </a:r>
            <a:r>
              <a:rPr lang="en-US" baseline="0" dirty="0" err="1" smtClean="0"/>
              <a:t>ini</a:t>
            </a:r>
            <a:r>
              <a:rPr lang="en-US" baseline="0" dirty="0" smtClean="0"/>
              <a:t>, </a:t>
            </a:r>
            <a:r>
              <a:rPr lang="en-US" baseline="0" dirty="0" err="1" smtClean="0"/>
              <a:t>yakni</a:t>
            </a:r>
            <a:r>
              <a:rPr lang="en-US" baseline="0" dirty="0" smtClean="0"/>
              <a:t>: </a:t>
            </a:r>
            <a:r>
              <a:rPr lang="en-US" baseline="0" dirty="0" err="1" smtClean="0"/>
              <a:t>pengukuran</a:t>
            </a:r>
            <a:r>
              <a:rPr lang="en-US" baseline="0" dirty="0" smtClean="0"/>
              <a:t> </a:t>
            </a:r>
            <a:r>
              <a:rPr lang="en-US" baseline="0" dirty="0" err="1" smtClean="0"/>
              <a:t>unsur-unsur</a:t>
            </a:r>
            <a:r>
              <a:rPr lang="en-US" baseline="0" dirty="0" smtClean="0"/>
              <a:t> </a:t>
            </a:r>
            <a:r>
              <a:rPr lang="en-US" baseline="0" dirty="0" err="1" smtClean="0"/>
              <a:t>laporan</a:t>
            </a:r>
            <a:r>
              <a:rPr lang="en-US" baseline="0" dirty="0" smtClean="0"/>
              <a:t> </a:t>
            </a:r>
            <a:r>
              <a:rPr lang="en-US" baseline="0" dirty="0" err="1" smtClean="0"/>
              <a:t>keuangan</a:t>
            </a:r>
            <a:r>
              <a:rPr lang="en-US" baseline="0" dirty="0" smtClean="0"/>
              <a:t>, </a:t>
            </a:r>
            <a:r>
              <a:rPr lang="en-US" baseline="0" dirty="0" err="1" smtClean="0"/>
              <a:t>materialitas</a:t>
            </a:r>
            <a:r>
              <a:rPr lang="en-US" baseline="0" dirty="0" smtClean="0"/>
              <a:t>, </a:t>
            </a:r>
            <a:r>
              <a:rPr lang="en-US" baseline="0" dirty="0" err="1" smtClean="0"/>
              <a:t>dan</a:t>
            </a:r>
            <a:r>
              <a:rPr lang="en-US" baseline="0" dirty="0" smtClean="0"/>
              <a:t> </a:t>
            </a:r>
            <a:r>
              <a:rPr lang="en-US" baseline="0" dirty="0" err="1" smtClean="0"/>
              <a:t>asumsi</a:t>
            </a:r>
            <a:r>
              <a:rPr lang="en-US" baseline="0" dirty="0" smtClean="0"/>
              <a:t> </a:t>
            </a:r>
            <a:r>
              <a:rPr lang="en-US" baseline="0" dirty="0" err="1" smtClean="0"/>
              <a:t>dasar</a:t>
            </a:r>
            <a:r>
              <a:rPr lang="en-US" baseline="0" dirty="0" smtClean="0"/>
              <a:t>. </a:t>
            </a:r>
            <a:endParaRPr lang="en-US" dirty="0"/>
          </a:p>
        </p:txBody>
      </p:sp>
    </p:spTree>
    <p:extLst>
      <p:ext uri="{BB962C8B-B14F-4D97-AF65-F5344CB8AC3E}">
        <p14:creationId xmlns:p14="http://schemas.microsoft.com/office/powerpoint/2010/main" val="112798428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smtClean="0"/>
              <a:t>Cukup</a:t>
            </a:r>
            <a:r>
              <a:rPr lang="en-US" dirty="0" smtClean="0"/>
              <a:t> </a:t>
            </a:r>
            <a:r>
              <a:rPr lang="en-US" dirty="0" err="1" smtClean="0"/>
              <a:t>jelas</a:t>
            </a:r>
            <a:r>
              <a:rPr lang="en-US" dirty="0" smtClean="0"/>
              <a:t>.</a:t>
            </a:r>
            <a:endParaRPr lang="en-US" dirty="0"/>
          </a:p>
        </p:txBody>
      </p:sp>
    </p:spTree>
    <p:extLst>
      <p:ext uri="{BB962C8B-B14F-4D97-AF65-F5344CB8AC3E}">
        <p14:creationId xmlns:p14="http://schemas.microsoft.com/office/powerpoint/2010/main" val="190610273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smtClean="0"/>
              <a:t>Cukup</a:t>
            </a:r>
            <a:r>
              <a:rPr lang="en-US" dirty="0" smtClean="0"/>
              <a:t> </a:t>
            </a:r>
            <a:r>
              <a:rPr lang="en-US" dirty="0" err="1" smtClean="0"/>
              <a:t>jelas</a:t>
            </a:r>
            <a:r>
              <a:rPr lang="en-US" dirty="0" smtClean="0"/>
              <a:t>.</a:t>
            </a:r>
            <a:endParaRPr lang="en-US" dirty="0"/>
          </a:p>
        </p:txBody>
      </p:sp>
    </p:spTree>
    <p:extLst>
      <p:ext uri="{BB962C8B-B14F-4D97-AF65-F5344CB8AC3E}">
        <p14:creationId xmlns:p14="http://schemas.microsoft.com/office/powerpoint/2010/main" val="123297094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smtClean="0"/>
              <a:t>Cukup</a:t>
            </a:r>
            <a:r>
              <a:rPr lang="en-US" dirty="0" smtClean="0"/>
              <a:t> </a:t>
            </a:r>
            <a:r>
              <a:rPr lang="en-US" dirty="0" err="1" smtClean="0"/>
              <a:t>jelas</a:t>
            </a:r>
            <a:r>
              <a:rPr lang="en-US" dirty="0" smtClean="0"/>
              <a:t>.</a:t>
            </a:r>
            <a:endParaRPr lang="en-US" dirty="0"/>
          </a:p>
        </p:txBody>
      </p:sp>
    </p:spTree>
    <p:extLst>
      <p:ext uri="{BB962C8B-B14F-4D97-AF65-F5344CB8AC3E}">
        <p14:creationId xmlns:p14="http://schemas.microsoft.com/office/powerpoint/2010/main" val="4119103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smtClean="0"/>
              <a:t>Cukup</a:t>
            </a:r>
            <a:r>
              <a:rPr lang="en-US" dirty="0" smtClean="0"/>
              <a:t> </a:t>
            </a:r>
            <a:r>
              <a:rPr lang="en-US" dirty="0" err="1" smtClean="0"/>
              <a:t>jelas</a:t>
            </a:r>
            <a:r>
              <a:rPr lang="en-US" dirty="0" smtClean="0"/>
              <a:t>.</a:t>
            </a:r>
            <a:endParaRPr lang="en-US" dirty="0"/>
          </a:p>
        </p:txBody>
      </p:sp>
    </p:spTree>
    <p:extLst>
      <p:ext uri="{BB962C8B-B14F-4D97-AF65-F5344CB8AC3E}">
        <p14:creationId xmlns:p14="http://schemas.microsoft.com/office/powerpoint/2010/main" val="205396489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smtClean="0"/>
              <a:t>Cukup</a:t>
            </a:r>
            <a:r>
              <a:rPr lang="en-US" dirty="0" smtClean="0"/>
              <a:t> </a:t>
            </a:r>
            <a:r>
              <a:rPr lang="en-US" dirty="0" err="1" smtClean="0"/>
              <a:t>jelas</a:t>
            </a:r>
            <a:r>
              <a:rPr lang="en-US" dirty="0" smtClean="0"/>
              <a:t>.</a:t>
            </a:r>
            <a:endParaRPr lang="en-US" dirty="0"/>
          </a:p>
        </p:txBody>
      </p:sp>
    </p:spTree>
    <p:extLst>
      <p:ext uri="{BB962C8B-B14F-4D97-AF65-F5344CB8AC3E}">
        <p14:creationId xmlns:p14="http://schemas.microsoft.com/office/powerpoint/2010/main" val="57265849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smtClean="0"/>
              <a:t>Cukup</a:t>
            </a:r>
            <a:r>
              <a:rPr lang="en-US" dirty="0" smtClean="0"/>
              <a:t> </a:t>
            </a:r>
            <a:r>
              <a:rPr lang="en-US" dirty="0" err="1" smtClean="0"/>
              <a:t>jelas</a:t>
            </a:r>
            <a:r>
              <a:rPr lang="en-US" dirty="0" smtClean="0"/>
              <a:t>.</a:t>
            </a:r>
            <a:endParaRPr lang="en-US" dirty="0"/>
          </a:p>
        </p:txBody>
      </p:sp>
    </p:spTree>
    <p:extLst>
      <p:ext uri="{BB962C8B-B14F-4D97-AF65-F5344CB8AC3E}">
        <p14:creationId xmlns:p14="http://schemas.microsoft.com/office/powerpoint/2010/main" val="23834315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smtClean="0"/>
              <a:t>Cukup</a:t>
            </a:r>
            <a:r>
              <a:rPr lang="en-US" dirty="0" smtClean="0"/>
              <a:t> </a:t>
            </a:r>
            <a:r>
              <a:rPr lang="en-US" dirty="0" err="1" smtClean="0"/>
              <a:t>jelas</a:t>
            </a:r>
            <a:r>
              <a:rPr lang="en-US" dirty="0" smtClean="0"/>
              <a:t>.</a:t>
            </a:r>
            <a:endParaRPr lang="en-US" dirty="0"/>
          </a:p>
        </p:txBody>
      </p:sp>
    </p:spTree>
    <p:extLst>
      <p:ext uri="{BB962C8B-B14F-4D97-AF65-F5344CB8AC3E}">
        <p14:creationId xmlns:p14="http://schemas.microsoft.com/office/powerpoint/2010/main" val="63614058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smtClean="0"/>
              <a:t>Hasil</a:t>
            </a:r>
            <a:r>
              <a:rPr lang="en-US" dirty="0" smtClean="0"/>
              <a:t> </a:t>
            </a:r>
            <a:r>
              <a:rPr lang="en-US" dirty="0" err="1" smtClean="0"/>
              <a:t>rekap</a:t>
            </a:r>
            <a:r>
              <a:rPr lang="en-US" baseline="0" dirty="0" smtClean="0"/>
              <a:t> </a:t>
            </a:r>
            <a:r>
              <a:rPr lang="en-US" baseline="0" dirty="0" err="1" smtClean="0"/>
              <a:t>analisa</a:t>
            </a:r>
            <a:r>
              <a:rPr lang="en-US" baseline="0" dirty="0" smtClean="0"/>
              <a:t>:</a:t>
            </a:r>
          </a:p>
          <a:p>
            <a:pPr marL="457200" indent="-457200">
              <a:buAutoNum type="alphaLcPeriod"/>
            </a:pPr>
            <a:r>
              <a:rPr lang="en-US" baseline="0" dirty="0" err="1" smtClean="0"/>
              <a:t>Bulan</a:t>
            </a:r>
            <a:r>
              <a:rPr lang="en-US" baseline="0" dirty="0" smtClean="0"/>
              <a:t> </a:t>
            </a:r>
            <a:r>
              <a:rPr lang="en-US" baseline="0" dirty="0" err="1" smtClean="0"/>
              <a:t>Juni</a:t>
            </a:r>
            <a:r>
              <a:rPr lang="en-US" baseline="0" dirty="0" smtClean="0"/>
              <a:t> </a:t>
            </a:r>
            <a:r>
              <a:rPr lang="en-US" baseline="0" dirty="0" smtClean="0">
                <a:sym typeface="Wingdings"/>
              </a:rPr>
              <a:t> </a:t>
            </a:r>
            <a:r>
              <a:rPr lang="en-US" baseline="0" dirty="0" err="1" smtClean="0">
                <a:sym typeface="Wingdings"/>
              </a:rPr>
              <a:t>tidak</a:t>
            </a:r>
            <a:r>
              <a:rPr lang="en-US" baseline="0" dirty="0" smtClean="0">
                <a:sym typeface="Wingdings"/>
              </a:rPr>
              <a:t> </a:t>
            </a:r>
            <a:r>
              <a:rPr lang="en-US" baseline="0" dirty="0" err="1" smtClean="0">
                <a:sym typeface="Wingdings"/>
              </a:rPr>
              <a:t>terlihat</a:t>
            </a:r>
            <a:r>
              <a:rPr lang="en-US" baseline="0" dirty="0" smtClean="0">
                <a:sym typeface="Wingdings"/>
              </a:rPr>
              <a:t> </a:t>
            </a:r>
            <a:r>
              <a:rPr lang="en-US" baseline="0" dirty="0" err="1" smtClean="0">
                <a:sym typeface="Wingdings"/>
              </a:rPr>
              <a:t>perbedaan</a:t>
            </a:r>
            <a:r>
              <a:rPr lang="en-US" baseline="0" dirty="0" smtClean="0">
                <a:sym typeface="Wingdings"/>
              </a:rPr>
              <a:t> </a:t>
            </a:r>
            <a:r>
              <a:rPr lang="en-US" baseline="0" dirty="0" err="1" smtClean="0">
                <a:sym typeface="Wingdings"/>
              </a:rPr>
              <a:t>antara</a:t>
            </a:r>
            <a:r>
              <a:rPr lang="en-US" baseline="0" dirty="0" smtClean="0">
                <a:sym typeface="Wingdings"/>
              </a:rPr>
              <a:t> </a:t>
            </a:r>
            <a:r>
              <a:rPr lang="en-US" baseline="0" dirty="0" err="1" smtClean="0">
                <a:sym typeface="Wingdings"/>
              </a:rPr>
              <a:t>akuntansi</a:t>
            </a:r>
            <a:r>
              <a:rPr lang="en-US" baseline="0" dirty="0" smtClean="0">
                <a:sym typeface="Wingdings"/>
              </a:rPr>
              <a:t> </a:t>
            </a:r>
            <a:r>
              <a:rPr lang="en-US" baseline="0" dirty="0" err="1" smtClean="0">
                <a:sym typeface="Wingdings"/>
              </a:rPr>
              <a:t>dengan</a:t>
            </a:r>
            <a:r>
              <a:rPr lang="en-US" baseline="0" dirty="0" smtClean="0">
                <a:sym typeface="Wingdings"/>
              </a:rPr>
              <a:t> </a:t>
            </a:r>
            <a:r>
              <a:rPr lang="en-US" baseline="0" dirty="0" err="1" smtClean="0">
                <a:sym typeface="Wingdings"/>
              </a:rPr>
              <a:t>menggunakan</a:t>
            </a:r>
            <a:r>
              <a:rPr lang="en-US" baseline="0" dirty="0" smtClean="0">
                <a:sym typeface="Wingdings"/>
              </a:rPr>
              <a:t> </a:t>
            </a:r>
            <a:r>
              <a:rPr lang="en-US" baseline="0" dirty="0" err="1" smtClean="0">
                <a:sym typeface="Wingdings"/>
              </a:rPr>
              <a:t>dasar</a:t>
            </a:r>
            <a:r>
              <a:rPr lang="en-US" baseline="0" dirty="0" smtClean="0">
                <a:sym typeface="Wingdings"/>
              </a:rPr>
              <a:t> </a:t>
            </a:r>
            <a:r>
              <a:rPr lang="en-US" baseline="0" dirty="0" err="1" smtClean="0">
                <a:sym typeface="Wingdings"/>
              </a:rPr>
              <a:t>akrual</a:t>
            </a:r>
            <a:r>
              <a:rPr lang="en-US" baseline="0" dirty="0" smtClean="0">
                <a:sym typeface="Wingdings"/>
              </a:rPr>
              <a:t> </a:t>
            </a:r>
            <a:r>
              <a:rPr lang="en-US" baseline="0" dirty="0" err="1" smtClean="0">
                <a:sym typeface="Wingdings"/>
              </a:rPr>
              <a:t>dan</a:t>
            </a:r>
            <a:r>
              <a:rPr lang="en-US" baseline="0" dirty="0" smtClean="0">
                <a:sym typeface="Wingdings"/>
              </a:rPr>
              <a:t> </a:t>
            </a:r>
            <a:r>
              <a:rPr lang="en-US" baseline="0" dirty="0" err="1" smtClean="0">
                <a:sym typeface="Wingdings"/>
              </a:rPr>
              <a:t>dasar</a:t>
            </a:r>
            <a:r>
              <a:rPr lang="en-US" baseline="0" dirty="0" smtClean="0">
                <a:sym typeface="Wingdings"/>
              </a:rPr>
              <a:t> </a:t>
            </a:r>
            <a:r>
              <a:rPr lang="en-US" baseline="0" dirty="0" err="1" smtClean="0">
                <a:sym typeface="Wingdings"/>
              </a:rPr>
              <a:t>kas</a:t>
            </a:r>
            <a:r>
              <a:rPr lang="en-US" baseline="0" dirty="0" smtClean="0">
                <a:sym typeface="Wingdings"/>
              </a:rPr>
              <a:t>; di mana </a:t>
            </a:r>
            <a:r>
              <a:rPr lang="en-US" baseline="0" dirty="0" err="1" smtClean="0">
                <a:sym typeface="Wingdings"/>
              </a:rPr>
              <a:t>sama-sama</a:t>
            </a:r>
            <a:r>
              <a:rPr lang="en-US" baseline="0" dirty="0" smtClean="0">
                <a:sym typeface="Wingdings"/>
              </a:rPr>
              <a:t> </a:t>
            </a:r>
            <a:r>
              <a:rPr lang="en-US" baseline="0" dirty="0" err="1" smtClean="0">
                <a:sym typeface="Wingdings"/>
              </a:rPr>
              <a:t>menghasilkan</a:t>
            </a:r>
            <a:r>
              <a:rPr lang="en-US" baseline="0" dirty="0" smtClean="0">
                <a:sym typeface="Wingdings"/>
              </a:rPr>
              <a:t> </a:t>
            </a:r>
            <a:r>
              <a:rPr lang="en-US" baseline="0" dirty="0" err="1" smtClean="0">
                <a:sym typeface="Wingdings"/>
              </a:rPr>
              <a:t>laba</a:t>
            </a:r>
            <a:r>
              <a:rPr lang="en-US" baseline="0" dirty="0" smtClean="0">
                <a:sym typeface="Wingdings"/>
              </a:rPr>
              <a:t> </a:t>
            </a:r>
            <a:r>
              <a:rPr lang="en-US" baseline="0" dirty="0" err="1" smtClean="0">
                <a:sym typeface="Wingdings"/>
              </a:rPr>
              <a:t>sebesar</a:t>
            </a:r>
            <a:r>
              <a:rPr lang="en-US" baseline="0" dirty="0" smtClean="0">
                <a:sym typeface="Wingdings"/>
              </a:rPr>
              <a:t> Rp100 </a:t>
            </a:r>
            <a:r>
              <a:rPr lang="en-US" baseline="0" dirty="0" err="1" smtClean="0">
                <a:sym typeface="Wingdings"/>
              </a:rPr>
              <a:t>dan</a:t>
            </a:r>
            <a:r>
              <a:rPr lang="en-US" baseline="0" dirty="0" smtClean="0">
                <a:sym typeface="Wingdings"/>
              </a:rPr>
              <a:t> </a:t>
            </a:r>
            <a:r>
              <a:rPr lang="en-US" baseline="0" dirty="0" err="1" smtClean="0">
                <a:sym typeface="Wingdings"/>
              </a:rPr>
              <a:t>kas</a:t>
            </a:r>
            <a:r>
              <a:rPr lang="en-US" baseline="0" dirty="0" smtClean="0">
                <a:sym typeface="Wingdings"/>
              </a:rPr>
              <a:t> </a:t>
            </a:r>
            <a:r>
              <a:rPr lang="en-US" baseline="0" dirty="0" err="1" smtClean="0">
                <a:sym typeface="Wingdings"/>
              </a:rPr>
              <a:t>sebesar</a:t>
            </a:r>
            <a:r>
              <a:rPr lang="en-US" baseline="0" dirty="0" smtClean="0">
                <a:sym typeface="Wingdings"/>
              </a:rPr>
              <a:t> Rp100.</a:t>
            </a:r>
          </a:p>
          <a:p>
            <a:pPr marL="457200" indent="-457200">
              <a:buAutoNum type="alphaLcPeriod"/>
            </a:pPr>
            <a:r>
              <a:rPr lang="en-US" dirty="0" err="1" smtClean="0"/>
              <a:t>Bulan</a:t>
            </a:r>
            <a:r>
              <a:rPr lang="en-US" dirty="0" smtClean="0"/>
              <a:t> Juli </a:t>
            </a:r>
            <a:r>
              <a:rPr lang="en-US" dirty="0" smtClean="0">
                <a:sym typeface="Wingdings"/>
              </a:rPr>
              <a:t> </a:t>
            </a:r>
            <a:r>
              <a:rPr lang="en-US" dirty="0" err="1" smtClean="0">
                <a:sym typeface="Wingdings"/>
              </a:rPr>
              <a:t>pemberian</a:t>
            </a:r>
            <a:r>
              <a:rPr lang="en-US" dirty="0" smtClean="0">
                <a:sym typeface="Wingdings"/>
              </a:rPr>
              <a:t> </a:t>
            </a:r>
            <a:r>
              <a:rPr lang="en-US" dirty="0" err="1" smtClean="0">
                <a:sym typeface="Wingdings"/>
              </a:rPr>
              <a:t>jasa</a:t>
            </a:r>
            <a:r>
              <a:rPr lang="en-US" dirty="0" smtClean="0">
                <a:sym typeface="Wingdings"/>
              </a:rPr>
              <a:t> catering </a:t>
            </a:r>
            <a:r>
              <a:rPr lang="en-US" dirty="0" err="1" smtClean="0">
                <a:sym typeface="Wingdings"/>
              </a:rPr>
              <a:t>dilakukan</a:t>
            </a:r>
            <a:r>
              <a:rPr lang="en-US" baseline="0" dirty="0" smtClean="0">
                <a:sym typeface="Wingdings"/>
              </a:rPr>
              <a:t> </a:t>
            </a:r>
            <a:r>
              <a:rPr lang="en-US" baseline="0" dirty="0" err="1" smtClean="0">
                <a:sym typeface="Wingdings"/>
              </a:rPr>
              <a:t>pada</a:t>
            </a:r>
            <a:r>
              <a:rPr lang="en-US" baseline="0" dirty="0" smtClean="0">
                <a:sym typeface="Wingdings"/>
              </a:rPr>
              <a:t> </a:t>
            </a:r>
            <a:r>
              <a:rPr lang="en-US" baseline="0" dirty="0" err="1" smtClean="0">
                <a:sym typeface="Wingdings"/>
              </a:rPr>
              <a:t>bulan</a:t>
            </a:r>
            <a:r>
              <a:rPr lang="en-US" baseline="0" dirty="0" smtClean="0">
                <a:sym typeface="Wingdings"/>
              </a:rPr>
              <a:t> Juli </a:t>
            </a:r>
            <a:r>
              <a:rPr lang="en-US" baseline="0" dirty="0" err="1" smtClean="0">
                <a:sym typeface="Wingdings"/>
              </a:rPr>
              <a:t>dan</a:t>
            </a:r>
            <a:r>
              <a:rPr lang="en-US" baseline="0" dirty="0" smtClean="0">
                <a:sym typeface="Wingdings"/>
              </a:rPr>
              <a:t> </a:t>
            </a:r>
            <a:r>
              <a:rPr lang="en-US" baseline="0" dirty="0" err="1" smtClean="0">
                <a:sym typeface="Wingdings"/>
              </a:rPr>
              <a:t>jasa</a:t>
            </a:r>
            <a:r>
              <a:rPr lang="en-US" baseline="0" dirty="0" smtClean="0">
                <a:sym typeface="Wingdings"/>
              </a:rPr>
              <a:t> catering </a:t>
            </a:r>
            <a:r>
              <a:rPr lang="en-US" baseline="0" dirty="0" err="1" smtClean="0">
                <a:sym typeface="Wingdings"/>
              </a:rPr>
              <a:t>tersebut</a:t>
            </a:r>
            <a:r>
              <a:rPr lang="en-US" baseline="0" dirty="0" smtClean="0">
                <a:sym typeface="Wingdings"/>
              </a:rPr>
              <a:t> </a:t>
            </a:r>
            <a:r>
              <a:rPr lang="en-US" baseline="0" dirty="0" err="1" smtClean="0">
                <a:sym typeface="Wingdings"/>
              </a:rPr>
              <a:t>bernilai</a:t>
            </a:r>
            <a:r>
              <a:rPr lang="en-US" baseline="0" dirty="0" smtClean="0">
                <a:sym typeface="Wingdings"/>
              </a:rPr>
              <a:t> Rp400. </a:t>
            </a:r>
            <a:r>
              <a:rPr lang="en-US" baseline="0" dirty="0" err="1" smtClean="0">
                <a:sym typeface="Wingdings"/>
              </a:rPr>
              <a:t>Sehingga</a:t>
            </a:r>
            <a:r>
              <a:rPr lang="en-US" baseline="0" dirty="0" smtClean="0">
                <a:sym typeface="Wingdings"/>
              </a:rPr>
              <a:t> </a:t>
            </a:r>
            <a:r>
              <a:rPr lang="en-US" baseline="0" dirty="0" err="1" smtClean="0">
                <a:sym typeface="Wingdings"/>
              </a:rPr>
              <a:t>dalam</a:t>
            </a:r>
            <a:r>
              <a:rPr lang="en-US" baseline="0" dirty="0" smtClean="0">
                <a:sym typeface="Wingdings"/>
              </a:rPr>
              <a:t> </a:t>
            </a:r>
            <a:r>
              <a:rPr lang="en-US" baseline="0" dirty="0" err="1" smtClean="0">
                <a:sym typeface="Wingdings"/>
              </a:rPr>
              <a:t>akuntansi</a:t>
            </a:r>
            <a:r>
              <a:rPr lang="en-US" baseline="0" dirty="0" smtClean="0">
                <a:sym typeface="Wingdings"/>
              </a:rPr>
              <a:t> </a:t>
            </a:r>
            <a:r>
              <a:rPr lang="en-US" baseline="0" dirty="0" err="1" smtClean="0">
                <a:sym typeface="Wingdings"/>
              </a:rPr>
              <a:t>dengan</a:t>
            </a:r>
            <a:r>
              <a:rPr lang="en-US" baseline="0" dirty="0" smtClean="0">
                <a:sym typeface="Wingdings"/>
              </a:rPr>
              <a:t> </a:t>
            </a:r>
            <a:r>
              <a:rPr lang="en-US" baseline="0" dirty="0" err="1" smtClean="0">
                <a:sym typeface="Wingdings"/>
              </a:rPr>
              <a:t>dasar</a:t>
            </a:r>
            <a:r>
              <a:rPr lang="en-US" baseline="0" dirty="0" smtClean="0">
                <a:sym typeface="Wingdings"/>
              </a:rPr>
              <a:t> </a:t>
            </a:r>
            <a:r>
              <a:rPr lang="en-US" baseline="0" dirty="0" err="1" smtClean="0">
                <a:sym typeface="Wingdings"/>
              </a:rPr>
              <a:t>akrual</a:t>
            </a:r>
            <a:r>
              <a:rPr lang="en-US" baseline="0" dirty="0" smtClean="0">
                <a:sym typeface="Wingdings"/>
              </a:rPr>
              <a:t> </a:t>
            </a:r>
            <a:r>
              <a:rPr lang="en-US" baseline="0" dirty="0" err="1" smtClean="0">
                <a:sym typeface="Wingdings"/>
              </a:rPr>
              <a:t>memberikan</a:t>
            </a:r>
            <a:r>
              <a:rPr lang="en-US" baseline="0" dirty="0" smtClean="0">
                <a:sym typeface="Wingdings"/>
              </a:rPr>
              <a:t> </a:t>
            </a:r>
            <a:r>
              <a:rPr lang="en-US" baseline="0" dirty="0" err="1" smtClean="0">
                <a:sym typeface="Wingdings"/>
              </a:rPr>
              <a:t>gambaran</a:t>
            </a:r>
            <a:r>
              <a:rPr lang="en-US" baseline="0" dirty="0" smtClean="0">
                <a:sym typeface="Wingdings"/>
              </a:rPr>
              <a:t> </a:t>
            </a:r>
            <a:r>
              <a:rPr lang="en-US" baseline="0" dirty="0" err="1" smtClean="0">
                <a:sym typeface="Wingdings"/>
              </a:rPr>
              <a:t>bahwa</a:t>
            </a:r>
            <a:r>
              <a:rPr lang="en-US" baseline="0" dirty="0" smtClean="0">
                <a:sym typeface="Wingdings"/>
              </a:rPr>
              <a:t> </a:t>
            </a:r>
            <a:r>
              <a:rPr lang="en-US" baseline="0" dirty="0" err="1" smtClean="0">
                <a:sym typeface="Wingdings"/>
              </a:rPr>
              <a:t>Entitas</a:t>
            </a:r>
            <a:r>
              <a:rPr lang="en-US" baseline="0" dirty="0" smtClean="0">
                <a:sym typeface="Wingdings"/>
              </a:rPr>
              <a:t> A </a:t>
            </a:r>
            <a:r>
              <a:rPr lang="en-US" baseline="0" dirty="0" err="1" smtClean="0">
                <a:sym typeface="Wingdings"/>
              </a:rPr>
              <a:t>menghasilkan</a:t>
            </a:r>
            <a:r>
              <a:rPr lang="en-US" baseline="0" dirty="0" smtClean="0">
                <a:sym typeface="Wingdings"/>
              </a:rPr>
              <a:t> </a:t>
            </a:r>
            <a:r>
              <a:rPr lang="en-US" baseline="0" dirty="0" err="1" smtClean="0">
                <a:sym typeface="Wingdings"/>
              </a:rPr>
              <a:t>pendapatan</a:t>
            </a:r>
            <a:r>
              <a:rPr lang="en-US" baseline="0" dirty="0" smtClean="0">
                <a:sym typeface="Wingdings"/>
              </a:rPr>
              <a:t> </a:t>
            </a:r>
            <a:r>
              <a:rPr lang="en-US" baseline="0" dirty="0" err="1" smtClean="0">
                <a:sym typeface="Wingdings"/>
              </a:rPr>
              <a:t>senilai</a:t>
            </a:r>
            <a:r>
              <a:rPr lang="en-US" baseline="0" dirty="0" smtClean="0">
                <a:sym typeface="Wingdings"/>
              </a:rPr>
              <a:t> Rp400, </a:t>
            </a:r>
            <a:r>
              <a:rPr lang="en-US" baseline="0" dirty="0" err="1" smtClean="0">
                <a:sym typeface="Wingdings"/>
              </a:rPr>
              <a:t>meskipun</a:t>
            </a:r>
            <a:r>
              <a:rPr lang="en-US" baseline="0" dirty="0" smtClean="0">
                <a:sym typeface="Wingdings"/>
              </a:rPr>
              <a:t> </a:t>
            </a:r>
            <a:r>
              <a:rPr lang="en-US" baseline="0" dirty="0" err="1" smtClean="0">
                <a:sym typeface="Wingdings"/>
              </a:rPr>
              <a:t>Entitas</a:t>
            </a:r>
            <a:r>
              <a:rPr lang="en-US" baseline="0" dirty="0" smtClean="0">
                <a:sym typeface="Wingdings"/>
              </a:rPr>
              <a:t> B (</a:t>
            </a:r>
            <a:r>
              <a:rPr lang="en-US" baseline="0" dirty="0" err="1" smtClean="0">
                <a:sym typeface="Wingdings"/>
              </a:rPr>
              <a:t>pelanggan</a:t>
            </a:r>
            <a:r>
              <a:rPr lang="en-US" baseline="0" dirty="0" smtClean="0">
                <a:sym typeface="Wingdings"/>
              </a:rPr>
              <a:t>) </a:t>
            </a:r>
            <a:r>
              <a:rPr lang="en-US" baseline="0" dirty="0" err="1" smtClean="0">
                <a:sym typeface="Wingdings"/>
              </a:rPr>
              <a:t>belum</a:t>
            </a:r>
            <a:r>
              <a:rPr lang="en-US" baseline="0" dirty="0" smtClean="0">
                <a:sym typeface="Wingdings"/>
              </a:rPr>
              <a:t> </a:t>
            </a:r>
            <a:r>
              <a:rPr lang="en-US" baseline="0" dirty="0" err="1" smtClean="0">
                <a:sym typeface="Wingdings"/>
              </a:rPr>
              <a:t>membayar</a:t>
            </a:r>
            <a:r>
              <a:rPr lang="en-US" baseline="0" dirty="0" smtClean="0">
                <a:sym typeface="Wingdings"/>
              </a:rPr>
              <a:t> </a:t>
            </a:r>
            <a:r>
              <a:rPr lang="en-US" baseline="0" dirty="0" err="1" smtClean="0">
                <a:sym typeface="Wingdings"/>
              </a:rPr>
              <a:t>pada</a:t>
            </a:r>
            <a:r>
              <a:rPr lang="en-US" baseline="0" dirty="0" smtClean="0">
                <a:sym typeface="Wingdings"/>
              </a:rPr>
              <a:t> </a:t>
            </a:r>
            <a:r>
              <a:rPr lang="en-US" baseline="0" dirty="0" err="1" smtClean="0">
                <a:sym typeface="Wingdings"/>
              </a:rPr>
              <a:t>bulan</a:t>
            </a:r>
            <a:r>
              <a:rPr lang="en-US" baseline="0" dirty="0" smtClean="0">
                <a:sym typeface="Wingdings"/>
              </a:rPr>
              <a:t> Juli. </a:t>
            </a:r>
            <a:r>
              <a:rPr lang="en-US" baseline="0" dirty="0" err="1" smtClean="0">
                <a:sym typeface="Wingdings"/>
              </a:rPr>
              <a:t>Namun</a:t>
            </a:r>
            <a:r>
              <a:rPr lang="en-US" baseline="0" dirty="0" smtClean="0">
                <a:sym typeface="Wingdings"/>
              </a:rPr>
              <a:t>, </a:t>
            </a:r>
            <a:r>
              <a:rPr lang="en-US" baseline="0" dirty="0" err="1" smtClean="0">
                <a:sym typeface="Wingdings"/>
              </a:rPr>
              <a:t>melalui</a:t>
            </a:r>
            <a:r>
              <a:rPr lang="en-US" baseline="0" dirty="0" smtClean="0">
                <a:sym typeface="Wingdings"/>
              </a:rPr>
              <a:t> </a:t>
            </a:r>
            <a:r>
              <a:rPr lang="en-US" baseline="0" dirty="0" err="1" smtClean="0">
                <a:sym typeface="Wingdings"/>
              </a:rPr>
              <a:t>dasar</a:t>
            </a:r>
            <a:r>
              <a:rPr lang="en-US" baseline="0" dirty="0" smtClean="0">
                <a:sym typeface="Wingdings"/>
              </a:rPr>
              <a:t> </a:t>
            </a:r>
            <a:r>
              <a:rPr lang="en-US" baseline="0" dirty="0" err="1" smtClean="0">
                <a:sym typeface="Wingdings"/>
              </a:rPr>
              <a:t>akrual</a:t>
            </a:r>
            <a:r>
              <a:rPr lang="en-US" baseline="0" dirty="0" smtClean="0">
                <a:sym typeface="Wingdings"/>
              </a:rPr>
              <a:t> </a:t>
            </a:r>
            <a:r>
              <a:rPr lang="en-US" baseline="0" dirty="0" err="1" smtClean="0">
                <a:sym typeface="Wingdings"/>
              </a:rPr>
              <a:t>ini</a:t>
            </a:r>
            <a:r>
              <a:rPr lang="en-US" baseline="0" dirty="0" smtClean="0">
                <a:sym typeface="Wingdings"/>
              </a:rPr>
              <a:t>, </a:t>
            </a:r>
            <a:r>
              <a:rPr lang="en-US" baseline="0" dirty="0" err="1" smtClean="0">
                <a:sym typeface="Wingdings"/>
              </a:rPr>
              <a:t>Entitas</a:t>
            </a:r>
            <a:r>
              <a:rPr lang="en-US" baseline="0" dirty="0" smtClean="0">
                <a:sym typeface="Wingdings"/>
              </a:rPr>
              <a:t> A </a:t>
            </a:r>
            <a:r>
              <a:rPr lang="en-US" baseline="0" dirty="0" err="1" smtClean="0">
                <a:sym typeface="Wingdings"/>
              </a:rPr>
              <a:t>mencatat</a:t>
            </a:r>
            <a:r>
              <a:rPr lang="en-US" baseline="0" dirty="0" smtClean="0">
                <a:sym typeface="Wingdings"/>
              </a:rPr>
              <a:t> Rp400 </a:t>
            </a:r>
            <a:r>
              <a:rPr lang="en-US" baseline="0" dirty="0" err="1" smtClean="0">
                <a:sym typeface="Wingdings"/>
              </a:rPr>
              <a:t>tersebut</a:t>
            </a:r>
            <a:r>
              <a:rPr lang="en-US" baseline="0" dirty="0" smtClean="0">
                <a:sym typeface="Wingdings"/>
              </a:rPr>
              <a:t> </a:t>
            </a:r>
            <a:r>
              <a:rPr lang="en-US" baseline="0" dirty="0" err="1" smtClean="0">
                <a:sym typeface="Wingdings"/>
              </a:rPr>
              <a:t>sebagai</a:t>
            </a:r>
            <a:r>
              <a:rPr lang="en-US" baseline="0" dirty="0" smtClean="0">
                <a:sym typeface="Wingdings"/>
              </a:rPr>
              <a:t> </a:t>
            </a:r>
            <a:r>
              <a:rPr lang="en-US" baseline="0" dirty="0" err="1" smtClean="0">
                <a:sym typeface="Wingdings"/>
              </a:rPr>
              <a:t>piutang</a:t>
            </a:r>
            <a:r>
              <a:rPr lang="en-US" baseline="0" dirty="0" smtClean="0">
                <a:sym typeface="Wingdings"/>
              </a:rPr>
              <a:t> yang </a:t>
            </a:r>
            <a:r>
              <a:rPr lang="en-US" baseline="0" dirty="0" err="1" smtClean="0">
                <a:sym typeface="Wingdings"/>
              </a:rPr>
              <a:t>adalah</a:t>
            </a:r>
            <a:r>
              <a:rPr lang="en-US" baseline="0" dirty="0" smtClean="0">
                <a:sym typeface="Wingdings"/>
              </a:rPr>
              <a:t> </a:t>
            </a:r>
            <a:r>
              <a:rPr lang="en-US" baseline="0" dirty="0" err="1" smtClean="0">
                <a:sym typeface="Wingdings"/>
              </a:rPr>
              <a:t>aset</a:t>
            </a:r>
            <a:r>
              <a:rPr lang="en-US" baseline="0" dirty="0" smtClean="0">
                <a:sym typeface="Wingdings"/>
              </a:rPr>
              <a:t>, </a:t>
            </a:r>
            <a:r>
              <a:rPr lang="en-US" baseline="0" dirty="0" err="1" smtClean="0">
                <a:sym typeface="Wingdings"/>
              </a:rPr>
              <a:t>sehingga</a:t>
            </a:r>
            <a:r>
              <a:rPr lang="en-US" baseline="0" dirty="0" smtClean="0">
                <a:sym typeface="Wingdings"/>
              </a:rPr>
              <a:t> </a:t>
            </a:r>
            <a:r>
              <a:rPr lang="en-US" baseline="0" dirty="0" err="1" smtClean="0">
                <a:sym typeface="Wingdings"/>
              </a:rPr>
              <a:t>ketika</a:t>
            </a:r>
            <a:r>
              <a:rPr lang="en-US" baseline="0" dirty="0" smtClean="0">
                <a:sym typeface="Wingdings"/>
              </a:rPr>
              <a:t> </a:t>
            </a:r>
            <a:r>
              <a:rPr lang="en-US" baseline="0" dirty="0" err="1" smtClean="0">
                <a:sym typeface="Wingdings"/>
              </a:rPr>
              <a:t>piutang</a:t>
            </a:r>
            <a:r>
              <a:rPr lang="en-US" baseline="0" dirty="0" smtClean="0">
                <a:sym typeface="Wingdings"/>
              </a:rPr>
              <a:t> </a:t>
            </a:r>
            <a:r>
              <a:rPr lang="en-US" baseline="0" dirty="0" err="1" smtClean="0">
                <a:sym typeface="Wingdings"/>
              </a:rPr>
              <a:t>tersebut</a:t>
            </a:r>
            <a:r>
              <a:rPr lang="en-US" baseline="0" dirty="0" smtClean="0">
                <a:sym typeface="Wingdings"/>
              </a:rPr>
              <a:t> </a:t>
            </a:r>
            <a:r>
              <a:rPr lang="en-US" baseline="0" dirty="0" err="1" smtClean="0">
                <a:sym typeface="Wingdings"/>
              </a:rPr>
              <a:t>dibayar</a:t>
            </a:r>
            <a:r>
              <a:rPr lang="en-US" baseline="0" dirty="0" smtClean="0">
                <a:sym typeface="Wingdings"/>
              </a:rPr>
              <a:t> </a:t>
            </a:r>
            <a:r>
              <a:rPr lang="en-US" baseline="0" dirty="0" err="1" smtClean="0">
                <a:sym typeface="Wingdings"/>
              </a:rPr>
              <a:t>oleh</a:t>
            </a:r>
            <a:r>
              <a:rPr lang="en-US" baseline="0" dirty="0" smtClean="0">
                <a:sym typeface="Wingdings"/>
              </a:rPr>
              <a:t> </a:t>
            </a:r>
            <a:r>
              <a:rPr lang="en-US" baseline="0" dirty="0" err="1" smtClean="0">
                <a:sym typeface="Wingdings"/>
              </a:rPr>
              <a:t>pelanggan</a:t>
            </a:r>
            <a:r>
              <a:rPr lang="en-US" baseline="0" dirty="0" smtClean="0">
                <a:sym typeface="Wingdings"/>
              </a:rPr>
              <a:t> </a:t>
            </a:r>
            <a:r>
              <a:rPr lang="en-US" baseline="0" dirty="0" err="1" smtClean="0">
                <a:sym typeface="Wingdings"/>
              </a:rPr>
              <a:t>maka</a:t>
            </a:r>
            <a:r>
              <a:rPr lang="en-US" baseline="0" dirty="0" smtClean="0">
                <a:sym typeface="Wingdings"/>
              </a:rPr>
              <a:t> </a:t>
            </a:r>
            <a:r>
              <a:rPr lang="en-US" baseline="0" dirty="0" err="1" smtClean="0">
                <a:sym typeface="Wingdings"/>
              </a:rPr>
              <a:t>Entitas</a:t>
            </a:r>
            <a:r>
              <a:rPr lang="en-US" baseline="0" dirty="0" smtClean="0">
                <a:sym typeface="Wingdings"/>
              </a:rPr>
              <a:t> A </a:t>
            </a:r>
            <a:r>
              <a:rPr lang="en-US" baseline="0" dirty="0" err="1" smtClean="0">
                <a:sym typeface="Wingdings"/>
              </a:rPr>
              <a:t>akan</a:t>
            </a:r>
            <a:r>
              <a:rPr lang="en-US" baseline="0" dirty="0" smtClean="0">
                <a:sym typeface="Wingdings"/>
              </a:rPr>
              <a:t> </a:t>
            </a:r>
            <a:r>
              <a:rPr lang="en-US" baseline="0" dirty="0" err="1" smtClean="0">
                <a:sym typeface="Wingdings"/>
              </a:rPr>
              <a:t>memindahkan</a:t>
            </a:r>
            <a:r>
              <a:rPr lang="en-US" baseline="0" dirty="0" smtClean="0">
                <a:sym typeface="Wingdings"/>
              </a:rPr>
              <a:t> Rp400 </a:t>
            </a:r>
            <a:r>
              <a:rPr lang="en-US" baseline="0" dirty="0" err="1" smtClean="0">
                <a:sym typeface="Wingdings"/>
              </a:rPr>
              <a:t>dari</a:t>
            </a:r>
            <a:r>
              <a:rPr lang="en-US" baseline="0" dirty="0" smtClean="0">
                <a:sym typeface="Wingdings"/>
              </a:rPr>
              <a:t> </a:t>
            </a:r>
            <a:r>
              <a:rPr lang="en-US" baseline="0" dirty="0" err="1" smtClean="0">
                <a:sym typeface="Wingdings"/>
              </a:rPr>
              <a:t>akun</a:t>
            </a:r>
            <a:r>
              <a:rPr lang="en-US" baseline="0" dirty="0" smtClean="0">
                <a:sym typeface="Wingdings"/>
              </a:rPr>
              <a:t> </a:t>
            </a:r>
            <a:r>
              <a:rPr lang="en-US" baseline="0" dirty="0" err="1" smtClean="0">
                <a:sym typeface="Wingdings"/>
              </a:rPr>
              <a:t>piutang</a:t>
            </a:r>
            <a:r>
              <a:rPr lang="en-US" baseline="0" dirty="0" smtClean="0">
                <a:sym typeface="Wingdings"/>
              </a:rPr>
              <a:t> </a:t>
            </a:r>
            <a:r>
              <a:rPr lang="en-US" baseline="0" dirty="0" err="1" smtClean="0">
                <a:sym typeface="Wingdings"/>
              </a:rPr>
              <a:t>pada</a:t>
            </a:r>
            <a:r>
              <a:rPr lang="en-US" baseline="0" dirty="0" smtClean="0">
                <a:sym typeface="Wingdings"/>
              </a:rPr>
              <a:t> </a:t>
            </a:r>
            <a:r>
              <a:rPr lang="en-US" baseline="0" dirty="0" err="1" smtClean="0">
                <a:sym typeface="Wingdings"/>
              </a:rPr>
              <a:t>akun</a:t>
            </a:r>
            <a:r>
              <a:rPr lang="en-US" baseline="0" dirty="0" smtClean="0">
                <a:sym typeface="Wingdings"/>
              </a:rPr>
              <a:t> </a:t>
            </a:r>
            <a:r>
              <a:rPr lang="en-US" baseline="0" dirty="0" err="1" smtClean="0">
                <a:sym typeface="Wingdings"/>
              </a:rPr>
              <a:t>kas</a:t>
            </a:r>
            <a:r>
              <a:rPr lang="en-US" baseline="0" dirty="0" smtClean="0">
                <a:sym typeface="Wingdings"/>
              </a:rPr>
              <a:t>. </a:t>
            </a:r>
            <a:r>
              <a:rPr lang="en-US" baseline="0" dirty="0" err="1" smtClean="0">
                <a:sym typeface="Wingdings"/>
              </a:rPr>
              <a:t>Lalu</a:t>
            </a:r>
            <a:r>
              <a:rPr lang="en-US" baseline="0" dirty="0" smtClean="0">
                <a:sym typeface="Wingdings"/>
              </a:rPr>
              <a:t>, </a:t>
            </a:r>
            <a:r>
              <a:rPr lang="en-US" baseline="0" dirty="0" err="1" smtClean="0">
                <a:sym typeface="Wingdings"/>
              </a:rPr>
              <a:t>beban</a:t>
            </a:r>
            <a:r>
              <a:rPr lang="en-US" baseline="0" dirty="0" smtClean="0">
                <a:sym typeface="Wingdings"/>
              </a:rPr>
              <a:t> yang </a:t>
            </a:r>
            <a:r>
              <a:rPr lang="en-US" baseline="0" dirty="0" err="1" smtClean="0">
                <a:sym typeface="Wingdings"/>
              </a:rPr>
              <a:t>dikeluarkan</a:t>
            </a:r>
            <a:r>
              <a:rPr lang="en-US" baseline="0" dirty="0" smtClean="0">
                <a:sym typeface="Wingdings"/>
              </a:rPr>
              <a:t> </a:t>
            </a:r>
            <a:r>
              <a:rPr lang="en-US" baseline="0" dirty="0" err="1" smtClean="0">
                <a:sym typeface="Wingdings"/>
              </a:rPr>
              <a:t>oleh</a:t>
            </a:r>
            <a:r>
              <a:rPr lang="en-US" baseline="0" dirty="0" smtClean="0">
                <a:sym typeface="Wingdings"/>
              </a:rPr>
              <a:t> </a:t>
            </a:r>
            <a:r>
              <a:rPr lang="en-US" baseline="0" dirty="0" err="1" smtClean="0">
                <a:sym typeface="Wingdings"/>
              </a:rPr>
              <a:t>Entitas</a:t>
            </a:r>
            <a:r>
              <a:rPr lang="en-US" baseline="0" dirty="0" smtClean="0">
                <a:sym typeface="Wingdings"/>
              </a:rPr>
              <a:t> A </a:t>
            </a:r>
            <a:r>
              <a:rPr lang="en-US" baseline="0" dirty="0" err="1" smtClean="0">
                <a:sym typeface="Wingdings"/>
              </a:rPr>
              <a:t>untuk</a:t>
            </a:r>
            <a:r>
              <a:rPr lang="en-US" baseline="0" dirty="0" smtClean="0">
                <a:sym typeface="Wingdings"/>
              </a:rPr>
              <a:t> </a:t>
            </a:r>
            <a:r>
              <a:rPr lang="en-US" baseline="0" dirty="0" err="1" smtClean="0">
                <a:sym typeface="Wingdings"/>
              </a:rPr>
              <a:t>menghasilkan</a:t>
            </a:r>
            <a:r>
              <a:rPr lang="en-US" baseline="0" dirty="0" smtClean="0">
                <a:sym typeface="Wingdings"/>
              </a:rPr>
              <a:t> </a:t>
            </a:r>
            <a:r>
              <a:rPr lang="en-US" baseline="0" dirty="0" err="1" smtClean="0">
                <a:sym typeface="Wingdings"/>
              </a:rPr>
              <a:t>pendapatannya</a:t>
            </a:r>
            <a:r>
              <a:rPr lang="en-US" baseline="0" dirty="0" smtClean="0">
                <a:sym typeface="Wingdings"/>
              </a:rPr>
              <a:t> </a:t>
            </a:r>
            <a:r>
              <a:rPr lang="en-US" baseline="0" dirty="0" err="1" smtClean="0">
                <a:sym typeface="Wingdings"/>
              </a:rPr>
              <a:t>adalah</a:t>
            </a:r>
            <a:r>
              <a:rPr lang="en-US" baseline="0" dirty="0" smtClean="0">
                <a:sym typeface="Wingdings"/>
              </a:rPr>
              <a:t> </a:t>
            </a:r>
            <a:r>
              <a:rPr lang="en-US" baseline="0" dirty="0" err="1" smtClean="0">
                <a:sym typeface="Wingdings"/>
              </a:rPr>
              <a:t>sebesar</a:t>
            </a:r>
            <a:r>
              <a:rPr lang="en-US" baseline="0" dirty="0" smtClean="0">
                <a:sym typeface="Wingdings"/>
              </a:rPr>
              <a:t> Rp200 </a:t>
            </a:r>
            <a:r>
              <a:rPr lang="en-US" baseline="0" dirty="0" err="1" smtClean="0">
                <a:sym typeface="Wingdings"/>
              </a:rPr>
              <a:t>pada</a:t>
            </a:r>
            <a:r>
              <a:rPr lang="en-US" baseline="0" dirty="0" smtClean="0">
                <a:sym typeface="Wingdings"/>
              </a:rPr>
              <a:t> </a:t>
            </a:r>
            <a:r>
              <a:rPr lang="en-US" baseline="0" dirty="0" err="1" smtClean="0">
                <a:sym typeface="Wingdings"/>
              </a:rPr>
              <a:t>bulan</a:t>
            </a:r>
            <a:r>
              <a:rPr lang="en-US" baseline="0" dirty="0" smtClean="0">
                <a:sym typeface="Wingdings"/>
              </a:rPr>
              <a:t> Juli </a:t>
            </a:r>
            <a:r>
              <a:rPr lang="en-US" baseline="0" dirty="0" err="1" smtClean="0">
                <a:sym typeface="Wingdings"/>
              </a:rPr>
              <a:t>sehingga</a:t>
            </a:r>
            <a:r>
              <a:rPr lang="en-US" baseline="0" dirty="0" smtClean="0">
                <a:sym typeface="Wingdings"/>
              </a:rPr>
              <a:t> </a:t>
            </a:r>
            <a:r>
              <a:rPr lang="en-US" baseline="0" dirty="0" err="1" smtClean="0">
                <a:sym typeface="Wingdings"/>
              </a:rPr>
              <a:t>menghasilkan</a:t>
            </a:r>
            <a:r>
              <a:rPr lang="en-US" baseline="0" dirty="0" smtClean="0">
                <a:sym typeface="Wingdings"/>
              </a:rPr>
              <a:t> </a:t>
            </a:r>
            <a:r>
              <a:rPr lang="en-US" baseline="0" dirty="0" err="1" smtClean="0">
                <a:sym typeface="Wingdings"/>
              </a:rPr>
              <a:t>laba</a:t>
            </a:r>
            <a:r>
              <a:rPr lang="en-US" baseline="0" dirty="0" smtClean="0">
                <a:sym typeface="Wingdings"/>
              </a:rPr>
              <a:t> </a:t>
            </a:r>
            <a:r>
              <a:rPr lang="en-US" baseline="0" dirty="0" err="1" smtClean="0">
                <a:sym typeface="Wingdings"/>
              </a:rPr>
              <a:t>senilai</a:t>
            </a:r>
            <a:r>
              <a:rPr lang="en-US" baseline="0" dirty="0" smtClean="0">
                <a:sym typeface="Wingdings"/>
              </a:rPr>
              <a:t> Rp200. </a:t>
            </a:r>
            <a:r>
              <a:rPr lang="en-US" baseline="0" dirty="0" err="1" smtClean="0">
                <a:sym typeface="Wingdings"/>
              </a:rPr>
              <a:t>Dengan</a:t>
            </a:r>
            <a:r>
              <a:rPr lang="en-US" baseline="0" dirty="0" smtClean="0">
                <a:sym typeface="Wingdings"/>
              </a:rPr>
              <a:t> </a:t>
            </a:r>
            <a:r>
              <a:rPr lang="en-US" baseline="0" dirty="0" err="1" smtClean="0">
                <a:sym typeface="Wingdings"/>
              </a:rPr>
              <a:t>demikian</a:t>
            </a:r>
            <a:r>
              <a:rPr lang="en-US" baseline="0" dirty="0" smtClean="0">
                <a:sym typeface="Wingdings"/>
              </a:rPr>
              <a:t>, </a:t>
            </a:r>
            <a:r>
              <a:rPr lang="en-US" baseline="0" dirty="0" err="1" smtClean="0">
                <a:sym typeface="Wingdings"/>
              </a:rPr>
              <a:t>sebetulnya</a:t>
            </a:r>
            <a:r>
              <a:rPr lang="en-US" baseline="0" dirty="0" smtClean="0">
                <a:sym typeface="Wingdings"/>
              </a:rPr>
              <a:t> </a:t>
            </a:r>
            <a:r>
              <a:rPr lang="en-US" baseline="0" dirty="0" err="1" smtClean="0">
                <a:sym typeface="Wingdings"/>
              </a:rPr>
              <a:t>dasar</a:t>
            </a:r>
            <a:r>
              <a:rPr lang="en-US" baseline="0" dirty="0" smtClean="0">
                <a:sym typeface="Wingdings"/>
              </a:rPr>
              <a:t> </a:t>
            </a:r>
            <a:r>
              <a:rPr lang="en-US" baseline="0" dirty="0" err="1" smtClean="0">
                <a:sym typeface="Wingdings"/>
              </a:rPr>
              <a:t>akrual</a:t>
            </a:r>
            <a:r>
              <a:rPr lang="en-US" baseline="0" dirty="0" smtClean="0">
                <a:sym typeface="Wingdings"/>
              </a:rPr>
              <a:t> </a:t>
            </a:r>
            <a:r>
              <a:rPr lang="en-US" baseline="0" dirty="0" err="1" smtClean="0">
                <a:sym typeface="Wingdings"/>
              </a:rPr>
              <a:t>memberikan</a:t>
            </a:r>
            <a:r>
              <a:rPr lang="en-US" baseline="0" dirty="0" smtClean="0">
                <a:sym typeface="Wingdings"/>
              </a:rPr>
              <a:t> </a:t>
            </a:r>
            <a:r>
              <a:rPr lang="en-US" baseline="0" dirty="0" err="1" smtClean="0">
                <a:sym typeface="Wingdings"/>
              </a:rPr>
              <a:t>gambaran</a:t>
            </a:r>
            <a:r>
              <a:rPr lang="en-US" baseline="0" dirty="0" smtClean="0">
                <a:sym typeface="Wingdings"/>
              </a:rPr>
              <a:t> yang </a:t>
            </a:r>
            <a:r>
              <a:rPr lang="en-US" baseline="0" dirty="0" err="1" smtClean="0">
                <a:sym typeface="Wingdings"/>
              </a:rPr>
              <a:t>lebih</a:t>
            </a:r>
            <a:r>
              <a:rPr lang="en-US" baseline="0" dirty="0" smtClean="0">
                <a:sym typeface="Wingdings"/>
              </a:rPr>
              <a:t> </a:t>
            </a:r>
            <a:r>
              <a:rPr lang="en-US" baseline="0" dirty="0" err="1" smtClean="0">
                <a:sym typeface="Wingdings"/>
              </a:rPr>
              <a:t>baik</a:t>
            </a:r>
            <a:r>
              <a:rPr lang="en-US" baseline="0" dirty="0" smtClean="0">
                <a:sym typeface="Wingdings"/>
              </a:rPr>
              <a:t> </a:t>
            </a:r>
            <a:r>
              <a:rPr lang="en-US" baseline="0" dirty="0" err="1" smtClean="0">
                <a:sym typeface="Wingdings"/>
              </a:rPr>
              <a:t>atas</a:t>
            </a:r>
            <a:r>
              <a:rPr lang="en-US" baseline="0" dirty="0" smtClean="0">
                <a:sym typeface="Wingdings"/>
              </a:rPr>
              <a:t> </a:t>
            </a:r>
            <a:r>
              <a:rPr lang="en-US" baseline="0" dirty="0" err="1" smtClean="0">
                <a:sym typeface="Wingdings"/>
              </a:rPr>
              <a:t>apa</a:t>
            </a:r>
            <a:r>
              <a:rPr lang="en-US" baseline="0" dirty="0" smtClean="0">
                <a:sym typeface="Wingdings"/>
              </a:rPr>
              <a:t> yang </a:t>
            </a:r>
            <a:r>
              <a:rPr lang="en-US" baseline="0" dirty="0" err="1" smtClean="0">
                <a:sym typeface="Wingdings"/>
              </a:rPr>
              <a:t>telah</a:t>
            </a:r>
            <a:r>
              <a:rPr lang="en-US" baseline="0" dirty="0" smtClean="0">
                <a:sym typeface="Wingdings"/>
              </a:rPr>
              <a:t> </a:t>
            </a:r>
            <a:r>
              <a:rPr lang="en-US" baseline="0" dirty="0" err="1" smtClean="0">
                <a:sym typeface="Wingdings"/>
              </a:rPr>
              <a:t>dilakukan</a:t>
            </a:r>
            <a:r>
              <a:rPr lang="en-US" baseline="0" dirty="0" smtClean="0">
                <a:sym typeface="Wingdings"/>
              </a:rPr>
              <a:t> </a:t>
            </a:r>
            <a:r>
              <a:rPr lang="en-US" baseline="0" dirty="0" err="1" smtClean="0">
                <a:sym typeface="Wingdings"/>
              </a:rPr>
              <a:t>oleh</a:t>
            </a:r>
            <a:r>
              <a:rPr lang="en-US" baseline="0" dirty="0" smtClean="0">
                <a:sym typeface="Wingdings"/>
              </a:rPr>
              <a:t> </a:t>
            </a:r>
            <a:r>
              <a:rPr lang="en-US" baseline="0" dirty="0" err="1" smtClean="0">
                <a:sym typeface="Wingdings"/>
              </a:rPr>
              <a:t>Entitas</a:t>
            </a:r>
            <a:r>
              <a:rPr lang="en-US" baseline="0" dirty="0" smtClean="0">
                <a:sym typeface="Wingdings"/>
              </a:rPr>
              <a:t> A.</a:t>
            </a:r>
            <a:endParaRPr lang="en-US" dirty="0"/>
          </a:p>
        </p:txBody>
      </p:sp>
    </p:spTree>
    <p:extLst>
      <p:ext uri="{BB962C8B-B14F-4D97-AF65-F5344CB8AC3E}">
        <p14:creationId xmlns:p14="http://schemas.microsoft.com/office/powerpoint/2010/main" val="184039456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Benefit</a:t>
            </a:r>
            <a:r>
              <a:rPr lang="en-US" baseline="0" dirty="0" smtClean="0"/>
              <a:t> </a:t>
            </a:r>
            <a:r>
              <a:rPr lang="en-US" baseline="0" dirty="0" err="1" smtClean="0"/>
              <a:t>dari</a:t>
            </a:r>
            <a:r>
              <a:rPr lang="en-US" baseline="0" dirty="0" smtClean="0"/>
              <a:t> </a:t>
            </a:r>
            <a:r>
              <a:rPr lang="en-US" baseline="0" dirty="0" err="1" smtClean="0"/>
              <a:t>penerapan</a:t>
            </a:r>
            <a:r>
              <a:rPr lang="en-US" baseline="0" dirty="0" smtClean="0"/>
              <a:t> </a:t>
            </a:r>
            <a:r>
              <a:rPr lang="en-US" baseline="0" dirty="0" err="1" smtClean="0"/>
              <a:t>dasar</a:t>
            </a:r>
            <a:r>
              <a:rPr lang="en-US" baseline="0" dirty="0" smtClean="0"/>
              <a:t> </a:t>
            </a:r>
            <a:r>
              <a:rPr lang="en-US" baseline="0" dirty="0" err="1" smtClean="0"/>
              <a:t>akrual</a:t>
            </a:r>
            <a:r>
              <a:rPr lang="en-US" baseline="0" dirty="0" smtClean="0"/>
              <a:t> </a:t>
            </a:r>
            <a:r>
              <a:rPr lang="en-US" baseline="0" dirty="0" err="1" smtClean="0"/>
              <a:t>adalah</a:t>
            </a:r>
            <a:r>
              <a:rPr lang="en-US" baseline="0" dirty="0" smtClean="0"/>
              <a:t>:</a:t>
            </a:r>
          </a:p>
          <a:p>
            <a:pPr marL="457200" indent="-457200">
              <a:buAutoNum type="alphaLcPeriod"/>
            </a:pPr>
            <a:r>
              <a:rPr lang="en-US" baseline="0" dirty="0" smtClean="0"/>
              <a:t>Matching revenue vs expense </a:t>
            </a:r>
            <a:r>
              <a:rPr lang="en-US" baseline="0" dirty="0" err="1" smtClean="0"/>
              <a:t>ketika</a:t>
            </a:r>
            <a:r>
              <a:rPr lang="en-US" baseline="0" dirty="0" smtClean="0"/>
              <a:t> </a:t>
            </a:r>
            <a:r>
              <a:rPr lang="en-US" baseline="0" dirty="0" err="1" smtClean="0"/>
              <a:t>entitas</a:t>
            </a:r>
            <a:r>
              <a:rPr lang="en-US" baseline="0" dirty="0" smtClean="0"/>
              <a:t> </a:t>
            </a:r>
            <a:r>
              <a:rPr lang="en-US" baseline="0" dirty="0" err="1" smtClean="0"/>
              <a:t>memberikan</a:t>
            </a:r>
            <a:r>
              <a:rPr lang="en-US" baseline="0" dirty="0" smtClean="0"/>
              <a:t> </a:t>
            </a:r>
            <a:r>
              <a:rPr lang="en-US" baseline="0" dirty="0" err="1" smtClean="0"/>
              <a:t>jasa</a:t>
            </a:r>
            <a:r>
              <a:rPr lang="en-US" baseline="0" dirty="0" smtClean="0"/>
              <a:t> </a:t>
            </a:r>
            <a:r>
              <a:rPr lang="en-US" baseline="0" dirty="0" err="1" smtClean="0"/>
              <a:t>atau</a:t>
            </a:r>
            <a:r>
              <a:rPr lang="en-US" baseline="0" dirty="0" smtClean="0"/>
              <a:t> </a:t>
            </a:r>
            <a:r>
              <a:rPr lang="en-US" baseline="0" dirty="0" err="1" smtClean="0"/>
              <a:t>menjual</a:t>
            </a:r>
            <a:r>
              <a:rPr lang="en-US" baseline="0" dirty="0" smtClean="0"/>
              <a:t> </a:t>
            </a:r>
            <a:r>
              <a:rPr lang="en-US" baseline="0" dirty="0" err="1" smtClean="0"/>
              <a:t>produknya</a:t>
            </a:r>
            <a:r>
              <a:rPr lang="en-US" baseline="0" dirty="0" smtClean="0"/>
              <a:t>, </a:t>
            </a:r>
            <a:r>
              <a:rPr lang="en-US" baseline="0" dirty="0" err="1" smtClean="0"/>
              <a:t>sehingga</a:t>
            </a:r>
            <a:r>
              <a:rPr lang="en-US" baseline="0" dirty="0" smtClean="0"/>
              <a:t> </a:t>
            </a:r>
            <a:r>
              <a:rPr lang="en-US" baseline="0" dirty="0" err="1" smtClean="0"/>
              <a:t>mencerminkan</a:t>
            </a:r>
            <a:r>
              <a:rPr lang="en-US" baseline="0" dirty="0" smtClean="0"/>
              <a:t> </a:t>
            </a:r>
            <a:r>
              <a:rPr lang="en-US" baseline="0" dirty="0" err="1" smtClean="0"/>
              <a:t>aktivitas</a:t>
            </a:r>
            <a:r>
              <a:rPr lang="en-US" baseline="0" dirty="0" smtClean="0"/>
              <a:t> </a:t>
            </a:r>
            <a:r>
              <a:rPr lang="en-US" baseline="0" dirty="0" err="1" smtClean="0"/>
              <a:t>aktual</a:t>
            </a:r>
            <a:r>
              <a:rPr lang="en-US" baseline="0" dirty="0" smtClean="0"/>
              <a:t> </a:t>
            </a:r>
            <a:r>
              <a:rPr lang="en-US" baseline="0" dirty="0" err="1" smtClean="0"/>
              <a:t>entitas</a:t>
            </a:r>
            <a:r>
              <a:rPr lang="en-US" baseline="0" dirty="0" smtClean="0"/>
              <a:t> </a:t>
            </a:r>
            <a:r>
              <a:rPr lang="en-US" baseline="0" dirty="0" err="1" smtClean="0"/>
              <a:t>dan</a:t>
            </a:r>
            <a:r>
              <a:rPr lang="en-US" baseline="0" dirty="0" smtClean="0"/>
              <a:t> </a:t>
            </a:r>
            <a:r>
              <a:rPr lang="en-US" baseline="0" dirty="0" err="1" smtClean="0"/>
              <a:t>gambaran</a:t>
            </a:r>
            <a:r>
              <a:rPr lang="en-US" baseline="0" dirty="0" smtClean="0"/>
              <a:t> </a:t>
            </a:r>
            <a:r>
              <a:rPr lang="en-US" baseline="0" dirty="0" err="1" smtClean="0"/>
              <a:t>keuangan</a:t>
            </a:r>
            <a:r>
              <a:rPr lang="en-US" baseline="0" dirty="0" smtClean="0"/>
              <a:t> yang </a:t>
            </a:r>
            <a:r>
              <a:rPr lang="en-US" baseline="0" dirty="0" err="1" smtClean="0"/>
              <a:t>lebih</a:t>
            </a:r>
            <a:r>
              <a:rPr lang="en-US" baseline="0" dirty="0" smtClean="0"/>
              <a:t> </a:t>
            </a:r>
            <a:r>
              <a:rPr lang="en-US" baseline="0" dirty="0" err="1" smtClean="0"/>
              <a:t>baik</a:t>
            </a:r>
            <a:r>
              <a:rPr lang="en-US" baseline="0" dirty="0" smtClean="0"/>
              <a:t> </a:t>
            </a:r>
            <a:r>
              <a:rPr lang="en-US" baseline="0" dirty="0" err="1" smtClean="0"/>
              <a:t>atas</a:t>
            </a:r>
            <a:r>
              <a:rPr lang="en-US" baseline="0" dirty="0" smtClean="0"/>
              <a:t> </a:t>
            </a:r>
            <a:r>
              <a:rPr lang="en-US" baseline="0" dirty="0" err="1" smtClean="0"/>
              <a:t>apa</a:t>
            </a:r>
            <a:r>
              <a:rPr lang="en-US" baseline="0" dirty="0" smtClean="0"/>
              <a:t> yang </a:t>
            </a:r>
            <a:r>
              <a:rPr lang="en-US" baseline="0" dirty="0" err="1" smtClean="0"/>
              <a:t>telah</a:t>
            </a:r>
            <a:r>
              <a:rPr lang="en-US" baseline="0" dirty="0" smtClean="0"/>
              <a:t> </a:t>
            </a:r>
            <a:r>
              <a:rPr lang="en-US" baseline="0" dirty="0" err="1" smtClean="0"/>
              <a:t>terjadi</a:t>
            </a:r>
            <a:r>
              <a:rPr lang="en-US" baseline="0" dirty="0" smtClean="0"/>
              <a:t> </a:t>
            </a:r>
            <a:r>
              <a:rPr lang="en-US" baseline="0" dirty="0" err="1" smtClean="0"/>
              <a:t>pada</a:t>
            </a:r>
            <a:r>
              <a:rPr lang="en-US" baseline="0" dirty="0" smtClean="0"/>
              <a:t> </a:t>
            </a:r>
            <a:r>
              <a:rPr lang="en-US" baseline="0" dirty="0" err="1" smtClean="0"/>
              <a:t>bisnis</a:t>
            </a:r>
            <a:r>
              <a:rPr lang="en-US" baseline="0" dirty="0" smtClean="0"/>
              <a:t> </a:t>
            </a:r>
            <a:r>
              <a:rPr lang="en-US" baseline="0" dirty="0" err="1" smtClean="0"/>
              <a:t>entitas</a:t>
            </a:r>
            <a:endParaRPr lang="en-US" baseline="0" dirty="0" smtClean="0"/>
          </a:p>
          <a:p>
            <a:pPr marL="457200" indent="-457200">
              <a:buAutoNum type="alphaLcPeriod"/>
            </a:pPr>
            <a:r>
              <a:rPr lang="en-US" baseline="0" dirty="0" err="1" smtClean="0"/>
              <a:t>Membantu</a:t>
            </a:r>
            <a:r>
              <a:rPr lang="en-US" baseline="0" dirty="0" smtClean="0"/>
              <a:t> </a:t>
            </a:r>
            <a:r>
              <a:rPr lang="en-US" baseline="0" dirty="0" err="1" smtClean="0"/>
              <a:t>menghasilkan</a:t>
            </a:r>
            <a:r>
              <a:rPr lang="en-US" baseline="0" dirty="0" smtClean="0"/>
              <a:t> </a:t>
            </a:r>
            <a:r>
              <a:rPr lang="en-US" baseline="0" dirty="0" err="1" smtClean="0"/>
              <a:t>analisa</a:t>
            </a:r>
            <a:r>
              <a:rPr lang="en-US" baseline="0" dirty="0" smtClean="0"/>
              <a:t> yang </a:t>
            </a:r>
            <a:r>
              <a:rPr lang="en-US" baseline="0" dirty="0" err="1" smtClean="0"/>
              <a:t>lebih</a:t>
            </a:r>
            <a:r>
              <a:rPr lang="en-US" baseline="0" dirty="0" smtClean="0"/>
              <a:t> </a:t>
            </a:r>
            <a:r>
              <a:rPr lang="en-US" baseline="0" dirty="0" err="1" smtClean="0"/>
              <a:t>baik</a:t>
            </a:r>
            <a:r>
              <a:rPr lang="en-US" baseline="0" dirty="0" smtClean="0"/>
              <a:t> (</a:t>
            </a:r>
            <a:r>
              <a:rPr lang="en-US" baseline="0" dirty="0" err="1" smtClean="0"/>
              <a:t>misal</a:t>
            </a:r>
            <a:r>
              <a:rPr lang="en-US" baseline="0" dirty="0" smtClean="0"/>
              <a:t> </a:t>
            </a:r>
            <a:r>
              <a:rPr lang="en-US" baseline="0" dirty="0" err="1" smtClean="0"/>
              <a:t>prediksi</a:t>
            </a:r>
            <a:r>
              <a:rPr lang="en-US" baseline="0" dirty="0" smtClean="0"/>
              <a:t> </a:t>
            </a:r>
            <a:r>
              <a:rPr lang="en-US" baseline="0" dirty="0" err="1" smtClean="0"/>
              <a:t>pertumbuhan</a:t>
            </a:r>
            <a:r>
              <a:rPr lang="en-US" baseline="0" dirty="0" smtClean="0"/>
              <a:t> </a:t>
            </a:r>
            <a:r>
              <a:rPr lang="en-US" baseline="0" dirty="0" err="1" smtClean="0"/>
              <a:t>bisnis</a:t>
            </a:r>
            <a:r>
              <a:rPr lang="en-US" baseline="0" dirty="0" smtClean="0"/>
              <a:t> </a:t>
            </a:r>
            <a:r>
              <a:rPr lang="en-US" baseline="0" dirty="0" err="1" smtClean="0"/>
              <a:t>dan</a:t>
            </a:r>
            <a:r>
              <a:rPr lang="en-US" baseline="0" dirty="0" smtClean="0"/>
              <a:t> </a:t>
            </a:r>
            <a:r>
              <a:rPr lang="en-US" baseline="0" dirty="0" err="1" smtClean="0"/>
              <a:t>operasional</a:t>
            </a:r>
            <a:r>
              <a:rPr lang="en-US" baseline="0" dirty="0" smtClean="0"/>
              <a:t>) </a:t>
            </a:r>
            <a:r>
              <a:rPr lang="en-US" baseline="0" dirty="0" err="1" smtClean="0"/>
              <a:t>untuk</a:t>
            </a:r>
            <a:r>
              <a:rPr lang="en-US" baseline="0" dirty="0" smtClean="0"/>
              <a:t> </a:t>
            </a:r>
            <a:r>
              <a:rPr lang="en-US" baseline="0" dirty="0" err="1" smtClean="0"/>
              <a:t>kepentingan</a:t>
            </a:r>
            <a:r>
              <a:rPr lang="en-US" baseline="0" dirty="0" smtClean="0"/>
              <a:t> internal </a:t>
            </a:r>
            <a:r>
              <a:rPr lang="en-US" baseline="0" dirty="0" err="1" smtClean="0"/>
              <a:t>maupun</a:t>
            </a:r>
            <a:r>
              <a:rPr lang="en-US" baseline="0" dirty="0" smtClean="0"/>
              <a:t> </a:t>
            </a:r>
            <a:r>
              <a:rPr lang="en-US" baseline="0" dirty="0" err="1" smtClean="0"/>
              <a:t>eksternal</a:t>
            </a:r>
            <a:r>
              <a:rPr lang="en-US" baseline="0" dirty="0" smtClean="0"/>
              <a:t> </a:t>
            </a:r>
            <a:r>
              <a:rPr lang="en-US" baseline="0" dirty="0" err="1" smtClean="0"/>
              <a:t>dalam</a:t>
            </a:r>
            <a:r>
              <a:rPr lang="en-US" baseline="0" dirty="0" smtClean="0"/>
              <a:t> </a:t>
            </a:r>
            <a:r>
              <a:rPr lang="en-US" baseline="0" dirty="0" err="1" smtClean="0"/>
              <a:t>pengambilan</a:t>
            </a:r>
            <a:r>
              <a:rPr lang="en-US" baseline="0" dirty="0" smtClean="0"/>
              <a:t> </a:t>
            </a:r>
            <a:r>
              <a:rPr lang="en-US" baseline="0" dirty="0" err="1" smtClean="0"/>
              <a:t>keputusan</a:t>
            </a:r>
            <a:endParaRPr lang="en-US" baseline="0" dirty="0" smtClean="0"/>
          </a:p>
          <a:p>
            <a:pPr marL="457200" indent="-457200">
              <a:buAutoNum type="alphaLcPeriod"/>
            </a:pPr>
            <a:r>
              <a:rPr lang="en-US" baseline="0" dirty="0" err="1" smtClean="0"/>
              <a:t>Kesempatan</a:t>
            </a:r>
            <a:r>
              <a:rPr lang="en-US" baseline="0" dirty="0" smtClean="0"/>
              <a:t> yang </a:t>
            </a:r>
            <a:r>
              <a:rPr lang="en-US" baseline="0" dirty="0" err="1" smtClean="0"/>
              <a:t>lebih</a:t>
            </a:r>
            <a:r>
              <a:rPr lang="en-US" baseline="0" dirty="0" smtClean="0"/>
              <a:t> </a:t>
            </a:r>
            <a:r>
              <a:rPr lang="en-US" baseline="0" dirty="0" err="1" smtClean="0"/>
              <a:t>besar</a:t>
            </a:r>
            <a:r>
              <a:rPr lang="en-US" baseline="0" dirty="0" smtClean="0"/>
              <a:t> </a:t>
            </a:r>
            <a:r>
              <a:rPr lang="en-US" baseline="0" dirty="0" err="1" smtClean="0"/>
              <a:t>untuk</a:t>
            </a:r>
            <a:r>
              <a:rPr lang="en-US" baseline="0" dirty="0" smtClean="0"/>
              <a:t> </a:t>
            </a:r>
            <a:r>
              <a:rPr lang="en-US" baseline="0" dirty="0" err="1" smtClean="0"/>
              <a:t>mendapatkan</a:t>
            </a:r>
            <a:r>
              <a:rPr lang="en-US" baseline="0" dirty="0" smtClean="0"/>
              <a:t> </a:t>
            </a:r>
            <a:r>
              <a:rPr lang="en-US" baseline="0" dirty="0" err="1" smtClean="0"/>
              <a:t>pinjaman</a:t>
            </a:r>
            <a:r>
              <a:rPr lang="en-US" baseline="0" dirty="0" smtClean="0"/>
              <a:t> (</a:t>
            </a:r>
            <a:r>
              <a:rPr lang="en-US" baseline="0" dirty="0" err="1" smtClean="0"/>
              <a:t>atau</a:t>
            </a:r>
            <a:r>
              <a:rPr lang="en-US" baseline="0" dirty="0" smtClean="0"/>
              <a:t> </a:t>
            </a:r>
            <a:r>
              <a:rPr lang="en-US" baseline="0" dirty="0" err="1" smtClean="0"/>
              <a:t>sumber</a:t>
            </a:r>
            <a:r>
              <a:rPr lang="en-US" baseline="0" dirty="0" smtClean="0"/>
              <a:t> </a:t>
            </a:r>
            <a:r>
              <a:rPr lang="en-US" baseline="0" dirty="0" err="1" smtClean="0"/>
              <a:t>pendanaan</a:t>
            </a:r>
            <a:r>
              <a:rPr lang="en-US" baseline="0" dirty="0" smtClean="0"/>
              <a:t> modal) </a:t>
            </a:r>
            <a:r>
              <a:rPr lang="en-US" baseline="0" dirty="0" err="1" smtClean="0"/>
              <a:t>sehingga</a:t>
            </a:r>
            <a:r>
              <a:rPr lang="en-US" baseline="0" dirty="0" smtClean="0"/>
              <a:t> </a:t>
            </a:r>
            <a:r>
              <a:rPr lang="en-US" baseline="0" dirty="0" err="1" smtClean="0"/>
              <a:t>bisnis</a:t>
            </a:r>
            <a:r>
              <a:rPr lang="en-US" baseline="0" dirty="0" smtClean="0"/>
              <a:t> </a:t>
            </a:r>
            <a:r>
              <a:rPr lang="en-US" baseline="0" dirty="0" err="1" smtClean="0"/>
              <a:t>entitas</a:t>
            </a:r>
            <a:r>
              <a:rPr lang="en-US" baseline="0" dirty="0" smtClean="0"/>
              <a:t> </a:t>
            </a:r>
            <a:r>
              <a:rPr lang="en-US" baseline="0" dirty="0" err="1" smtClean="0"/>
              <a:t>dapat</a:t>
            </a:r>
            <a:r>
              <a:rPr lang="en-US" baseline="0" dirty="0" smtClean="0"/>
              <a:t> </a:t>
            </a:r>
            <a:r>
              <a:rPr lang="en-US" baseline="0" dirty="0" err="1" smtClean="0"/>
              <a:t>bertumbuh</a:t>
            </a:r>
            <a:r>
              <a:rPr lang="en-US" baseline="0" dirty="0" smtClean="0"/>
              <a:t> </a:t>
            </a:r>
            <a:r>
              <a:rPr lang="en-US" baseline="0" err="1" smtClean="0"/>
              <a:t>lebih</a:t>
            </a:r>
            <a:r>
              <a:rPr lang="en-US" baseline="0" smtClean="0"/>
              <a:t> baik</a:t>
            </a:r>
            <a:endParaRPr lang="id-ID" baseline="0" smtClean="0"/>
          </a:p>
          <a:p>
            <a:pPr marL="457200" indent="-457200">
              <a:buAutoNum type="alphaLcPeriod"/>
            </a:pPr>
            <a:r>
              <a:rPr lang="id-ID" b="1" baseline="0" smtClean="0"/>
              <a:t>Accrual accounting menghasilkan akun-akun di balance sheet seperti AR dan AP untuk meng-account for timing difference pengakuan revenue/expense dan cash movements, sehingga akan sangat bermanfaat untuk decision makings (e.g. Bank ketika akan memberikan kredit). Sedangkan di asumsi dasar kas, tidak akan menghasilkan akun-akun seperti AR dan AP di balance sheet. </a:t>
            </a:r>
            <a:endParaRPr lang="en-US" b="1" baseline="0" dirty="0" smtClean="0"/>
          </a:p>
          <a:p>
            <a:endParaRPr lang="en-US" baseline="0" dirty="0" smtClean="0"/>
          </a:p>
          <a:p>
            <a:r>
              <a:rPr lang="en-US" baseline="0" dirty="0" err="1" smtClean="0"/>
              <a:t>Kelemahan</a:t>
            </a:r>
            <a:r>
              <a:rPr lang="en-US" baseline="0" dirty="0" smtClean="0"/>
              <a:t> </a:t>
            </a:r>
            <a:r>
              <a:rPr lang="en-US" baseline="0" dirty="0" err="1" smtClean="0"/>
              <a:t>dari</a:t>
            </a:r>
            <a:r>
              <a:rPr lang="en-US" baseline="0" dirty="0" smtClean="0"/>
              <a:t> </a:t>
            </a:r>
            <a:r>
              <a:rPr lang="en-US" baseline="0" dirty="0" err="1" smtClean="0"/>
              <a:t>penerapan</a:t>
            </a:r>
            <a:r>
              <a:rPr lang="en-US" baseline="0" dirty="0" smtClean="0"/>
              <a:t> </a:t>
            </a:r>
            <a:r>
              <a:rPr lang="en-US" baseline="0" dirty="0" err="1" smtClean="0"/>
              <a:t>dasar</a:t>
            </a:r>
            <a:r>
              <a:rPr lang="en-US" baseline="0" dirty="0" smtClean="0"/>
              <a:t> </a:t>
            </a:r>
            <a:r>
              <a:rPr lang="en-US" baseline="0" dirty="0" err="1" smtClean="0"/>
              <a:t>akrual</a:t>
            </a:r>
            <a:r>
              <a:rPr lang="en-US" baseline="0" dirty="0" smtClean="0"/>
              <a:t> </a:t>
            </a:r>
            <a:r>
              <a:rPr lang="en-US" baseline="0" dirty="0" err="1" smtClean="0"/>
              <a:t>adalah</a:t>
            </a:r>
            <a:r>
              <a:rPr lang="en-US" baseline="0" dirty="0" smtClean="0"/>
              <a:t>:</a:t>
            </a:r>
          </a:p>
          <a:p>
            <a:pPr marL="0" marR="0" indent="0" algn="l" defTabSz="457200" rtl="0" eaLnBrk="0" fontAlgn="base" latinLnBrk="0" hangingPunct="0">
              <a:lnSpc>
                <a:spcPts val="3500"/>
              </a:lnSpc>
              <a:spcBef>
                <a:spcPct val="0"/>
              </a:spcBef>
              <a:spcAft>
                <a:spcPct val="0"/>
              </a:spcAft>
              <a:buClrTx/>
              <a:buSzTx/>
              <a:buFontTx/>
              <a:buNone/>
              <a:tabLst/>
              <a:defRPr/>
            </a:pPr>
            <a:r>
              <a:rPr lang="en-US" baseline="0" dirty="0" smtClean="0"/>
              <a:t>a. Less accurate in tracking cash (e.g. lots of revenue but just little cash)</a:t>
            </a:r>
          </a:p>
          <a:p>
            <a:endParaRPr lang="en-US" baseline="0" dirty="0" smtClean="0"/>
          </a:p>
          <a:p>
            <a:r>
              <a:rPr lang="en-US" baseline="0" dirty="0" err="1" smtClean="0"/>
              <a:t>Kelemahan</a:t>
            </a:r>
            <a:r>
              <a:rPr lang="en-US" baseline="0" dirty="0" smtClean="0"/>
              <a:t> </a:t>
            </a:r>
            <a:r>
              <a:rPr lang="en-US" baseline="0" dirty="0" err="1" smtClean="0"/>
              <a:t>dari</a:t>
            </a:r>
            <a:r>
              <a:rPr lang="en-US" baseline="0" dirty="0" smtClean="0"/>
              <a:t> </a:t>
            </a:r>
            <a:r>
              <a:rPr lang="en-US" baseline="0" dirty="0" err="1" smtClean="0"/>
              <a:t>dasar</a:t>
            </a:r>
            <a:r>
              <a:rPr lang="en-US" baseline="0" dirty="0" smtClean="0"/>
              <a:t> </a:t>
            </a:r>
            <a:r>
              <a:rPr lang="en-US" baseline="0" dirty="0" err="1" smtClean="0"/>
              <a:t>kas</a:t>
            </a:r>
            <a:r>
              <a:rPr lang="en-US" baseline="0" dirty="0" smtClean="0"/>
              <a:t>:</a:t>
            </a:r>
          </a:p>
          <a:p>
            <a:r>
              <a:rPr lang="en-US" baseline="0" dirty="0" smtClean="0"/>
              <a:t>a. Misleading picture of longer-term profitability (</a:t>
            </a:r>
            <a:r>
              <a:rPr lang="en-US" baseline="0" dirty="0" err="1" smtClean="0"/>
              <a:t>misalnya</a:t>
            </a:r>
            <a:r>
              <a:rPr lang="en-US" baseline="0" dirty="0" smtClean="0"/>
              <a:t> </a:t>
            </a:r>
            <a:r>
              <a:rPr lang="en-US" baseline="0" dirty="0" err="1" smtClean="0"/>
              <a:t>dalam</a:t>
            </a:r>
            <a:r>
              <a:rPr lang="en-US" baseline="0" dirty="0" smtClean="0"/>
              <a:t> </a:t>
            </a:r>
            <a:r>
              <a:rPr lang="en-US" baseline="0" dirty="0" err="1" smtClean="0"/>
              <a:t>satu</a:t>
            </a:r>
            <a:r>
              <a:rPr lang="en-US" baseline="0" dirty="0" smtClean="0"/>
              <a:t> </a:t>
            </a:r>
            <a:r>
              <a:rPr lang="en-US" baseline="0" dirty="0" err="1" smtClean="0"/>
              <a:t>bulan</a:t>
            </a:r>
            <a:r>
              <a:rPr lang="en-US" baseline="0" dirty="0" smtClean="0"/>
              <a:t> </a:t>
            </a:r>
            <a:r>
              <a:rPr lang="en-US" baseline="0" dirty="0" err="1" smtClean="0"/>
              <a:t>tertentu</a:t>
            </a:r>
            <a:r>
              <a:rPr lang="en-US" baseline="0" dirty="0" smtClean="0"/>
              <a:t> LK </a:t>
            </a:r>
            <a:r>
              <a:rPr lang="en-US" baseline="0" dirty="0" err="1" smtClean="0"/>
              <a:t>pembukuan</a:t>
            </a:r>
            <a:r>
              <a:rPr lang="en-US" baseline="0" dirty="0" smtClean="0"/>
              <a:t> </a:t>
            </a:r>
            <a:r>
              <a:rPr lang="en-US" baseline="0" dirty="0" err="1" smtClean="0"/>
              <a:t>entitas</a:t>
            </a:r>
            <a:r>
              <a:rPr lang="en-US" baseline="0" dirty="0" smtClean="0"/>
              <a:t> </a:t>
            </a:r>
            <a:r>
              <a:rPr lang="en-US" baseline="0" dirty="0" err="1" smtClean="0"/>
              <a:t>kelihatan</a:t>
            </a:r>
            <a:r>
              <a:rPr lang="en-US" baseline="0" dirty="0" smtClean="0"/>
              <a:t> profitable </a:t>
            </a:r>
            <a:r>
              <a:rPr lang="en-US" baseline="0" dirty="0" err="1" smtClean="0"/>
              <a:t>padahal</a:t>
            </a:r>
            <a:r>
              <a:rPr lang="en-US" baseline="0" dirty="0" smtClean="0"/>
              <a:t> </a:t>
            </a:r>
            <a:r>
              <a:rPr lang="en-US" baseline="0" dirty="0" err="1" smtClean="0"/>
              <a:t>penjualan</a:t>
            </a:r>
            <a:r>
              <a:rPr lang="en-US" baseline="0" dirty="0" smtClean="0"/>
              <a:t> </a:t>
            </a:r>
            <a:r>
              <a:rPr lang="en-US" baseline="0" dirty="0" err="1" smtClean="0"/>
              <a:t>sebetulnya</a:t>
            </a:r>
            <a:r>
              <a:rPr lang="en-US" baseline="0" dirty="0" smtClean="0"/>
              <a:t> </a:t>
            </a:r>
            <a:r>
              <a:rPr lang="en-US" baseline="0" dirty="0" err="1" smtClean="0"/>
              <a:t>sedang</a:t>
            </a:r>
            <a:r>
              <a:rPr lang="en-US" baseline="0" dirty="0" smtClean="0"/>
              <a:t> </a:t>
            </a:r>
            <a:r>
              <a:rPr lang="en-US" baseline="0" dirty="0" err="1" smtClean="0"/>
              <a:t>lemah</a:t>
            </a:r>
            <a:r>
              <a:rPr lang="en-US" baseline="0" dirty="0" smtClean="0"/>
              <a:t> </a:t>
            </a:r>
            <a:r>
              <a:rPr lang="en-US" baseline="0" dirty="0" err="1" smtClean="0"/>
              <a:t>dan</a:t>
            </a:r>
            <a:r>
              <a:rPr lang="en-US" baseline="0" dirty="0" smtClean="0"/>
              <a:t> </a:t>
            </a:r>
            <a:r>
              <a:rPr lang="en-US" baseline="0" dirty="0" err="1" smtClean="0"/>
              <a:t>kebetulan</a:t>
            </a:r>
            <a:r>
              <a:rPr lang="en-US" baseline="0" dirty="0" smtClean="0"/>
              <a:t> </a:t>
            </a:r>
            <a:r>
              <a:rPr lang="en-US" baseline="0" dirty="0" err="1" smtClean="0"/>
              <a:t>pada</a:t>
            </a:r>
            <a:r>
              <a:rPr lang="en-US" baseline="0" dirty="0" smtClean="0"/>
              <a:t> </a:t>
            </a:r>
            <a:r>
              <a:rPr lang="en-US" baseline="0" dirty="0" err="1" smtClean="0"/>
              <a:t>bulan</a:t>
            </a:r>
            <a:r>
              <a:rPr lang="en-US" baseline="0" dirty="0" smtClean="0"/>
              <a:t> </a:t>
            </a:r>
            <a:r>
              <a:rPr lang="en-US" baseline="0" dirty="0" err="1" smtClean="0"/>
              <a:t>tersebut</a:t>
            </a:r>
            <a:r>
              <a:rPr lang="en-US" baseline="0" dirty="0" smtClean="0"/>
              <a:t> </a:t>
            </a:r>
            <a:r>
              <a:rPr lang="en-US" baseline="0" dirty="0" err="1" smtClean="0"/>
              <a:t>banyak</a:t>
            </a:r>
            <a:r>
              <a:rPr lang="en-US" baseline="0" dirty="0" smtClean="0"/>
              <a:t> customers yang </a:t>
            </a:r>
            <a:r>
              <a:rPr lang="en-US" baseline="0" dirty="0" err="1" smtClean="0"/>
              <a:t>membayar</a:t>
            </a:r>
            <a:r>
              <a:rPr lang="en-US" baseline="0" dirty="0" smtClean="0"/>
              <a:t> </a:t>
            </a:r>
            <a:r>
              <a:rPr lang="en-US" baseline="0" dirty="0" err="1" smtClean="0"/>
              <a:t>utangnya</a:t>
            </a:r>
            <a:r>
              <a:rPr lang="en-US" baseline="0" dirty="0" smtClean="0"/>
              <a:t>).</a:t>
            </a:r>
          </a:p>
        </p:txBody>
      </p:sp>
    </p:spTree>
    <p:extLst>
      <p:ext uri="{BB962C8B-B14F-4D97-AF65-F5344CB8AC3E}">
        <p14:creationId xmlns:p14="http://schemas.microsoft.com/office/powerpoint/2010/main" val="54112558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id-ID" smtClean="0"/>
              <a:t>Presenter membacakan</a:t>
            </a:r>
            <a:r>
              <a:rPr lang="id-ID" baseline="0" smtClean="0"/>
              <a:t> caveat.</a:t>
            </a:r>
            <a:endParaRPr lang="en-US"/>
          </a:p>
        </p:txBody>
      </p:sp>
    </p:spTree>
    <p:extLst>
      <p:ext uri="{BB962C8B-B14F-4D97-AF65-F5344CB8AC3E}">
        <p14:creationId xmlns:p14="http://schemas.microsoft.com/office/powerpoint/2010/main" val="346504142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404406788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178582255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1.Entitas</a:t>
            </a:r>
            <a:r>
              <a:rPr lang="en-US" baseline="0" dirty="0" smtClean="0"/>
              <a:t> </a:t>
            </a:r>
            <a:r>
              <a:rPr lang="en-US" baseline="0" dirty="0" err="1" smtClean="0"/>
              <a:t>wajib</a:t>
            </a:r>
            <a:r>
              <a:rPr lang="en-US" baseline="0" dirty="0" smtClean="0"/>
              <a:t> </a:t>
            </a:r>
            <a:r>
              <a:rPr lang="en-US" baseline="0" dirty="0" err="1" smtClean="0"/>
              <a:t>membuat</a:t>
            </a:r>
            <a:r>
              <a:rPr lang="en-US" baseline="0" dirty="0" smtClean="0"/>
              <a:t> </a:t>
            </a:r>
            <a:r>
              <a:rPr lang="en-US" baseline="0" dirty="0" err="1" smtClean="0"/>
              <a:t>pernyataan</a:t>
            </a:r>
            <a:r>
              <a:rPr lang="en-US" baseline="0" dirty="0" smtClean="0"/>
              <a:t> </a:t>
            </a:r>
            <a:r>
              <a:rPr lang="en-US" baseline="0" dirty="0" err="1" smtClean="0"/>
              <a:t>secara</a:t>
            </a:r>
            <a:r>
              <a:rPr lang="en-US" baseline="0" dirty="0" smtClean="0"/>
              <a:t> </a:t>
            </a:r>
            <a:r>
              <a:rPr lang="en-US" baseline="0" dirty="0" err="1" smtClean="0"/>
              <a:t>eksplisit</a:t>
            </a:r>
            <a:r>
              <a:rPr lang="en-US" baseline="0" dirty="0" smtClean="0"/>
              <a:t> </a:t>
            </a:r>
            <a:r>
              <a:rPr lang="en-US" baseline="0" dirty="0" err="1" smtClean="0"/>
              <a:t>dan</a:t>
            </a:r>
            <a:r>
              <a:rPr lang="en-US" baseline="0" dirty="0" smtClean="0"/>
              <a:t> </a:t>
            </a:r>
            <a:r>
              <a:rPr lang="en-US" baseline="0" dirty="0" err="1" smtClean="0"/>
              <a:t>tanpa</a:t>
            </a:r>
            <a:r>
              <a:rPr lang="en-US" baseline="0" dirty="0" smtClean="0"/>
              <a:t> </a:t>
            </a:r>
            <a:r>
              <a:rPr lang="en-US" baseline="0" dirty="0" err="1" smtClean="0"/>
              <a:t>terkecuali</a:t>
            </a:r>
            <a:r>
              <a:rPr lang="en-US" baseline="0" dirty="0" smtClean="0"/>
              <a:t> </a:t>
            </a:r>
            <a:r>
              <a:rPr lang="en-US" baseline="0" dirty="0" err="1" smtClean="0"/>
              <a:t>tentang</a:t>
            </a:r>
            <a:r>
              <a:rPr lang="en-US" baseline="0" dirty="0" smtClean="0"/>
              <a:t> </a:t>
            </a:r>
            <a:r>
              <a:rPr lang="en-US" baseline="0" dirty="0" err="1" smtClean="0"/>
              <a:t>kepatuhan</a:t>
            </a:r>
            <a:r>
              <a:rPr lang="en-US" baseline="0" dirty="0" smtClean="0"/>
              <a:t> </a:t>
            </a:r>
            <a:r>
              <a:rPr lang="en-US" baseline="0" dirty="0" err="1" smtClean="0"/>
              <a:t>terhadap</a:t>
            </a:r>
            <a:r>
              <a:rPr lang="en-US" baseline="0" dirty="0" smtClean="0"/>
              <a:t> ED SAK EMKM </a:t>
            </a:r>
            <a:r>
              <a:rPr lang="en-US" baseline="0" dirty="0" err="1" smtClean="0"/>
              <a:t>dalam</a:t>
            </a:r>
            <a:r>
              <a:rPr lang="en-US" baseline="0" dirty="0" smtClean="0"/>
              <a:t> CALK (Par 3.4).</a:t>
            </a:r>
          </a:p>
          <a:p>
            <a:r>
              <a:rPr lang="en-US" baseline="0" dirty="0" smtClean="0"/>
              <a:t>2.Entitas </a:t>
            </a:r>
            <a:r>
              <a:rPr lang="en-US" baseline="0" dirty="0" err="1" smtClean="0"/>
              <a:t>menyajikan</a:t>
            </a:r>
            <a:r>
              <a:rPr lang="en-US" baseline="0" dirty="0" smtClean="0"/>
              <a:t> </a:t>
            </a:r>
            <a:r>
              <a:rPr lang="en-US" baseline="0" dirty="0" err="1" smtClean="0"/>
              <a:t>secara</a:t>
            </a:r>
            <a:r>
              <a:rPr lang="en-US" baseline="0" dirty="0" smtClean="0"/>
              <a:t> </a:t>
            </a:r>
            <a:r>
              <a:rPr lang="en-US" baseline="0" dirty="0" err="1" smtClean="0"/>
              <a:t>lengkap</a:t>
            </a:r>
            <a:r>
              <a:rPr lang="en-US" baseline="0" dirty="0" smtClean="0"/>
              <a:t> LK </a:t>
            </a:r>
            <a:r>
              <a:rPr lang="en-US" baseline="0" dirty="0" err="1" smtClean="0"/>
              <a:t>pada</a:t>
            </a:r>
            <a:r>
              <a:rPr lang="en-US" baseline="0" dirty="0" smtClean="0"/>
              <a:t> </a:t>
            </a:r>
            <a:r>
              <a:rPr lang="en-US" baseline="0" dirty="0" err="1" smtClean="0"/>
              <a:t>akhir</a:t>
            </a:r>
            <a:r>
              <a:rPr lang="en-US" baseline="0" dirty="0" smtClean="0"/>
              <a:t> </a:t>
            </a:r>
            <a:r>
              <a:rPr lang="en-US" baseline="0" dirty="0" err="1" smtClean="0"/>
              <a:t>setiap</a:t>
            </a:r>
            <a:r>
              <a:rPr lang="en-US" baseline="0" dirty="0" smtClean="0"/>
              <a:t> </a:t>
            </a:r>
            <a:r>
              <a:rPr lang="en-US" baseline="0" dirty="0" err="1" smtClean="0"/>
              <a:t>periode</a:t>
            </a:r>
            <a:r>
              <a:rPr lang="en-US" baseline="0" dirty="0" smtClean="0"/>
              <a:t> </a:t>
            </a:r>
            <a:r>
              <a:rPr lang="en-US" baseline="0" dirty="0" err="1" smtClean="0"/>
              <a:t>pelaporan</a:t>
            </a:r>
            <a:r>
              <a:rPr lang="en-US" baseline="0" dirty="0" smtClean="0"/>
              <a:t>, </a:t>
            </a:r>
            <a:r>
              <a:rPr lang="en-US" baseline="0" dirty="0" err="1" smtClean="0"/>
              <a:t>termasuk</a:t>
            </a:r>
            <a:r>
              <a:rPr lang="en-US" baseline="0" dirty="0" smtClean="0"/>
              <a:t> </a:t>
            </a:r>
            <a:r>
              <a:rPr lang="en-US" baseline="0" dirty="0" err="1" smtClean="0"/>
              <a:t>informasi</a:t>
            </a:r>
            <a:r>
              <a:rPr lang="en-US" baseline="0" dirty="0" smtClean="0"/>
              <a:t> </a:t>
            </a:r>
            <a:r>
              <a:rPr lang="en-US" baseline="0" dirty="0" err="1" smtClean="0"/>
              <a:t>komparatifnya</a:t>
            </a:r>
            <a:r>
              <a:rPr lang="en-US" baseline="0" dirty="0" smtClean="0"/>
              <a:t>.</a:t>
            </a:r>
          </a:p>
          <a:p>
            <a:r>
              <a:rPr lang="en-US" baseline="0" dirty="0" smtClean="0"/>
              <a:t>3.Entitas </a:t>
            </a:r>
            <a:r>
              <a:rPr lang="en-US" baseline="0" dirty="0" err="1" smtClean="0"/>
              <a:t>mengidentifikasi</a:t>
            </a:r>
            <a:r>
              <a:rPr lang="en-US" baseline="0" dirty="0" smtClean="0"/>
              <a:t> </a:t>
            </a:r>
            <a:r>
              <a:rPr lang="en-US" baseline="0" dirty="0" err="1" smtClean="0"/>
              <a:t>dengan</a:t>
            </a:r>
            <a:r>
              <a:rPr lang="en-US" baseline="0" dirty="0" smtClean="0"/>
              <a:t> </a:t>
            </a:r>
            <a:r>
              <a:rPr lang="en-US" baseline="0" dirty="0" err="1" smtClean="0"/>
              <a:t>jelas</a:t>
            </a:r>
            <a:r>
              <a:rPr lang="en-US" baseline="0" dirty="0" smtClean="0"/>
              <a:t> </a:t>
            </a:r>
            <a:r>
              <a:rPr lang="en-US" baseline="0" dirty="0" err="1" smtClean="0"/>
              <a:t>dan</a:t>
            </a:r>
            <a:r>
              <a:rPr lang="en-US" baseline="0" dirty="0" smtClean="0"/>
              <a:t> </a:t>
            </a:r>
            <a:r>
              <a:rPr lang="en-US" baseline="0" dirty="0" err="1" smtClean="0"/>
              <a:t>diulangi</a:t>
            </a:r>
            <a:r>
              <a:rPr lang="en-US" baseline="0" dirty="0" smtClean="0"/>
              <a:t> </a:t>
            </a:r>
            <a:r>
              <a:rPr lang="en-US" baseline="0" dirty="0" err="1" smtClean="0"/>
              <a:t>bilamana</a:t>
            </a:r>
            <a:r>
              <a:rPr lang="en-US" baseline="0" dirty="0" smtClean="0"/>
              <a:t> </a:t>
            </a:r>
            <a:r>
              <a:rPr lang="en-US" baseline="0" dirty="0" err="1" smtClean="0"/>
              <a:t>perlu</a:t>
            </a:r>
            <a:r>
              <a:rPr lang="en-US" baseline="0" dirty="0" smtClean="0"/>
              <a:t> </a:t>
            </a:r>
            <a:r>
              <a:rPr lang="en-US" baseline="0" dirty="0" err="1" smtClean="0"/>
              <a:t>terkait</a:t>
            </a:r>
            <a:r>
              <a:rPr lang="en-US" baseline="0" dirty="0" smtClean="0"/>
              <a:t>: </a:t>
            </a:r>
            <a:r>
              <a:rPr lang="en-US" baseline="0" dirty="0" err="1" smtClean="0"/>
              <a:t>nama</a:t>
            </a:r>
            <a:r>
              <a:rPr lang="en-US" baseline="0" dirty="0" smtClean="0"/>
              <a:t> </a:t>
            </a:r>
            <a:r>
              <a:rPr lang="en-US" baseline="0" dirty="0" err="1" smtClean="0"/>
              <a:t>entitas</a:t>
            </a:r>
            <a:r>
              <a:rPr lang="en-US" baseline="0" dirty="0" smtClean="0"/>
              <a:t> yang </a:t>
            </a:r>
            <a:r>
              <a:rPr lang="en-US" baseline="0" dirty="0" err="1" smtClean="0"/>
              <a:t>menyusun</a:t>
            </a:r>
            <a:r>
              <a:rPr lang="en-US" baseline="0" dirty="0" smtClean="0"/>
              <a:t> </a:t>
            </a:r>
            <a:r>
              <a:rPr lang="en-US" baseline="0" dirty="0" err="1" smtClean="0"/>
              <a:t>dan</a:t>
            </a:r>
            <a:r>
              <a:rPr lang="en-US" baseline="0" dirty="0" smtClean="0"/>
              <a:t> </a:t>
            </a:r>
            <a:r>
              <a:rPr lang="en-US" baseline="0" dirty="0" err="1" smtClean="0"/>
              <a:t>menyajikan</a:t>
            </a:r>
            <a:r>
              <a:rPr lang="en-US" baseline="0" dirty="0" smtClean="0"/>
              <a:t> </a:t>
            </a:r>
            <a:r>
              <a:rPr lang="en-US" baseline="0" dirty="0" err="1" smtClean="0"/>
              <a:t>laporan</a:t>
            </a:r>
            <a:r>
              <a:rPr lang="en-US" baseline="0" dirty="0" smtClean="0"/>
              <a:t> </a:t>
            </a:r>
            <a:r>
              <a:rPr lang="en-US" baseline="0" dirty="0" err="1" smtClean="0"/>
              <a:t>keuangan</a:t>
            </a:r>
            <a:r>
              <a:rPr lang="en-US" baseline="0" dirty="0" smtClean="0"/>
              <a:t>, </a:t>
            </a:r>
            <a:r>
              <a:rPr lang="en-US" baseline="0" dirty="0" err="1" smtClean="0"/>
              <a:t>tanggal</a:t>
            </a:r>
            <a:r>
              <a:rPr lang="en-US" baseline="0" dirty="0" smtClean="0"/>
              <a:t> </a:t>
            </a:r>
            <a:r>
              <a:rPr lang="en-US" baseline="0" dirty="0" err="1" smtClean="0"/>
              <a:t>akhir</a:t>
            </a:r>
            <a:r>
              <a:rPr lang="en-US" baseline="0" dirty="0" smtClean="0"/>
              <a:t> </a:t>
            </a:r>
            <a:r>
              <a:rPr lang="en-US" baseline="0" dirty="0" err="1" smtClean="0"/>
              <a:t>periode</a:t>
            </a:r>
            <a:r>
              <a:rPr lang="en-US" baseline="0" dirty="0" smtClean="0"/>
              <a:t> </a:t>
            </a:r>
            <a:r>
              <a:rPr lang="en-US" baseline="0" dirty="0" err="1" smtClean="0"/>
              <a:t>pelaporan</a:t>
            </a:r>
            <a:r>
              <a:rPr lang="en-US" baseline="0" dirty="0" smtClean="0"/>
              <a:t> </a:t>
            </a:r>
            <a:r>
              <a:rPr lang="en-US" baseline="0" dirty="0" err="1" smtClean="0"/>
              <a:t>dan</a:t>
            </a:r>
            <a:r>
              <a:rPr lang="en-US" baseline="0" dirty="0" smtClean="0"/>
              <a:t> </a:t>
            </a:r>
            <a:r>
              <a:rPr lang="en-US" baseline="0" dirty="0" err="1" smtClean="0"/>
              <a:t>periode</a:t>
            </a:r>
            <a:r>
              <a:rPr lang="en-US" baseline="0" dirty="0" smtClean="0"/>
              <a:t> </a:t>
            </a:r>
            <a:r>
              <a:rPr lang="en-US" baseline="0" dirty="0" err="1" smtClean="0"/>
              <a:t>laporan</a:t>
            </a:r>
            <a:r>
              <a:rPr lang="en-US" baseline="0" dirty="0" smtClean="0"/>
              <a:t> </a:t>
            </a:r>
            <a:r>
              <a:rPr lang="en-US" baseline="0" dirty="0" err="1" smtClean="0"/>
              <a:t>keuangannya</a:t>
            </a:r>
            <a:r>
              <a:rPr lang="en-US" baseline="0" dirty="0" smtClean="0"/>
              <a:t>, Rupiah </a:t>
            </a:r>
            <a:r>
              <a:rPr lang="en-US" baseline="0" dirty="0" err="1" smtClean="0"/>
              <a:t>sebagai</a:t>
            </a:r>
            <a:r>
              <a:rPr lang="en-US" baseline="0" dirty="0" smtClean="0"/>
              <a:t> </a:t>
            </a:r>
            <a:r>
              <a:rPr lang="en-US" baseline="0" dirty="0" err="1" smtClean="0"/>
              <a:t>mata</a:t>
            </a:r>
            <a:r>
              <a:rPr lang="en-US" baseline="0" dirty="0" smtClean="0"/>
              <a:t> </a:t>
            </a:r>
            <a:r>
              <a:rPr lang="en-US" baseline="0" dirty="0" err="1" smtClean="0"/>
              <a:t>uang</a:t>
            </a:r>
            <a:r>
              <a:rPr lang="en-US" baseline="0" dirty="0" smtClean="0"/>
              <a:t> </a:t>
            </a:r>
            <a:r>
              <a:rPr lang="en-US" baseline="0" dirty="0" err="1" smtClean="0"/>
              <a:t>penyajian</a:t>
            </a:r>
            <a:r>
              <a:rPr lang="en-US" baseline="0" dirty="0" smtClean="0"/>
              <a:t>, </a:t>
            </a:r>
            <a:r>
              <a:rPr lang="en-US" baseline="0" dirty="0" err="1" smtClean="0"/>
              <a:t>dan</a:t>
            </a:r>
            <a:r>
              <a:rPr lang="en-US" baseline="0" dirty="0" smtClean="0"/>
              <a:t> </a:t>
            </a:r>
            <a:r>
              <a:rPr lang="en-US" baseline="0" dirty="0" err="1" smtClean="0"/>
              <a:t>pembulatan</a:t>
            </a:r>
            <a:r>
              <a:rPr lang="en-US" baseline="0" dirty="0" smtClean="0"/>
              <a:t> </a:t>
            </a:r>
            <a:r>
              <a:rPr lang="en-US" baseline="0" dirty="0" err="1" smtClean="0"/>
              <a:t>angka</a:t>
            </a:r>
            <a:r>
              <a:rPr lang="en-US" baseline="0" dirty="0" smtClean="0"/>
              <a:t> yang </a:t>
            </a:r>
            <a:r>
              <a:rPr lang="en-US" baseline="0" dirty="0" err="1" smtClean="0"/>
              <a:t>digunakan</a:t>
            </a:r>
            <a:r>
              <a:rPr lang="en-US" baseline="0" dirty="0" smtClean="0"/>
              <a:t>. </a:t>
            </a:r>
            <a:endParaRPr lang="en-US" dirty="0"/>
          </a:p>
        </p:txBody>
      </p:sp>
    </p:spTree>
    <p:extLst>
      <p:ext uri="{BB962C8B-B14F-4D97-AF65-F5344CB8AC3E}">
        <p14:creationId xmlns:p14="http://schemas.microsoft.com/office/powerpoint/2010/main" val="82372710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smtClean="0"/>
              <a:t>Cukup</a:t>
            </a:r>
            <a:r>
              <a:rPr lang="en-US" dirty="0" smtClean="0"/>
              <a:t> </a:t>
            </a:r>
            <a:r>
              <a:rPr lang="en-US" dirty="0" err="1" smtClean="0"/>
              <a:t>jelas</a:t>
            </a:r>
            <a:r>
              <a:rPr lang="en-US" dirty="0" smtClean="0"/>
              <a:t>. </a:t>
            </a:r>
            <a:endParaRPr lang="en-US" dirty="0"/>
          </a:p>
        </p:txBody>
      </p:sp>
    </p:spTree>
    <p:extLst>
      <p:ext uri="{BB962C8B-B14F-4D97-AF65-F5344CB8AC3E}">
        <p14:creationId xmlns:p14="http://schemas.microsoft.com/office/powerpoint/2010/main" val="50814144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405730232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159348800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smtClean="0"/>
              <a:t>Cukup</a:t>
            </a:r>
            <a:r>
              <a:rPr lang="en-US" dirty="0" smtClean="0"/>
              <a:t> </a:t>
            </a:r>
            <a:r>
              <a:rPr lang="en-US" dirty="0" err="1" smtClean="0"/>
              <a:t>jelas</a:t>
            </a:r>
            <a:r>
              <a:rPr lang="en-US" dirty="0" smtClean="0"/>
              <a:t>.</a:t>
            </a:r>
            <a:endParaRPr lang="en-US" dirty="0"/>
          </a:p>
        </p:txBody>
      </p:sp>
    </p:spTree>
    <p:extLst>
      <p:ext uri="{BB962C8B-B14F-4D97-AF65-F5344CB8AC3E}">
        <p14:creationId xmlns:p14="http://schemas.microsoft.com/office/powerpoint/2010/main" val="136838209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329618135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397602027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Par 8.2: </a:t>
            </a:r>
            <a:r>
              <a:rPr lang="en-US" dirty="0" err="1" smtClean="0"/>
              <a:t>aset</a:t>
            </a:r>
            <a:r>
              <a:rPr lang="en-US" dirty="0" smtClean="0"/>
              <a:t> </a:t>
            </a:r>
            <a:r>
              <a:rPr lang="en-US" dirty="0" err="1" smtClean="0"/>
              <a:t>keuangan</a:t>
            </a:r>
            <a:r>
              <a:rPr lang="en-US" dirty="0" smtClean="0"/>
              <a:t> </a:t>
            </a:r>
            <a:r>
              <a:rPr lang="en-US" dirty="0" err="1" smtClean="0"/>
              <a:t>adalah</a:t>
            </a:r>
            <a:r>
              <a:rPr lang="en-US" dirty="0" smtClean="0"/>
              <a:t> </a:t>
            </a:r>
            <a:r>
              <a:rPr lang="en-US" dirty="0" err="1" smtClean="0"/>
              <a:t>setiap</a:t>
            </a:r>
            <a:r>
              <a:rPr lang="en-US" baseline="0" dirty="0" smtClean="0"/>
              <a:t> </a:t>
            </a:r>
            <a:r>
              <a:rPr lang="en-US" baseline="0" dirty="0" err="1" smtClean="0"/>
              <a:t>aset</a:t>
            </a:r>
            <a:r>
              <a:rPr lang="en-US" baseline="0" dirty="0" smtClean="0"/>
              <a:t> yang </a:t>
            </a:r>
            <a:r>
              <a:rPr lang="en-US" baseline="0" dirty="0" err="1" smtClean="0"/>
              <a:t>berupa</a:t>
            </a:r>
            <a:r>
              <a:rPr lang="en-US" baseline="0" dirty="0" smtClean="0"/>
              <a:t> </a:t>
            </a:r>
            <a:r>
              <a:rPr lang="en-US" baseline="0" dirty="0" err="1" smtClean="0"/>
              <a:t>kas</a:t>
            </a:r>
            <a:r>
              <a:rPr lang="en-US" baseline="0" dirty="0" smtClean="0"/>
              <a:t>, </a:t>
            </a:r>
            <a:r>
              <a:rPr lang="en-US" baseline="0" dirty="0" err="1" smtClean="0"/>
              <a:t>instrumen</a:t>
            </a:r>
            <a:r>
              <a:rPr lang="en-US" baseline="0" dirty="0" smtClean="0"/>
              <a:t> </a:t>
            </a:r>
            <a:r>
              <a:rPr lang="en-US" baseline="0" dirty="0" err="1" smtClean="0"/>
              <a:t>ekuitas</a:t>
            </a:r>
            <a:r>
              <a:rPr lang="en-US" baseline="0" dirty="0" smtClean="0"/>
              <a:t> </a:t>
            </a:r>
            <a:r>
              <a:rPr lang="en-US" baseline="0" dirty="0" err="1" smtClean="0"/>
              <a:t>entitas</a:t>
            </a:r>
            <a:r>
              <a:rPr lang="en-US" baseline="0" dirty="0" smtClean="0"/>
              <a:t> lain, </a:t>
            </a:r>
            <a:r>
              <a:rPr lang="en-US" baseline="0" dirty="0" err="1" smtClean="0"/>
              <a:t>dan</a:t>
            </a:r>
            <a:r>
              <a:rPr lang="en-US" baseline="0" dirty="0" smtClean="0"/>
              <a:t> </a:t>
            </a:r>
            <a:r>
              <a:rPr lang="en-US" baseline="0" dirty="0" err="1" smtClean="0"/>
              <a:t>hak</a:t>
            </a:r>
            <a:r>
              <a:rPr lang="en-US" baseline="0" dirty="0" smtClean="0"/>
              <a:t> </a:t>
            </a:r>
            <a:r>
              <a:rPr lang="en-US" baseline="0" dirty="0" err="1" smtClean="0"/>
              <a:t>kontraktual</a:t>
            </a:r>
            <a:r>
              <a:rPr lang="en-US" baseline="0" dirty="0" smtClean="0"/>
              <a:t> </a:t>
            </a:r>
            <a:r>
              <a:rPr lang="en-US" baseline="0" dirty="0" err="1" smtClean="0"/>
              <a:t>untuk</a:t>
            </a:r>
            <a:r>
              <a:rPr lang="en-US" baseline="0" dirty="0" smtClean="0"/>
              <a:t> </a:t>
            </a:r>
            <a:r>
              <a:rPr lang="en-US" baseline="0" dirty="0" err="1" smtClean="0"/>
              <a:t>menerima</a:t>
            </a:r>
            <a:r>
              <a:rPr lang="en-US" baseline="0" dirty="0" smtClean="0"/>
              <a:t> </a:t>
            </a:r>
            <a:r>
              <a:rPr lang="en-US" baseline="0" dirty="0" err="1" smtClean="0"/>
              <a:t>kas</a:t>
            </a:r>
            <a:r>
              <a:rPr lang="en-US" baseline="0" dirty="0" smtClean="0"/>
              <a:t> </a:t>
            </a:r>
            <a:r>
              <a:rPr lang="en-US" baseline="0" dirty="0" err="1" smtClean="0"/>
              <a:t>atau</a:t>
            </a:r>
            <a:r>
              <a:rPr lang="en-US" baseline="0" dirty="0" smtClean="0"/>
              <a:t> </a:t>
            </a:r>
            <a:r>
              <a:rPr lang="en-US" baseline="0" dirty="0" err="1" smtClean="0"/>
              <a:t>aset</a:t>
            </a:r>
            <a:r>
              <a:rPr lang="en-US" baseline="0" dirty="0" smtClean="0"/>
              <a:t> </a:t>
            </a:r>
            <a:r>
              <a:rPr lang="en-US" baseline="0" dirty="0" err="1" smtClean="0"/>
              <a:t>keuangan</a:t>
            </a:r>
            <a:r>
              <a:rPr lang="en-US" baseline="0" dirty="0" smtClean="0"/>
              <a:t> lain </a:t>
            </a:r>
            <a:r>
              <a:rPr lang="en-US" baseline="0" dirty="0" err="1" smtClean="0"/>
              <a:t>dari</a:t>
            </a:r>
            <a:r>
              <a:rPr lang="en-US" baseline="0" dirty="0" smtClean="0"/>
              <a:t> </a:t>
            </a:r>
            <a:r>
              <a:rPr lang="en-US" baseline="0" dirty="0" err="1" smtClean="0"/>
              <a:t>entitas</a:t>
            </a:r>
            <a:r>
              <a:rPr lang="en-US" baseline="0" dirty="0" smtClean="0"/>
              <a:t> lain.</a:t>
            </a:r>
          </a:p>
          <a:p>
            <a:r>
              <a:rPr lang="en-US" baseline="0" dirty="0" smtClean="0"/>
              <a:t>Par 8.3: </a:t>
            </a:r>
            <a:r>
              <a:rPr lang="en-US" baseline="0" dirty="0" err="1" smtClean="0"/>
              <a:t>liabilitas</a:t>
            </a:r>
            <a:r>
              <a:rPr lang="en-US" baseline="0" dirty="0" smtClean="0"/>
              <a:t> </a:t>
            </a:r>
            <a:r>
              <a:rPr lang="en-US" baseline="0" dirty="0" err="1" smtClean="0"/>
              <a:t>keuangan</a:t>
            </a:r>
            <a:r>
              <a:rPr lang="en-US" baseline="0" dirty="0" smtClean="0"/>
              <a:t> </a:t>
            </a:r>
            <a:r>
              <a:rPr lang="en-US" baseline="0" dirty="0" err="1" smtClean="0"/>
              <a:t>adalah</a:t>
            </a:r>
            <a:r>
              <a:rPr lang="en-US" baseline="0" dirty="0" smtClean="0"/>
              <a:t> </a:t>
            </a:r>
            <a:r>
              <a:rPr lang="en-US" baseline="0" dirty="0" err="1" smtClean="0"/>
              <a:t>setiap</a:t>
            </a:r>
            <a:r>
              <a:rPr lang="en-US" baseline="0" dirty="0" smtClean="0"/>
              <a:t> </a:t>
            </a:r>
            <a:r>
              <a:rPr lang="en-US" baseline="0" dirty="0" err="1" smtClean="0"/>
              <a:t>liabilitas</a:t>
            </a:r>
            <a:r>
              <a:rPr lang="en-US" baseline="0" dirty="0" smtClean="0"/>
              <a:t> yang </a:t>
            </a:r>
            <a:r>
              <a:rPr lang="en-US" baseline="0" dirty="0" err="1" smtClean="0"/>
              <a:t>berupa</a:t>
            </a:r>
            <a:r>
              <a:rPr lang="en-US" baseline="0" dirty="0" smtClean="0"/>
              <a:t> </a:t>
            </a:r>
            <a:r>
              <a:rPr lang="en-US" baseline="0" dirty="0" err="1" smtClean="0"/>
              <a:t>kewajiban</a:t>
            </a:r>
            <a:r>
              <a:rPr lang="en-US" baseline="0" dirty="0" smtClean="0"/>
              <a:t> </a:t>
            </a:r>
            <a:r>
              <a:rPr lang="en-US" baseline="0" dirty="0" err="1" smtClean="0"/>
              <a:t>kontraktual</a:t>
            </a:r>
            <a:r>
              <a:rPr lang="en-US" baseline="0" dirty="0" smtClean="0"/>
              <a:t> </a:t>
            </a:r>
            <a:r>
              <a:rPr lang="en-US" baseline="0" dirty="0" err="1" smtClean="0"/>
              <a:t>untuk</a:t>
            </a:r>
            <a:r>
              <a:rPr lang="en-US" baseline="0" dirty="0" smtClean="0"/>
              <a:t> </a:t>
            </a:r>
            <a:r>
              <a:rPr lang="en-US" baseline="0" dirty="0" err="1" smtClean="0"/>
              <a:t>menyerahkan</a:t>
            </a:r>
            <a:r>
              <a:rPr lang="en-US" baseline="0" dirty="0" smtClean="0"/>
              <a:t> </a:t>
            </a:r>
            <a:r>
              <a:rPr lang="en-US" baseline="0" dirty="0" err="1" smtClean="0"/>
              <a:t>kas</a:t>
            </a:r>
            <a:r>
              <a:rPr lang="en-US" baseline="0" dirty="0" smtClean="0"/>
              <a:t> </a:t>
            </a:r>
            <a:r>
              <a:rPr lang="en-US" baseline="0" dirty="0" err="1" smtClean="0"/>
              <a:t>atau</a:t>
            </a:r>
            <a:r>
              <a:rPr lang="en-US" baseline="0" dirty="0" smtClean="0"/>
              <a:t> </a:t>
            </a:r>
            <a:r>
              <a:rPr lang="en-US" baseline="0" dirty="0" err="1" smtClean="0"/>
              <a:t>aset</a:t>
            </a:r>
            <a:r>
              <a:rPr lang="en-US" baseline="0" dirty="0" smtClean="0"/>
              <a:t> </a:t>
            </a:r>
            <a:r>
              <a:rPr lang="en-US" baseline="0" dirty="0" err="1" smtClean="0"/>
              <a:t>keuangan</a:t>
            </a:r>
            <a:r>
              <a:rPr lang="en-US" baseline="0" dirty="0" smtClean="0"/>
              <a:t> lain </a:t>
            </a:r>
            <a:r>
              <a:rPr lang="en-US" baseline="0" dirty="0" err="1" smtClean="0"/>
              <a:t>kepada</a:t>
            </a:r>
            <a:r>
              <a:rPr lang="en-US" baseline="0" dirty="0" smtClean="0"/>
              <a:t> </a:t>
            </a:r>
            <a:r>
              <a:rPr lang="en-US" baseline="0" dirty="0" err="1" smtClean="0"/>
              <a:t>entitas</a:t>
            </a:r>
            <a:r>
              <a:rPr lang="en-US" baseline="0" dirty="0" smtClean="0"/>
              <a:t> lain. </a:t>
            </a:r>
          </a:p>
          <a:p>
            <a:r>
              <a:rPr lang="en-US" baseline="0" dirty="0" smtClean="0"/>
              <a:t>Par 8.4: </a:t>
            </a:r>
            <a:r>
              <a:rPr lang="en-US" baseline="0" dirty="0" err="1" smtClean="0"/>
              <a:t>contoh</a:t>
            </a:r>
            <a:r>
              <a:rPr lang="en-US" baseline="0" dirty="0" smtClean="0"/>
              <a:t> </a:t>
            </a:r>
            <a:r>
              <a:rPr lang="en-US" baseline="0" dirty="0" err="1" smtClean="0"/>
              <a:t>aset</a:t>
            </a:r>
            <a:r>
              <a:rPr lang="en-US" baseline="0" dirty="0" smtClean="0"/>
              <a:t> </a:t>
            </a:r>
            <a:r>
              <a:rPr lang="en-US" baseline="0" dirty="0" err="1" smtClean="0"/>
              <a:t>dan</a:t>
            </a:r>
            <a:r>
              <a:rPr lang="en-US" baseline="0" dirty="0" smtClean="0"/>
              <a:t> </a:t>
            </a:r>
            <a:r>
              <a:rPr lang="en-US" baseline="0" dirty="0" err="1" smtClean="0"/>
              <a:t>liabilitas</a:t>
            </a:r>
            <a:r>
              <a:rPr lang="en-US" baseline="0" dirty="0" smtClean="0"/>
              <a:t> </a:t>
            </a:r>
            <a:r>
              <a:rPr lang="en-US" baseline="0" dirty="0" err="1" smtClean="0"/>
              <a:t>keuangan</a:t>
            </a:r>
            <a:r>
              <a:rPr lang="en-US" baseline="0" dirty="0" smtClean="0"/>
              <a:t> yang </a:t>
            </a:r>
            <a:r>
              <a:rPr lang="en-US" baseline="0" dirty="0" err="1" smtClean="0"/>
              <a:t>dicakup</a:t>
            </a:r>
            <a:r>
              <a:rPr lang="en-US" baseline="0" dirty="0" smtClean="0"/>
              <a:t> </a:t>
            </a:r>
            <a:r>
              <a:rPr lang="en-US" baseline="0" dirty="0" err="1" smtClean="0"/>
              <a:t>dalam</a:t>
            </a:r>
            <a:r>
              <a:rPr lang="en-US" baseline="0" dirty="0" smtClean="0"/>
              <a:t> Bab 8 </a:t>
            </a:r>
            <a:r>
              <a:rPr lang="en-US" baseline="0" dirty="0" err="1" smtClean="0"/>
              <a:t>adalah</a:t>
            </a:r>
            <a:r>
              <a:rPr lang="en-US" baseline="0" dirty="0" smtClean="0"/>
              <a:t> </a:t>
            </a:r>
            <a:r>
              <a:rPr lang="en-US" baseline="0" dirty="0" err="1" smtClean="0"/>
              <a:t>piutang&amp;utang</a:t>
            </a:r>
            <a:r>
              <a:rPr lang="en-US" baseline="0" dirty="0" smtClean="0"/>
              <a:t>, </a:t>
            </a:r>
            <a:r>
              <a:rPr lang="en-US" baseline="0" dirty="0" err="1" smtClean="0"/>
              <a:t>pinjaman</a:t>
            </a:r>
            <a:r>
              <a:rPr lang="en-US" baseline="0" dirty="0" smtClean="0"/>
              <a:t> yang </a:t>
            </a:r>
            <a:r>
              <a:rPr lang="en-US" baseline="0" dirty="0" err="1" smtClean="0"/>
              <a:t>diberikan</a:t>
            </a:r>
            <a:r>
              <a:rPr lang="en-US" baseline="0" dirty="0" smtClean="0"/>
              <a:t> </a:t>
            </a:r>
            <a:r>
              <a:rPr lang="en-US" baseline="0" dirty="0" err="1" smtClean="0"/>
              <a:t>atau</a:t>
            </a:r>
            <a:r>
              <a:rPr lang="en-US" baseline="0" dirty="0" smtClean="0"/>
              <a:t> yang </a:t>
            </a:r>
            <a:r>
              <a:rPr lang="en-US" baseline="0" dirty="0" err="1" smtClean="0"/>
              <a:t>diterima</a:t>
            </a:r>
            <a:r>
              <a:rPr lang="en-US" baseline="0" dirty="0" smtClean="0"/>
              <a:t>, </a:t>
            </a:r>
            <a:r>
              <a:rPr lang="en-US" baseline="0" dirty="0" err="1" smtClean="0"/>
              <a:t>investasi</a:t>
            </a:r>
            <a:r>
              <a:rPr lang="en-US" baseline="0" dirty="0" smtClean="0"/>
              <a:t> </a:t>
            </a:r>
            <a:r>
              <a:rPr lang="en-US" baseline="0" dirty="0" err="1" smtClean="0"/>
              <a:t>pada</a:t>
            </a:r>
            <a:r>
              <a:rPr lang="en-US" baseline="0" dirty="0" smtClean="0"/>
              <a:t> </a:t>
            </a:r>
            <a:r>
              <a:rPr lang="en-US" baseline="0" dirty="0" err="1" smtClean="0"/>
              <a:t>instrumen</a:t>
            </a:r>
            <a:r>
              <a:rPr lang="en-US" baseline="0" dirty="0" smtClean="0"/>
              <a:t> </a:t>
            </a:r>
            <a:r>
              <a:rPr lang="en-US" baseline="0" dirty="0" err="1" smtClean="0"/>
              <a:t>utang</a:t>
            </a:r>
            <a:r>
              <a:rPr lang="en-US" baseline="0" dirty="0" smtClean="0"/>
              <a:t> (</a:t>
            </a:r>
            <a:r>
              <a:rPr lang="en-US" baseline="0" dirty="0" err="1" smtClean="0"/>
              <a:t>contoh</a:t>
            </a:r>
            <a:r>
              <a:rPr lang="en-US" baseline="0" dirty="0" smtClean="0"/>
              <a:t> </a:t>
            </a:r>
            <a:r>
              <a:rPr lang="en-US" baseline="0" dirty="0" err="1" smtClean="0"/>
              <a:t>obligasi</a:t>
            </a:r>
            <a:r>
              <a:rPr lang="en-US" baseline="0" dirty="0" smtClean="0"/>
              <a:t> yang </a:t>
            </a:r>
            <a:r>
              <a:rPr lang="en-US" baseline="0" dirty="0" err="1" smtClean="0"/>
              <a:t>diperdagangkan</a:t>
            </a:r>
            <a:r>
              <a:rPr lang="en-US" baseline="0" dirty="0" smtClean="0"/>
              <a:t>), </a:t>
            </a:r>
            <a:r>
              <a:rPr lang="en-US" baseline="0" dirty="0" err="1" smtClean="0"/>
              <a:t>dan</a:t>
            </a:r>
            <a:r>
              <a:rPr lang="en-US" baseline="0" dirty="0" smtClean="0"/>
              <a:t> </a:t>
            </a:r>
            <a:r>
              <a:rPr lang="en-US" baseline="0" dirty="0" err="1" smtClean="0"/>
              <a:t>investasi</a:t>
            </a:r>
            <a:r>
              <a:rPr lang="en-US" baseline="0" dirty="0" smtClean="0"/>
              <a:t> </a:t>
            </a:r>
            <a:r>
              <a:rPr lang="en-US" baseline="0" dirty="0" err="1" smtClean="0"/>
              <a:t>pada</a:t>
            </a:r>
            <a:r>
              <a:rPr lang="en-US" baseline="0" dirty="0" smtClean="0"/>
              <a:t> </a:t>
            </a:r>
            <a:r>
              <a:rPr lang="en-US" baseline="0" dirty="0" err="1" smtClean="0"/>
              <a:t>instrumen</a:t>
            </a:r>
            <a:r>
              <a:rPr lang="en-US" baseline="0" dirty="0" smtClean="0"/>
              <a:t> </a:t>
            </a:r>
            <a:r>
              <a:rPr lang="en-US" baseline="0" dirty="0" err="1" smtClean="0"/>
              <a:t>ekuitas</a:t>
            </a:r>
            <a:r>
              <a:rPr lang="en-US" baseline="0" dirty="0" smtClean="0"/>
              <a:t> (</a:t>
            </a:r>
            <a:r>
              <a:rPr lang="en-US" baseline="0" dirty="0" err="1" smtClean="0"/>
              <a:t>contoh</a:t>
            </a:r>
            <a:r>
              <a:rPr lang="en-US" baseline="0" dirty="0" smtClean="0"/>
              <a:t> </a:t>
            </a:r>
            <a:r>
              <a:rPr lang="en-US" baseline="0" dirty="0" err="1" smtClean="0"/>
              <a:t>saham</a:t>
            </a:r>
            <a:r>
              <a:rPr lang="en-US" baseline="0" dirty="0" smtClean="0"/>
              <a:t> </a:t>
            </a:r>
            <a:r>
              <a:rPr lang="en-US" baseline="0" dirty="0" err="1" smtClean="0"/>
              <a:t>perusahaan</a:t>
            </a:r>
            <a:r>
              <a:rPr lang="en-US" baseline="0" dirty="0" smtClean="0"/>
              <a:t> yang </a:t>
            </a:r>
            <a:r>
              <a:rPr lang="en-US" baseline="0" dirty="0" err="1" smtClean="0"/>
              <a:t>diperdagangkan</a:t>
            </a:r>
            <a:r>
              <a:rPr lang="en-US" baseline="0" dirty="0" smtClean="0"/>
              <a:t> di bursa </a:t>
            </a:r>
            <a:r>
              <a:rPr lang="en-US" baseline="0" dirty="0" err="1" smtClean="0"/>
              <a:t>efek</a:t>
            </a:r>
            <a:r>
              <a:rPr lang="en-US" baseline="0" dirty="0" smtClean="0"/>
              <a:t>). </a:t>
            </a:r>
          </a:p>
          <a:p>
            <a:r>
              <a:rPr lang="en-US" baseline="0" dirty="0" smtClean="0"/>
              <a:t>Par 8.5: Bab 8 </a:t>
            </a:r>
            <a:r>
              <a:rPr lang="en-US" baseline="0" dirty="0" err="1" smtClean="0"/>
              <a:t>tidak</a:t>
            </a:r>
            <a:r>
              <a:rPr lang="en-US" baseline="0" dirty="0" smtClean="0"/>
              <a:t> </a:t>
            </a:r>
            <a:r>
              <a:rPr lang="en-US" baseline="0" dirty="0" err="1" smtClean="0"/>
              <a:t>berlaku</a:t>
            </a:r>
            <a:r>
              <a:rPr lang="en-US" baseline="0" dirty="0" smtClean="0"/>
              <a:t> </a:t>
            </a:r>
            <a:r>
              <a:rPr lang="en-US" baseline="0" dirty="0" err="1" smtClean="0"/>
              <a:t>untuk</a:t>
            </a:r>
            <a:r>
              <a:rPr lang="en-US" baseline="0" dirty="0" smtClean="0"/>
              <a:t> </a:t>
            </a:r>
            <a:r>
              <a:rPr lang="en-US" baseline="0" dirty="0" err="1" smtClean="0"/>
              <a:t>aset</a:t>
            </a:r>
            <a:r>
              <a:rPr lang="en-US" baseline="0" dirty="0" smtClean="0"/>
              <a:t> </a:t>
            </a:r>
            <a:r>
              <a:rPr lang="en-US" baseline="0" dirty="0" err="1" smtClean="0"/>
              <a:t>dan</a:t>
            </a:r>
            <a:r>
              <a:rPr lang="en-US" baseline="0" dirty="0" smtClean="0"/>
              <a:t> </a:t>
            </a:r>
            <a:r>
              <a:rPr lang="en-US" baseline="0" dirty="0" err="1" smtClean="0"/>
              <a:t>liabilitas</a:t>
            </a:r>
            <a:r>
              <a:rPr lang="en-US" baseline="0" dirty="0" smtClean="0"/>
              <a:t> yang </a:t>
            </a:r>
            <a:r>
              <a:rPr lang="en-US" baseline="0" dirty="0" err="1" smtClean="0"/>
              <a:t>terkait</a:t>
            </a:r>
            <a:r>
              <a:rPr lang="en-US" baseline="0" dirty="0" smtClean="0"/>
              <a:t> </a:t>
            </a:r>
            <a:r>
              <a:rPr lang="en-US" baseline="0" dirty="0" err="1" smtClean="0"/>
              <a:t>dengan</a:t>
            </a:r>
            <a:r>
              <a:rPr lang="en-US" baseline="0" dirty="0" smtClean="0"/>
              <a:t> </a:t>
            </a:r>
            <a:r>
              <a:rPr lang="en-US" baseline="0" dirty="0" err="1" smtClean="0"/>
              <a:t>imbalan</a:t>
            </a:r>
            <a:r>
              <a:rPr lang="en-US" baseline="0" dirty="0" smtClean="0"/>
              <a:t> </a:t>
            </a:r>
            <a:r>
              <a:rPr lang="en-US" baseline="0" dirty="0" err="1" smtClean="0"/>
              <a:t>kerja</a:t>
            </a:r>
            <a:r>
              <a:rPr lang="en-US" baseline="0" dirty="0" smtClean="0"/>
              <a:t> yang </a:t>
            </a:r>
            <a:r>
              <a:rPr lang="en-US" baseline="0" dirty="0" err="1" smtClean="0"/>
              <a:t>diatur</a:t>
            </a:r>
            <a:r>
              <a:rPr lang="en-US" baseline="0" dirty="0" smtClean="0"/>
              <a:t> </a:t>
            </a:r>
            <a:r>
              <a:rPr lang="en-US" baseline="0" dirty="0" err="1" smtClean="0"/>
              <a:t>dalam</a:t>
            </a:r>
            <a:r>
              <a:rPr lang="en-US" baseline="0" dirty="0" smtClean="0"/>
              <a:t> Bab 14 </a:t>
            </a:r>
            <a:r>
              <a:rPr lang="en-US" baseline="0" dirty="0" err="1" smtClean="0"/>
              <a:t>dan</a:t>
            </a:r>
            <a:r>
              <a:rPr lang="en-US" baseline="0" dirty="0" smtClean="0"/>
              <a:t> </a:t>
            </a:r>
            <a:r>
              <a:rPr lang="en-US" baseline="0" dirty="0" err="1" smtClean="0"/>
              <a:t>pajak</a:t>
            </a:r>
            <a:r>
              <a:rPr lang="en-US" baseline="0" dirty="0" smtClean="0"/>
              <a:t> </a:t>
            </a:r>
            <a:r>
              <a:rPr lang="en-US" baseline="0" dirty="0" err="1" smtClean="0"/>
              <a:t>penghasilan</a:t>
            </a:r>
            <a:r>
              <a:rPr lang="en-US" baseline="0" dirty="0" smtClean="0"/>
              <a:t> yang </a:t>
            </a:r>
            <a:r>
              <a:rPr lang="en-US" baseline="0" dirty="0" err="1" smtClean="0"/>
              <a:t>diatur</a:t>
            </a:r>
            <a:r>
              <a:rPr lang="en-US" baseline="0" dirty="0" smtClean="0"/>
              <a:t> </a:t>
            </a:r>
            <a:r>
              <a:rPr lang="en-US" baseline="0" dirty="0" err="1" smtClean="0"/>
              <a:t>dalam</a:t>
            </a:r>
            <a:r>
              <a:rPr lang="en-US" baseline="0" dirty="0" smtClean="0"/>
              <a:t> Bab 15. </a:t>
            </a:r>
          </a:p>
          <a:p>
            <a:r>
              <a:rPr lang="en-US" baseline="0" dirty="0" smtClean="0"/>
              <a:t> </a:t>
            </a:r>
            <a:endParaRPr lang="en-US" dirty="0"/>
          </a:p>
        </p:txBody>
      </p:sp>
    </p:spTree>
    <p:extLst>
      <p:ext uri="{BB962C8B-B14F-4D97-AF65-F5344CB8AC3E}">
        <p14:creationId xmlns:p14="http://schemas.microsoft.com/office/powerpoint/2010/main" val="120249855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smtClean="0"/>
              <a:t>Cukup</a:t>
            </a:r>
            <a:r>
              <a:rPr lang="en-US" dirty="0" smtClean="0"/>
              <a:t> </a:t>
            </a:r>
            <a:r>
              <a:rPr lang="en-US" dirty="0" err="1" smtClean="0"/>
              <a:t>jelas</a:t>
            </a:r>
            <a:r>
              <a:rPr lang="en-US" dirty="0" smtClean="0"/>
              <a:t>.</a:t>
            </a:r>
          </a:p>
          <a:p>
            <a:endParaRPr lang="en-US" dirty="0" smtClean="0"/>
          </a:p>
          <a:p>
            <a:r>
              <a:rPr lang="en-US" dirty="0" err="1" smtClean="0"/>
              <a:t>Tujuan</a:t>
            </a:r>
            <a:r>
              <a:rPr lang="en-US" dirty="0" smtClean="0"/>
              <a:t> ED SAK EMKM </a:t>
            </a:r>
            <a:r>
              <a:rPr lang="en-US" dirty="0" err="1" smtClean="0"/>
              <a:t>mengacu</a:t>
            </a:r>
            <a:r>
              <a:rPr lang="en-US" baseline="0" dirty="0" smtClean="0"/>
              <a:t> </a:t>
            </a:r>
            <a:r>
              <a:rPr lang="en-US" baseline="0" dirty="0" err="1" smtClean="0"/>
              <a:t>pada</a:t>
            </a:r>
            <a:r>
              <a:rPr lang="en-US" baseline="0" dirty="0" smtClean="0"/>
              <a:t> DK02 (Hal 65 ED SAK EMKM).</a:t>
            </a:r>
            <a:endParaRPr lang="en-US" dirty="0" smtClean="0"/>
          </a:p>
          <a:p>
            <a:endParaRPr lang="en-US" dirty="0"/>
          </a:p>
        </p:txBody>
      </p:sp>
    </p:spTree>
    <p:extLst>
      <p:ext uri="{BB962C8B-B14F-4D97-AF65-F5344CB8AC3E}">
        <p14:creationId xmlns:p14="http://schemas.microsoft.com/office/powerpoint/2010/main" val="119693329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140245267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1089420651"/>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smtClean="0"/>
              <a:t>Ruang</a:t>
            </a:r>
            <a:r>
              <a:rPr lang="en-US" dirty="0" smtClean="0"/>
              <a:t> </a:t>
            </a:r>
            <a:r>
              <a:rPr lang="en-US" dirty="0" err="1" smtClean="0"/>
              <a:t>Lingkup</a:t>
            </a:r>
            <a:r>
              <a:rPr lang="en-US" dirty="0" smtClean="0"/>
              <a:t>:</a:t>
            </a:r>
            <a:r>
              <a:rPr lang="en-US" baseline="0" dirty="0" smtClean="0"/>
              <a:t> </a:t>
            </a:r>
            <a:r>
              <a:rPr lang="en-US" baseline="0" dirty="0" err="1" smtClean="0"/>
              <a:t>persediaan</a:t>
            </a:r>
            <a:r>
              <a:rPr lang="en-US" baseline="0" dirty="0" smtClean="0"/>
              <a:t> </a:t>
            </a:r>
            <a:r>
              <a:rPr lang="en-US" baseline="0" dirty="0" err="1" smtClean="0"/>
              <a:t>adalah</a:t>
            </a:r>
            <a:r>
              <a:rPr lang="en-US" baseline="0" dirty="0" smtClean="0"/>
              <a:t> </a:t>
            </a:r>
            <a:r>
              <a:rPr lang="en-US" baseline="0" dirty="0" err="1" smtClean="0"/>
              <a:t>aset</a:t>
            </a:r>
            <a:r>
              <a:rPr lang="en-US" baseline="0" dirty="0" smtClean="0"/>
              <a:t> </a:t>
            </a:r>
            <a:r>
              <a:rPr lang="en-US" baseline="0" dirty="0" err="1" smtClean="0"/>
              <a:t>untuk</a:t>
            </a:r>
            <a:r>
              <a:rPr lang="en-US" baseline="0" dirty="0" smtClean="0"/>
              <a:t> </a:t>
            </a:r>
            <a:r>
              <a:rPr lang="en-US" baseline="0" dirty="0" err="1" smtClean="0"/>
              <a:t>dijual</a:t>
            </a:r>
            <a:r>
              <a:rPr lang="en-US" baseline="0" dirty="0" smtClean="0"/>
              <a:t> </a:t>
            </a:r>
            <a:r>
              <a:rPr lang="en-US" baseline="0" dirty="0" err="1" smtClean="0"/>
              <a:t>dalam</a:t>
            </a:r>
            <a:r>
              <a:rPr lang="en-US" baseline="0" dirty="0" smtClean="0"/>
              <a:t> </a:t>
            </a:r>
            <a:r>
              <a:rPr lang="en-US" baseline="0" dirty="0" err="1" smtClean="0"/>
              <a:t>kegiatan</a:t>
            </a:r>
            <a:r>
              <a:rPr lang="en-US" baseline="0" dirty="0" smtClean="0"/>
              <a:t> normal; </a:t>
            </a:r>
            <a:r>
              <a:rPr lang="en-US" baseline="0" dirty="0" err="1" smtClean="0"/>
              <a:t>dalam</a:t>
            </a:r>
            <a:r>
              <a:rPr lang="en-US" baseline="0" dirty="0" smtClean="0"/>
              <a:t> proses </a:t>
            </a:r>
            <a:r>
              <a:rPr lang="en-US" baseline="0" dirty="0" err="1" smtClean="0"/>
              <a:t>produksi</a:t>
            </a:r>
            <a:r>
              <a:rPr lang="en-US" baseline="0" dirty="0" smtClean="0"/>
              <a:t> </a:t>
            </a:r>
            <a:r>
              <a:rPr lang="en-US" baseline="0" dirty="0" err="1" smtClean="0"/>
              <a:t>untuk</a:t>
            </a:r>
            <a:r>
              <a:rPr lang="en-US" baseline="0" dirty="0" smtClean="0"/>
              <a:t> </a:t>
            </a:r>
            <a:r>
              <a:rPr lang="en-US" baseline="0" dirty="0" err="1" smtClean="0"/>
              <a:t>kemudian</a:t>
            </a:r>
            <a:r>
              <a:rPr lang="en-US" baseline="0" dirty="0" smtClean="0"/>
              <a:t> </a:t>
            </a:r>
            <a:r>
              <a:rPr lang="en-US" baseline="0" dirty="0" err="1" smtClean="0"/>
              <a:t>dijual</a:t>
            </a:r>
            <a:r>
              <a:rPr lang="en-US" baseline="0" dirty="0" smtClean="0"/>
              <a:t>; </a:t>
            </a:r>
            <a:r>
              <a:rPr lang="en-US" baseline="0" dirty="0" err="1" smtClean="0"/>
              <a:t>atau</a:t>
            </a:r>
            <a:r>
              <a:rPr lang="en-US" baseline="0" dirty="0" smtClean="0"/>
              <a:t> </a:t>
            </a:r>
            <a:r>
              <a:rPr lang="en-US" baseline="0" dirty="0" err="1" smtClean="0"/>
              <a:t>dalam</a:t>
            </a:r>
            <a:r>
              <a:rPr lang="en-US" baseline="0" dirty="0" smtClean="0"/>
              <a:t> </a:t>
            </a:r>
            <a:r>
              <a:rPr lang="en-US" baseline="0" dirty="0" err="1" smtClean="0"/>
              <a:t>bentuk</a:t>
            </a:r>
            <a:r>
              <a:rPr lang="en-US" baseline="0" dirty="0" smtClean="0"/>
              <a:t> </a:t>
            </a:r>
            <a:r>
              <a:rPr lang="en-US" baseline="0" dirty="0" err="1" smtClean="0"/>
              <a:t>bahan</a:t>
            </a:r>
            <a:r>
              <a:rPr lang="en-US" baseline="0" dirty="0" smtClean="0"/>
              <a:t> </a:t>
            </a:r>
            <a:r>
              <a:rPr lang="en-US" baseline="0" dirty="0" err="1" smtClean="0"/>
              <a:t>atau</a:t>
            </a:r>
            <a:r>
              <a:rPr lang="en-US" baseline="0" dirty="0" smtClean="0"/>
              <a:t> </a:t>
            </a:r>
            <a:r>
              <a:rPr lang="en-US" baseline="0" dirty="0" err="1" smtClean="0"/>
              <a:t>perlengkapan</a:t>
            </a:r>
            <a:r>
              <a:rPr lang="en-US" baseline="0" dirty="0" smtClean="0"/>
              <a:t> </a:t>
            </a:r>
            <a:r>
              <a:rPr lang="en-US" baseline="0" dirty="0" err="1" smtClean="0"/>
              <a:t>untuk</a:t>
            </a:r>
            <a:r>
              <a:rPr lang="en-US" baseline="0" dirty="0" smtClean="0"/>
              <a:t> </a:t>
            </a:r>
            <a:r>
              <a:rPr lang="en-US" baseline="0" dirty="0" err="1" smtClean="0"/>
              <a:t>digunakan</a:t>
            </a:r>
            <a:r>
              <a:rPr lang="en-US" baseline="0" dirty="0" smtClean="0"/>
              <a:t> </a:t>
            </a:r>
            <a:r>
              <a:rPr lang="en-US" baseline="0" dirty="0" err="1" smtClean="0"/>
              <a:t>dalam</a:t>
            </a:r>
            <a:r>
              <a:rPr lang="en-US" baseline="0" dirty="0" smtClean="0"/>
              <a:t> proses </a:t>
            </a:r>
            <a:r>
              <a:rPr lang="en-US" baseline="0" dirty="0" err="1" smtClean="0"/>
              <a:t>produksi</a:t>
            </a:r>
            <a:r>
              <a:rPr lang="en-US" baseline="0" dirty="0" smtClean="0"/>
              <a:t> </a:t>
            </a:r>
            <a:r>
              <a:rPr lang="en-US" baseline="0" dirty="0" err="1" smtClean="0"/>
              <a:t>atau</a:t>
            </a:r>
            <a:r>
              <a:rPr lang="en-US" baseline="0" dirty="0" smtClean="0"/>
              <a:t> </a:t>
            </a:r>
            <a:r>
              <a:rPr lang="en-US" baseline="0" dirty="0" err="1" smtClean="0"/>
              <a:t>pemberian</a:t>
            </a:r>
            <a:r>
              <a:rPr lang="en-US" baseline="0" dirty="0" smtClean="0"/>
              <a:t> </a:t>
            </a:r>
            <a:r>
              <a:rPr lang="en-US" baseline="0" dirty="0" err="1" smtClean="0"/>
              <a:t>jasa</a:t>
            </a:r>
            <a:r>
              <a:rPr lang="en-US" baseline="0" dirty="0" smtClean="0"/>
              <a:t>. </a:t>
            </a:r>
          </a:p>
        </p:txBody>
      </p:sp>
    </p:spTree>
    <p:extLst>
      <p:ext uri="{BB962C8B-B14F-4D97-AF65-F5344CB8AC3E}">
        <p14:creationId xmlns:p14="http://schemas.microsoft.com/office/powerpoint/2010/main" val="417789276"/>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588602288"/>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2095236760"/>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Ventura </a:t>
            </a:r>
            <a:r>
              <a:rPr lang="en-US" dirty="0" err="1" smtClean="0"/>
              <a:t>bersama</a:t>
            </a:r>
            <a:r>
              <a:rPr lang="en-US" dirty="0" smtClean="0"/>
              <a:t> </a:t>
            </a:r>
            <a:r>
              <a:rPr lang="en-US" dirty="0" err="1" smtClean="0"/>
              <a:t>adalah</a:t>
            </a:r>
            <a:r>
              <a:rPr lang="en-US" dirty="0" smtClean="0"/>
              <a:t> </a:t>
            </a:r>
            <a:r>
              <a:rPr lang="en-US" dirty="0" err="1" smtClean="0"/>
              <a:t>pengaturan</a:t>
            </a:r>
            <a:r>
              <a:rPr lang="en-US" dirty="0" smtClean="0"/>
              <a:t> </a:t>
            </a:r>
            <a:r>
              <a:rPr lang="en-US" dirty="0" err="1" smtClean="0"/>
              <a:t>bersama</a:t>
            </a:r>
            <a:r>
              <a:rPr lang="en-US" dirty="0" smtClean="0"/>
              <a:t> </a:t>
            </a:r>
            <a:r>
              <a:rPr lang="en-US" dirty="0" err="1" smtClean="0"/>
              <a:t>bahwa</a:t>
            </a:r>
            <a:r>
              <a:rPr lang="en-US" dirty="0" smtClean="0"/>
              <a:t> para </a:t>
            </a:r>
            <a:r>
              <a:rPr lang="en-US" dirty="0" err="1" smtClean="0"/>
              <a:t>pihak</a:t>
            </a:r>
            <a:r>
              <a:rPr lang="en-US" dirty="0" smtClean="0"/>
              <a:t> yang </a:t>
            </a:r>
            <a:r>
              <a:rPr lang="en-US" dirty="0" err="1" smtClean="0"/>
              <a:t>memiliki</a:t>
            </a:r>
            <a:r>
              <a:rPr lang="en-US" dirty="0" smtClean="0"/>
              <a:t> </a:t>
            </a:r>
            <a:r>
              <a:rPr lang="en-US" dirty="0" err="1" smtClean="0"/>
              <a:t>pengendalian</a:t>
            </a:r>
            <a:r>
              <a:rPr lang="en-US" dirty="0" smtClean="0"/>
              <a:t> </a:t>
            </a:r>
            <a:r>
              <a:rPr lang="en-US" dirty="0" err="1" smtClean="0"/>
              <a:t>bersama</a:t>
            </a:r>
            <a:r>
              <a:rPr lang="en-US" dirty="0" smtClean="0"/>
              <a:t> </a:t>
            </a:r>
            <a:r>
              <a:rPr lang="en-US" dirty="0" err="1" smtClean="0"/>
              <a:t>memiliki</a:t>
            </a:r>
            <a:r>
              <a:rPr lang="en-US" dirty="0" smtClean="0"/>
              <a:t> </a:t>
            </a:r>
            <a:r>
              <a:rPr lang="en-US" dirty="0" err="1" smtClean="0"/>
              <a:t>hak</a:t>
            </a:r>
            <a:r>
              <a:rPr lang="en-US" dirty="0" smtClean="0"/>
              <a:t> </a:t>
            </a:r>
            <a:r>
              <a:rPr lang="en-US" dirty="0" err="1" smtClean="0"/>
              <a:t>atas</a:t>
            </a:r>
            <a:r>
              <a:rPr lang="en-US" dirty="0" smtClean="0"/>
              <a:t> </a:t>
            </a:r>
            <a:r>
              <a:rPr lang="en-US" dirty="0" err="1" smtClean="0"/>
              <a:t>aset</a:t>
            </a:r>
            <a:r>
              <a:rPr lang="en-US" dirty="0" smtClean="0"/>
              <a:t> </a:t>
            </a:r>
            <a:r>
              <a:rPr lang="en-US" dirty="0" err="1" smtClean="0"/>
              <a:t>neto</a:t>
            </a:r>
            <a:r>
              <a:rPr lang="en-US" dirty="0" smtClean="0"/>
              <a:t> </a:t>
            </a:r>
            <a:r>
              <a:rPr lang="en-US" dirty="0" err="1" smtClean="0"/>
              <a:t>pengaturan</a:t>
            </a:r>
            <a:r>
              <a:rPr lang="en-US" dirty="0" smtClean="0"/>
              <a:t> </a:t>
            </a:r>
            <a:r>
              <a:rPr lang="en-US" dirty="0" err="1" smtClean="0"/>
              <a:t>tersebut</a:t>
            </a:r>
            <a:r>
              <a:rPr lang="en-US" dirty="0" smtClean="0"/>
              <a:t>. Para </a:t>
            </a:r>
            <a:r>
              <a:rPr lang="en-US" dirty="0" err="1" smtClean="0"/>
              <a:t>pihak</a:t>
            </a:r>
            <a:r>
              <a:rPr lang="en-US" dirty="0" smtClean="0"/>
              <a:t> </a:t>
            </a:r>
            <a:r>
              <a:rPr lang="en-US" dirty="0" err="1" smtClean="0"/>
              <a:t>tersebut</a:t>
            </a:r>
            <a:r>
              <a:rPr lang="en-US" dirty="0" smtClean="0"/>
              <a:t> </a:t>
            </a:r>
            <a:r>
              <a:rPr lang="en-US" dirty="0" err="1" smtClean="0"/>
              <a:t>disebut</a:t>
            </a:r>
            <a:r>
              <a:rPr lang="en-US" dirty="0" smtClean="0"/>
              <a:t> </a:t>
            </a:r>
            <a:r>
              <a:rPr lang="en-US" dirty="0" err="1" smtClean="0"/>
              <a:t>ventura</a:t>
            </a:r>
            <a:r>
              <a:rPr lang="en-US" dirty="0" smtClean="0"/>
              <a:t> </a:t>
            </a:r>
            <a:r>
              <a:rPr lang="en-US" dirty="0" err="1" smtClean="0"/>
              <a:t>bersama</a:t>
            </a:r>
            <a:r>
              <a:rPr lang="en-US" dirty="0" smtClean="0"/>
              <a:t>. </a:t>
            </a:r>
          </a:p>
          <a:p>
            <a:endParaRPr lang="en-US" dirty="0" smtClean="0"/>
          </a:p>
          <a:p>
            <a:r>
              <a:rPr lang="en-US" dirty="0" err="1" smtClean="0"/>
              <a:t>Pengendalian</a:t>
            </a:r>
            <a:r>
              <a:rPr lang="en-US" baseline="0" dirty="0" smtClean="0"/>
              <a:t> </a:t>
            </a:r>
            <a:r>
              <a:rPr lang="en-US" baseline="0" dirty="0" err="1" smtClean="0"/>
              <a:t>bersama</a:t>
            </a:r>
            <a:r>
              <a:rPr lang="en-US" baseline="0" dirty="0" smtClean="0"/>
              <a:t> </a:t>
            </a:r>
            <a:r>
              <a:rPr lang="en-US" baseline="0" dirty="0" err="1" smtClean="0"/>
              <a:t>adalah</a:t>
            </a:r>
            <a:r>
              <a:rPr lang="en-US" baseline="0" dirty="0" smtClean="0"/>
              <a:t> </a:t>
            </a:r>
            <a:r>
              <a:rPr lang="en-US" baseline="0" dirty="0" err="1" smtClean="0"/>
              <a:t>persetujuan</a:t>
            </a:r>
            <a:r>
              <a:rPr lang="en-US" baseline="0" dirty="0" smtClean="0"/>
              <a:t> </a:t>
            </a:r>
            <a:r>
              <a:rPr lang="en-US" baseline="0" dirty="0" err="1" smtClean="0"/>
              <a:t>kontraktual</a:t>
            </a:r>
            <a:r>
              <a:rPr lang="en-US" baseline="0" dirty="0" smtClean="0"/>
              <a:t> </a:t>
            </a:r>
            <a:r>
              <a:rPr lang="en-US" baseline="0" dirty="0" err="1" smtClean="0"/>
              <a:t>untuk</a:t>
            </a:r>
            <a:r>
              <a:rPr lang="en-US" baseline="0" dirty="0" smtClean="0"/>
              <a:t> </a:t>
            </a:r>
            <a:r>
              <a:rPr lang="en-US" baseline="0" dirty="0" err="1" smtClean="0"/>
              <a:t>berbagi</a:t>
            </a:r>
            <a:r>
              <a:rPr lang="en-US" baseline="0" dirty="0" smtClean="0"/>
              <a:t> </a:t>
            </a:r>
            <a:r>
              <a:rPr lang="en-US" baseline="0" dirty="0" err="1" smtClean="0"/>
              <a:t>pengendalian</a:t>
            </a:r>
            <a:r>
              <a:rPr lang="en-US" baseline="0" dirty="0" smtClean="0"/>
              <a:t> </a:t>
            </a:r>
            <a:r>
              <a:rPr lang="en-US" baseline="0" dirty="0" err="1" smtClean="0"/>
              <a:t>atas</a:t>
            </a:r>
            <a:r>
              <a:rPr lang="en-US" baseline="0" dirty="0" smtClean="0"/>
              <a:t> </a:t>
            </a:r>
            <a:r>
              <a:rPr lang="en-US" baseline="0" dirty="0" err="1" smtClean="0"/>
              <a:t>suatu</a:t>
            </a:r>
            <a:r>
              <a:rPr lang="en-US" baseline="0" dirty="0" smtClean="0"/>
              <a:t> </a:t>
            </a:r>
            <a:r>
              <a:rPr lang="en-US" baseline="0" dirty="0" err="1" smtClean="0"/>
              <a:t>pengaturan</a:t>
            </a:r>
            <a:r>
              <a:rPr lang="en-US" baseline="0" dirty="0" smtClean="0"/>
              <a:t>, yang </a:t>
            </a:r>
            <a:r>
              <a:rPr lang="en-US" baseline="0" dirty="0" err="1" smtClean="0"/>
              <a:t>hanya</a:t>
            </a:r>
            <a:r>
              <a:rPr lang="en-US" baseline="0" dirty="0" smtClean="0"/>
              <a:t> </a:t>
            </a:r>
            <a:r>
              <a:rPr lang="en-US" baseline="0" dirty="0" err="1" smtClean="0"/>
              <a:t>ada</a:t>
            </a:r>
            <a:r>
              <a:rPr lang="en-US" baseline="0" dirty="0" smtClean="0"/>
              <a:t> </a:t>
            </a:r>
            <a:r>
              <a:rPr lang="en-US" baseline="0" dirty="0" err="1" smtClean="0"/>
              <a:t>ketika</a:t>
            </a:r>
            <a:r>
              <a:rPr lang="en-US" baseline="0" dirty="0" smtClean="0"/>
              <a:t> </a:t>
            </a:r>
            <a:r>
              <a:rPr lang="en-US" baseline="0" dirty="0" err="1" smtClean="0"/>
              <a:t>keputusan</a:t>
            </a:r>
            <a:r>
              <a:rPr lang="en-US" baseline="0" dirty="0" smtClean="0"/>
              <a:t> </a:t>
            </a:r>
            <a:r>
              <a:rPr lang="en-US" baseline="0" dirty="0" err="1" smtClean="0"/>
              <a:t>mengenai</a:t>
            </a:r>
            <a:r>
              <a:rPr lang="en-US" baseline="0" dirty="0" smtClean="0"/>
              <a:t> </a:t>
            </a:r>
            <a:r>
              <a:rPr lang="en-US" baseline="0" dirty="0" err="1" smtClean="0"/>
              <a:t>aktivitas</a:t>
            </a:r>
            <a:r>
              <a:rPr lang="en-US" baseline="0" dirty="0" smtClean="0"/>
              <a:t> </a:t>
            </a:r>
            <a:r>
              <a:rPr lang="en-US" baseline="0" dirty="0" err="1" smtClean="0"/>
              <a:t>relevan</a:t>
            </a:r>
            <a:r>
              <a:rPr lang="en-US" baseline="0" dirty="0" smtClean="0"/>
              <a:t> </a:t>
            </a:r>
            <a:r>
              <a:rPr lang="en-US" baseline="0" dirty="0" err="1" smtClean="0"/>
              <a:t>mensyaratkan</a:t>
            </a:r>
            <a:r>
              <a:rPr lang="en-US" baseline="0" dirty="0" smtClean="0"/>
              <a:t> </a:t>
            </a:r>
            <a:r>
              <a:rPr lang="en-US" baseline="0" dirty="0" err="1" smtClean="0"/>
              <a:t>persetujuan</a:t>
            </a:r>
            <a:r>
              <a:rPr lang="en-US" baseline="0" dirty="0" smtClean="0"/>
              <a:t> </a:t>
            </a:r>
            <a:r>
              <a:rPr lang="en-US" baseline="0" dirty="0" err="1" smtClean="0"/>
              <a:t>dengan</a:t>
            </a:r>
            <a:r>
              <a:rPr lang="en-US" baseline="0" dirty="0" smtClean="0"/>
              <a:t> </a:t>
            </a:r>
            <a:r>
              <a:rPr lang="en-US" baseline="0" dirty="0" err="1" smtClean="0"/>
              <a:t>suara</a:t>
            </a:r>
            <a:r>
              <a:rPr lang="en-US" baseline="0" dirty="0" smtClean="0"/>
              <a:t> </a:t>
            </a:r>
            <a:r>
              <a:rPr lang="en-US" baseline="0" dirty="0" err="1" smtClean="0"/>
              <a:t>bulat</a:t>
            </a:r>
            <a:r>
              <a:rPr lang="en-US" baseline="0" dirty="0" smtClean="0"/>
              <a:t> </a:t>
            </a:r>
            <a:r>
              <a:rPr lang="en-US" baseline="0" dirty="0" err="1" smtClean="0"/>
              <a:t>dari</a:t>
            </a:r>
            <a:r>
              <a:rPr lang="en-US" baseline="0" dirty="0" smtClean="0"/>
              <a:t> </a:t>
            </a:r>
            <a:r>
              <a:rPr lang="en-US" baseline="0" dirty="0" err="1" smtClean="0"/>
              <a:t>seluruh</a:t>
            </a:r>
            <a:r>
              <a:rPr lang="en-US" baseline="0" dirty="0" smtClean="0"/>
              <a:t> </a:t>
            </a:r>
            <a:r>
              <a:rPr lang="en-US" baseline="0" dirty="0" err="1" smtClean="0"/>
              <a:t>pihak</a:t>
            </a:r>
            <a:r>
              <a:rPr lang="en-US" baseline="0" dirty="0" smtClean="0"/>
              <a:t> yang </a:t>
            </a:r>
            <a:r>
              <a:rPr lang="en-US" baseline="0" dirty="0" err="1" smtClean="0"/>
              <a:t>berbagi</a:t>
            </a:r>
            <a:r>
              <a:rPr lang="en-US" baseline="0" dirty="0" smtClean="0"/>
              <a:t> </a:t>
            </a:r>
            <a:r>
              <a:rPr lang="en-US" baseline="0" dirty="0" err="1" smtClean="0"/>
              <a:t>pengendalian</a:t>
            </a:r>
            <a:r>
              <a:rPr lang="en-US" baseline="0" dirty="0" smtClean="0"/>
              <a:t>. </a:t>
            </a:r>
            <a:endParaRPr lang="en-US" dirty="0"/>
          </a:p>
        </p:txBody>
      </p:sp>
    </p:spTree>
    <p:extLst>
      <p:ext uri="{BB962C8B-B14F-4D97-AF65-F5344CB8AC3E}">
        <p14:creationId xmlns:p14="http://schemas.microsoft.com/office/powerpoint/2010/main" val="1389856673"/>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4293817416"/>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2843971067"/>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smtClean="0"/>
              <a:t>Cukup</a:t>
            </a:r>
            <a:r>
              <a:rPr lang="en-US" dirty="0" smtClean="0"/>
              <a:t> </a:t>
            </a:r>
            <a:r>
              <a:rPr lang="en-US" dirty="0" err="1" smtClean="0"/>
              <a:t>jelas</a:t>
            </a:r>
            <a:r>
              <a:rPr lang="en-US" dirty="0" smtClean="0"/>
              <a:t>.</a:t>
            </a:r>
            <a:endParaRPr lang="en-US" dirty="0"/>
          </a:p>
        </p:txBody>
      </p:sp>
    </p:spTree>
    <p:extLst>
      <p:ext uri="{BB962C8B-B14F-4D97-AF65-F5344CB8AC3E}">
        <p14:creationId xmlns:p14="http://schemas.microsoft.com/office/powerpoint/2010/main" val="1820141730"/>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smtClean="0"/>
              <a:t>Cukup</a:t>
            </a:r>
            <a:r>
              <a:rPr lang="en-US" dirty="0" smtClean="0"/>
              <a:t> </a:t>
            </a:r>
            <a:r>
              <a:rPr lang="en-US" dirty="0" err="1" smtClean="0"/>
              <a:t>jelas</a:t>
            </a:r>
            <a:r>
              <a:rPr lang="en-US" dirty="0" smtClean="0"/>
              <a:t>.</a:t>
            </a:r>
            <a:endParaRPr lang="en-US" dirty="0"/>
          </a:p>
        </p:txBody>
      </p:sp>
    </p:spTree>
    <p:extLst>
      <p:ext uri="{BB962C8B-B14F-4D97-AF65-F5344CB8AC3E}">
        <p14:creationId xmlns:p14="http://schemas.microsoft.com/office/powerpoint/2010/main" val="125386247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424283430"/>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smtClean="0"/>
              <a:t>Cukup</a:t>
            </a:r>
            <a:r>
              <a:rPr lang="en-US" dirty="0" smtClean="0"/>
              <a:t> </a:t>
            </a:r>
            <a:r>
              <a:rPr lang="en-US" dirty="0" err="1" smtClean="0"/>
              <a:t>jelas</a:t>
            </a:r>
            <a:r>
              <a:rPr lang="en-US" dirty="0" smtClean="0"/>
              <a:t>.</a:t>
            </a:r>
            <a:endParaRPr lang="en-US" dirty="0"/>
          </a:p>
        </p:txBody>
      </p:sp>
    </p:spTree>
    <p:extLst>
      <p:ext uri="{BB962C8B-B14F-4D97-AF65-F5344CB8AC3E}">
        <p14:creationId xmlns:p14="http://schemas.microsoft.com/office/powerpoint/2010/main" val="48933063"/>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smtClean="0"/>
              <a:t>Cukup</a:t>
            </a:r>
            <a:r>
              <a:rPr lang="en-US" dirty="0" smtClean="0"/>
              <a:t> </a:t>
            </a:r>
            <a:r>
              <a:rPr lang="en-US" dirty="0" err="1" smtClean="0"/>
              <a:t>jelas</a:t>
            </a:r>
            <a:r>
              <a:rPr lang="en-US" dirty="0" smtClean="0"/>
              <a:t>.</a:t>
            </a:r>
            <a:endParaRPr lang="en-US" dirty="0"/>
          </a:p>
        </p:txBody>
      </p:sp>
    </p:spTree>
    <p:extLst>
      <p:ext uri="{BB962C8B-B14F-4D97-AF65-F5344CB8AC3E}">
        <p14:creationId xmlns:p14="http://schemas.microsoft.com/office/powerpoint/2010/main" val="683849363"/>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200247263"/>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3550354291"/>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smtClean="0"/>
              <a:t>Cukup</a:t>
            </a:r>
            <a:r>
              <a:rPr lang="en-US" dirty="0" smtClean="0"/>
              <a:t> </a:t>
            </a:r>
            <a:r>
              <a:rPr lang="en-US" dirty="0" err="1" smtClean="0"/>
              <a:t>jelas</a:t>
            </a:r>
            <a:r>
              <a:rPr lang="en-US" dirty="0" smtClean="0"/>
              <a:t>.</a:t>
            </a:r>
            <a:endParaRPr lang="en-US" dirty="0"/>
          </a:p>
        </p:txBody>
      </p:sp>
    </p:spTree>
    <p:extLst>
      <p:ext uri="{BB962C8B-B14F-4D97-AF65-F5344CB8AC3E}">
        <p14:creationId xmlns:p14="http://schemas.microsoft.com/office/powerpoint/2010/main" val="187201248"/>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smtClean="0"/>
              <a:t>Cukup</a:t>
            </a:r>
            <a:r>
              <a:rPr lang="en-US" dirty="0" smtClean="0"/>
              <a:t> </a:t>
            </a:r>
            <a:r>
              <a:rPr lang="en-US" dirty="0" err="1" smtClean="0"/>
              <a:t>jelas</a:t>
            </a:r>
            <a:r>
              <a:rPr lang="en-US" dirty="0" smtClean="0"/>
              <a:t>.</a:t>
            </a:r>
            <a:endParaRPr lang="en-US" dirty="0"/>
          </a:p>
        </p:txBody>
      </p:sp>
    </p:spTree>
    <p:extLst>
      <p:ext uri="{BB962C8B-B14F-4D97-AF65-F5344CB8AC3E}">
        <p14:creationId xmlns:p14="http://schemas.microsoft.com/office/powerpoint/2010/main" val="1187926871"/>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smtClean="0"/>
              <a:t>Cukup</a:t>
            </a:r>
            <a:r>
              <a:rPr lang="en-US" dirty="0" smtClean="0"/>
              <a:t> </a:t>
            </a:r>
            <a:r>
              <a:rPr lang="en-US" dirty="0" err="1" smtClean="0"/>
              <a:t>jelas</a:t>
            </a:r>
            <a:r>
              <a:rPr lang="en-US" dirty="0" smtClean="0"/>
              <a:t>.</a:t>
            </a:r>
            <a:endParaRPr lang="en-US" dirty="0"/>
          </a:p>
        </p:txBody>
      </p:sp>
    </p:spTree>
    <p:extLst>
      <p:ext uri="{BB962C8B-B14F-4D97-AF65-F5344CB8AC3E}">
        <p14:creationId xmlns:p14="http://schemas.microsoft.com/office/powerpoint/2010/main" val="278132300"/>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smtClean="0"/>
              <a:t>Cukup</a:t>
            </a:r>
            <a:r>
              <a:rPr lang="en-US" dirty="0" smtClean="0"/>
              <a:t> </a:t>
            </a:r>
            <a:r>
              <a:rPr lang="en-US" dirty="0" err="1" smtClean="0"/>
              <a:t>jelas</a:t>
            </a:r>
            <a:r>
              <a:rPr lang="en-US" dirty="0" smtClean="0"/>
              <a:t>.</a:t>
            </a:r>
            <a:endParaRPr lang="en-US" dirty="0"/>
          </a:p>
        </p:txBody>
      </p:sp>
    </p:spTree>
    <p:extLst>
      <p:ext uri="{BB962C8B-B14F-4D97-AF65-F5344CB8AC3E}">
        <p14:creationId xmlns:p14="http://schemas.microsoft.com/office/powerpoint/2010/main" val="900991191"/>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smtClean="0"/>
              <a:t>Cukup</a:t>
            </a:r>
            <a:r>
              <a:rPr lang="en-US" dirty="0" smtClean="0"/>
              <a:t> </a:t>
            </a:r>
            <a:r>
              <a:rPr lang="en-US" dirty="0" err="1" smtClean="0"/>
              <a:t>jelas</a:t>
            </a:r>
            <a:r>
              <a:rPr lang="en-US" dirty="0" smtClean="0"/>
              <a:t>.</a:t>
            </a:r>
            <a:endParaRPr lang="en-US" dirty="0"/>
          </a:p>
        </p:txBody>
      </p:sp>
    </p:spTree>
    <p:extLst>
      <p:ext uri="{BB962C8B-B14F-4D97-AF65-F5344CB8AC3E}">
        <p14:creationId xmlns:p14="http://schemas.microsoft.com/office/powerpoint/2010/main" val="1635888841"/>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65568279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57200" indent="-457200">
              <a:buAutoNum type="arabicPeriod"/>
            </a:pPr>
            <a:r>
              <a:rPr lang="en-US" sz="1200" dirty="0" smtClean="0"/>
              <a:t>ED SAK EMKM </a:t>
            </a:r>
            <a:r>
              <a:rPr lang="en-US" sz="1200" dirty="0" err="1" smtClean="0"/>
              <a:t>digunakan</a:t>
            </a:r>
            <a:r>
              <a:rPr lang="en-US" sz="1200" dirty="0" smtClean="0"/>
              <a:t> </a:t>
            </a:r>
            <a:r>
              <a:rPr lang="en-US" sz="1200" dirty="0" err="1" smtClean="0"/>
              <a:t>oleh</a:t>
            </a:r>
            <a:r>
              <a:rPr lang="en-US" sz="1200" dirty="0" smtClean="0"/>
              <a:t> </a:t>
            </a:r>
            <a:r>
              <a:rPr lang="en-US" sz="1200" dirty="0" err="1" smtClean="0"/>
              <a:t>entitas</a:t>
            </a:r>
            <a:r>
              <a:rPr lang="en-US" sz="1200" dirty="0" smtClean="0"/>
              <a:t> </a:t>
            </a:r>
            <a:r>
              <a:rPr lang="en-US" sz="1200" dirty="0" err="1" smtClean="0"/>
              <a:t>mikro</a:t>
            </a:r>
            <a:r>
              <a:rPr lang="en-US" sz="1200" dirty="0" smtClean="0"/>
              <a:t>, </a:t>
            </a:r>
            <a:r>
              <a:rPr lang="en-US" sz="1200" dirty="0" err="1" smtClean="0"/>
              <a:t>kecil</a:t>
            </a:r>
            <a:r>
              <a:rPr lang="en-US" sz="1200" dirty="0" smtClean="0"/>
              <a:t>, </a:t>
            </a:r>
            <a:r>
              <a:rPr lang="en-US" sz="1200" dirty="0" err="1" smtClean="0"/>
              <a:t>dan</a:t>
            </a:r>
            <a:r>
              <a:rPr lang="en-US" sz="1200" dirty="0" smtClean="0"/>
              <a:t> </a:t>
            </a:r>
            <a:r>
              <a:rPr lang="en-US" sz="1200" dirty="0" err="1" smtClean="0"/>
              <a:t>menengah</a:t>
            </a:r>
            <a:r>
              <a:rPr lang="en-US" sz="1200" baseline="0" dirty="0" smtClean="0"/>
              <a:t> (EMKM). </a:t>
            </a:r>
          </a:p>
          <a:p>
            <a:pPr marL="457200" indent="-457200">
              <a:buAutoNum type="arabicPeriod"/>
            </a:pPr>
            <a:r>
              <a:rPr lang="en-US" sz="1200" baseline="0" dirty="0" smtClean="0"/>
              <a:t>EMKM </a:t>
            </a:r>
            <a:r>
              <a:rPr lang="en-US" sz="1200" baseline="0" dirty="0" err="1" smtClean="0"/>
              <a:t>adalah</a:t>
            </a:r>
            <a:r>
              <a:rPr lang="en-US" sz="1200" baseline="0" dirty="0" smtClean="0"/>
              <a:t> </a:t>
            </a:r>
            <a:r>
              <a:rPr lang="en-US" sz="1200" baseline="0" dirty="0" err="1" smtClean="0"/>
              <a:t>entitas</a:t>
            </a:r>
            <a:r>
              <a:rPr lang="en-US" sz="1200" baseline="0" dirty="0" smtClean="0"/>
              <a:t> yang </a:t>
            </a:r>
            <a:r>
              <a:rPr lang="en-US" sz="1200" baseline="0" dirty="0" err="1" smtClean="0"/>
              <a:t>memenuhi</a:t>
            </a:r>
            <a:r>
              <a:rPr lang="en-US" sz="1200" baseline="0" dirty="0" smtClean="0"/>
              <a:t> </a:t>
            </a:r>
            <a:r>
              <a:rPr lang="en-US" sz="1200" baseline="0" dirty="0" err="1" smtClean="0"/>
              <a:t>definisi</a:t>
            </a:r>
            <a:r>
              <a:rPr lang="en-US" sz="1200" baseline="0" dirty="0" smtClean="0"/>
              <a:t>, </a:t>
            </a:r>
            <a:r>
              <a:rPr lang="en-US" sz="1200" baseline="0" dirty="0" err="1" smtClean="0"/>
              <a:t>kriteria</a:t>
            </a:r>
            <a:r>
              <a:rPr lang="en-US" sz="1200" baseline="0" dirty="0" smtClean="0"/>
              <a:t>, </a:t>
            </a:r>
            <a:r>
              <a:rPr lang="en-US" sz="1200" baseline="0" dirty="0" err="1" smtClean="0"/>
              <a:t>dan</a:t>
            </a:r>
            <a:r>
              <a:rPr lang="en-US" sz="1200" baseline="0" dirty="0" smtClean="0"/>
              <a:t> </a:t>
            </a:r>
            <a:r>
              <a:rPr lang="en-US" sz="1200" baseline="0" dirty="0" err="1" smtClean="0"/>
              <a:t>karakteristik</a:t>
            </a:r>
            <a:r>
              <a:rPr lang="en-US" sz="1200" baseline="0" dirty="0" smtClean="0"/>
              <a:t> </a:t>
            </a:r>
            <a:r>
              <a:rPr lang="en-US" sz="1200" baseline="0" dirty="0" err="1" smtClean="0"/>
              <a:t>baik</a:t>
            </a:r>
            <a:r>
              <a:rPr lang="en-US" sz="1200" baseline="0" dirty="0" smtClean="0"/>
              <a:t> </a:t>
            </a:r>
            <a:r>
              <a:rPr lang="en-US" sz="1200" baseline="0" dirty="0" err="1" smtClean="0"/>
              <a:t>dari</a:t>
            </a:r>
            <a:r>
              <a:rPr lang="en-US" sz="1200" baseline="0" dirty="0" smtClean="0"/>
              <a:t> ETAP (</a:t>
            </a:r>
            <a:r>
              <a:rPr lang="en-US" sz="1200" baseline="0" dirty="0" err="1" smtClean="0"/>
              <a:t>sebagaimana</a:t>
            </a:r>
            <a:r>
              <a:rPr lang="en-US" sz="1200" baseline="0" dirty="0" smtClean="0"/>
              <a:t> </a:t>
            </a:r>
            <a:r>
              <a:rPr lang="en-US" sz="1200" baseline="0" dirty="0" err="1" smtClean="0"/>
              <a:t>dalam</a:t>
            </a:r>
            <a:r>
              <a:rPr lang="en-US" sz="1200" baseline="0" dirty="0" smtClean="0"/>
              <a:t> SAK ETAP) </a:t>
            </a:r>
            <a:r>
              <a:rPr lang="en-US" sz="1200" baseline="0" dirty="0" err="1" smtClean="0"/>
              <a:t>maupun</a:t>
            </a:r>
            <a:r>
              <a:rPr lang="en-US" sz="1200" baseline="0" dirty="0" smtClean="0"/>
              <a:t> UMKM (</a:t>
            </a:r>
            <a:r>
              <a:rPr lang="en-US" sz="1200" baseline="0" dirty="0" err="1" smtClean="0"/>
              <a:t>sebagaimana</a:t>
            </a:r>
            <a:r>
              <a:rPr lang="en-US" sz="1200" baseline="0" dirty="0" smtClean="0"/>
              <a:t> </a:t>
            </a:r>
            <a:r>
              <a:rPr lang="en-US" sz="1200" baseline="0" dirty="0" err="1" smtClean="0"/>
              <a:t>dalam</a:t>
            </a:r>
            <a:r>
              <a:rPr lang="en-US" sz="1200" baseline="0" dirty="0" smtClean="0"/>
              <a:t> UU No 20 </a:t>
            </a:r>
            <a:r>
              <a:rPr lang="en-US" sz="1200" baseline="0" dirty="0" err="1" smtClean="0"/>
              <a:t>Tahun</a:t>
            </a:r>
            <a:r>
              <a:rPr lang="en-US" sz="1200" baseline="0" dirty="0" smtClean="0"/>
              <a:t> 2008 </a:t>
            </a:r>
            <a:r>
              <a:rPr lang="en-US" sz="1200" baseline="0" dirty="0" err="1" smtClean="0"/>
              <a:t>tentang</a:t>
            </a:r>
            <a:r>
              <a:rPr lang="en-US" sz="1200" baseline="0" dirty="0" smtClean="0"/>
              <a:t> UMKM). </a:t>
            </a:r>
          </a:p>
          <a:p>
            <a:pPr marL="457200" indent="-457200">
              <a:buAutoNum type="arabicPeriod"/>
            </a:pPr>
            <a:r>
              <a:rPr lang="en-US" sz="1200" baseline="0" dirty="0" err="1" smtClean="0"/>
              <a:t>Pemenuhan</a:t>
            </a:r>
            <a:r>
              <a:rPr lang="en-US" sz="1200" baseline="0" dirty="0" smtClean="0"/>
              <a:t> (No 2 di </a:t>
            </a:r>
            <a:r>
              <a:rPr lang="en-US" sz="1200" baseline="0" dirty="0" err="1" smtClean="0"/>
              <a:t>atas</a:t>
            </a:r>
            <a:r>
              <a:rPr lang="en-US" sz="1200" baseline="0" dirty="0" smtClean="0"/>
              <a:t>) </a:t>
            </a:r>
            <a:r>
              <a:rPr lang="en-US" sz="1200" baseline="0" dirty="0" err="1" smtClean="0"/>
              <a:t>harus</a:t>
            </a:r>
            <a:r>
              <a:rPr lang="en-US" sz="1200" baseline="0" dirty="0" smtClean="0"/>
              <a:t> </a:t>
            </a:r>
            <a:r>
              <a:rPr lang="en-US" sz="1200" baseline="0" dirty="0" err="1" smtClean="0"/>
              <a:t>berlaku</a:t>
            </a:r>
            <a:r>
              <a:rPr lang="en-US" sz="1200" baseline="0" dirty="0" smtClean="0"/>
              <a:t> </a:t>
            </a:r>
            <a:r>
              <a:rPr lang="en-US" sz="1200" baseline="0" dirty="0" err="1" smtClean="0"/>
              <a:t>setidak-tidaknya</a:t>
            </a:r>
            <a:r>
              <a:rPr lang="en-US" sz="1200" baseline="0" dirty="0" smtClean="0"/>
              <a:t> 2 </a:t>
            </a:r>
            <a:r>
              <a:rPr lang="en-US" sz="1200" baseline="0" dirty="0" err="1" smtClean="0"/>
              <a:t>tahun</a:t>
            </a:r>
            <a:r>
              <a:rPr lang="en-US" sz="1200" baseline="0" dirty="0" smtClean="0"/>
              <a:t> </a:t>
            </a:r>
            <a:r>
              <a:rPr lang="en-US" sz="1200" baseline="0" dirty="0" err="1" smtClean="0"/>
              <a:t>berturut-turut</a:t>
            </a:r>
            <a:r>
              <a:rPr lang="en-US" sz="1200" baseline="0" dirty="0" smtClean="0"/>
              <a:t>.</a:t>
            </a:r>
            <a:endParaRPr lang="en-US" sz="1200" dirty="0"/>
          </a:p>
        </p:txBody>
      </p:sp>
    </p:spTree>
    <p:extLst>
      <p:ext uri="{BB962C8B-B14F-4D97-AF65-F5344CB8AC3E}">
        <p14:creationId xmlns:p14="http://schemas.microsoft.com/office/powerpoint/2010/main" val="383786930"/>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161561156"/>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smtClean="0"/>
              <a:t>Cukup</a:t>
            </a:r>
            <a:r>
              <a:rPr lang="en-US" dirty="0" smtClean="0"/>
              <a:t> </a:t>
            </a:r>
            <a:r>
              <a:rPr lang="en-US" dirty="0" err="1" smtClean="0"/>
              <a:t>jelas</a:t>
            </a:r>
            <a:r>
              <a:rPr lang="en-US" dirty="0" smtClean="0"/>
              <a:t>.</a:t>
            </a:r>
            <a:endParaRPr lang="en-US" dirty="0"/>
          </a:p>
        </p:txBody>
      </p:sp>
    </p:spTree>
    <p:extLst>
      <p:ext uri="{BB962C8B-B14F-4D97-AF65-F5344CB8AC3E}">
        <p14:creationId xmlns:p14="http://schemas.microsoft.com/office/powerpoint/2010/main" val="1635888841"/>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smtClean="0"/>
              <a:t>Cukup</a:t>
            </a:r>
            <a:r>
              <a:rPr lang="en-US" dirty="0" smtClean="0"/>
              <a:t> </a:t>
            </a:r>
            <a:r>
              <a:rPr lang="en-US" dirty="0" err="1" smtClean="0"/>
              <a:t>jelas</a:t>
            </a:r>
            <a:r>
              <a:rPr lang="en-US" dirty="0" smtClean="0"/>
              <a:t>.</a:t>
            </a:r>
            <a:endParaRPr lang="en-US" dirty="0"/>
          </a:p>
        </p:txBody>
      </p:sp>
    </p:spTree>
    <p:extLst>
      <p:ext uri="{BB962C8B-B14F-4D97-AF65-F5344CB8AC3E}">
        <p14:creationId xmlns:p14="http://schemas.microsoft.com/office/powerpoint/2010/main" val="1635888841"/>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smtClean="0"/>
              <a:t>Cukup</a:t>
            </a:r>
            <a:r>
              <a:rPr lang="en-US" dirty="0" smtClean="0"/>
              <a:t> </a:t>
            </a:r>
            <a:r>
              <a:rPr lang="en-US" dirty="0" err="1" smtClean="0"/>
              <a:t>jelas</a:t>
            </a:r>
            <a:r>
              <a:rPr lang="en-US" dirty="0" smtClean="0"/>
              <a:t>.</a:t>
            </a:r>
            <a:endParaRPr lang="en-US" dirty="0"/>
          </a:p>
        </p:txBody>
      </p:sp>
    </p:spTree>
    <p:extLst>
      <p:ext uri="{BB962C8B-B14F-4D97-AF65-F5344CB8AC3E}">
        <p14:creationId xmlns:p14="http://schemas.microsoft.com/office/powerpoint/2010/main" val="1635888841"/>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smtClean="0"/>
              <a:t>Cukup</a:t>
            </a:r>
            <a:r>
              <a:rPr lang="en-US" dirty="0" smtClean="0"/>
              <a:t> </a:t>
            </a:r>
            <a:r>
              <a:rPr lang="en-US" dirty="0" err="1" smtClean="0"/>
              <a:t>jelas</a:t>
            </a:r>
            <a:r>
              <a:rPr lang="en-US" dirty="0" smtClean="0"/>
              <a:t>.</a:t>
            </a:r>
            <a:endParaRPr lang="en-US" dirty="0"/>
          </a:p>
        </p:txBody>
      </p:sp>
    </p:spTree>
    <p:extLst>
      <p:ext uri="{BB962C8B-B14F-4D97-AF65-F5344CB8AC3E}">
        <p14:creationId xmlns:p14="http://schemas.microsoft.com/office/powerpoint/2010/main" val="1635888841"/>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3506714834"/>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2026224830"/>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smtClean="0"/>
              <a:t>Cukup</a:t>
            </a:r>
            <a:r>
              <a:rPr lang="en-US" dirty="0" smtClean="0"/>
              <a:t> </a:t>
            </a:r>
            <a:r>
              <a:rPr lang="en-US" dirty="0" err="1" smtClean="0"/>
              <a:t>jelas</a:t>
            </a:r>
            <a:r>
              <a:rPr lang="en-US" dirty="0" smtClean="0"/>
              <a:t>.</a:t>
            </a:r>
            <a:endParaRPr lang="en-US" dirty="0"/>
          </a:p>
        </p:txBody>
      </p:sp>
    </p:spTree>
    <p:extLst>
      <p:ext uri="{BB962C8B-B14F-4D97-AF65-F5344CB8AC3E}">
        <p14:creationId xmlns:p14="http://schemas.microsoft.com/office/powerpoint/2010/main" val="1491224490"/>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smtClean="0"/>
              <a:t>Cukup</a:t>
            </a:r>
            <a:r>
              <a:rPr lang="en-US" dirty="0" smtClean="0"/>
              <a:t> </a:t>
            </a:r>
            <a:r>
              <a:rPr lang="en-US" dirty="0" err="1" smtClean="0"/>
              <a:t>jelas</a:t>
            </a:r>
            <a:r>
              <a:rPr lang="en-US" dirty="0" smtClean="0"/>
              <a:t>.</a:t>
            </a:r>
            <a:endParaRPr lang="en-US" dirty="0"/>
          </a:p>
        </p:txBody>
      </p:sp>
    </p:spTree>
    <p:extLst>
      <p:ext uri="{BB962C8B-B14F-4D97-AF65-F5344CB8AC3E}">
        <p14:creationId xmlns:p14="http://schemas.microsoft.com/office/powerpoint/2010/main" val="84870973"/>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smtClean="0"/>
              <a:t>Cukup</a:t>
            </a:r>
            <a:r>
              <a:rPr lang="en-US" dirty="0" smtClean="0"/>
              <a:t> </a:t>
            </a:r>
            <a:r>
              <a:rPr lang="en-US" dirty="0" err="1" smtClean="0"/>
              <a:t>jelas</a:t>
            </a:r>
            <a:r>
              <a:rPr lang="en-US" dirty="0" smtClean="0"/>
              <a:t>.</a:t>
            </a:r>
            <a:endParaRPr lang="en-US" dirty="0"/>
          </a:p>
        </p:txBody>
      </p:sp>
    </p:spTree>
    <p:extLst>
      <p:ext uri="{BB962C8B-B14F-4D97-AF65-F5344CB8AC3E}">
        <p14:creationId xmlns:p14="http://schemas.microsoft.com/office/powerpoint/2010/main" val="192988120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1. </a:t>
            </a:r>
            <a:r>
              <a:rPr lang="en-US" dirty="0" err="1" smtClean="0"/>
              <a:t>Pasal</a:t>
            </a:r>
            <a:r>
              <a:rPr lang="en-US" dirty="0" smtClean="0"/>
              <a:t> 1 </a:t>
            </a:r>
            <a:r>
              <a:rPr lang="en-US" dirty="0" err="1" smtClean="0"/>
              <a:t>dan</a:t>
            </a:r>
            <a:r>
              <a:rPr lang="en-US" dirty="0" smtClean="0"/>
              <a:t> </a:t>
            </a:r>
            <a:r>
              <a:rPr lang="en-US" dirty="0" err="1" smtClean="0"/>
              <a:t>Pasal</a:t>
            </a:r>
            <a:r>
              <a:rPr lang="en-US" dirty="0" smtClean="0"/>
              <a:t> 35 UU</a:t>
            </a:r>
            <a:r>
              <a:rPr lang="en-US" baseline="0" dirty="0" smtClean="0"/>
              <a:t> UMKM </a:t>
            </a:r>
            <a:r>
              <a:rPr lang="en-US" baseline="0" dirty="0" err="1" smtClean="0"/>
              <a:t>berarti</a:t>
            </a:r>
            <a:r>
              <a:rPr lang="en-US" baseline="0" dirty="0" smtClean="0"/>
              <a:t> EMKM </a:t>
            </a:r>
            <a:r>
              <a:rPr lang="en-US" baseline="0" dirty="0" err="1" smtClean="0"/>
              <a:t>tidak</a:t>
            </a:r>
            <a:r>
              <a:rPr lang="en-US" baseline="0" dirty="0" smtClean="0"/>
              <a:t> </a:t>
            </a:r>
            <a:r>
              <a:rPr lang="en-US" baseline="0" dirty="0" err="1" smtClean="0"/>
              <a:t>memiliki</a:t>
            </a:r>
            <a:r>
              <a:rPr lang="en-US" baseline="0" dirty="0" smtClean="0"/>
              <a:t> </a:t>
            </a:r>
            <a:r>
              <a:rPr lang="en-US" baseline="0" dirty="0" err="1" smtClean="0"/>
              <a:t>entitas</a:t>
            </a:r>
            <a:r>
              <a:rPr lang="en-US" baseline="0" dirty="0" smtClean="0"/>
              <a:t> </a:t>
            </a:r>
            <a:r>
              <a:rPr lang="en-US" baseline="0" dirty="0" err="1" smtClean="0"/>
              <a:t>anak</a:t>
            </a:r>
            <a:r>
              <a:rPr lang="en-US" baseline="0" dirty="0" smtClean="0"/>
              <a:t> </a:t>
            </a:r>
            <a:r>
              <a:rPr lang="en-US" baseline="0" dirty="0" err="1" smtClean="0"/>
              <a:t>dan</a:t>
            </a:r>
            <a:r>
              <a:rPr lang="en-US" baseline="0" dirty="0" smtClean="0"/>
              <a:t> </a:t>
            </a:r>
            <a:r>
              <a:rPr lang="en-US" baseline="0" dirty="0" err="1" smtClean="0"/>
              <a:t>entitas</a:t>
            </a:r>
            <a:r>
              <a:rPr lang="en-US" baseline="0" dirty="0" smtClean="0"/>
              <a:t> </a:t>
            </a:r>
            <a:r>
              <a:rPr lang="en-US" baseline="0" dirty="0" err="1" smtClean="0"/>
              <a:t>asosiasi</a:t>
            </a:r>
            <a:r>
              <a:rPr lang="en-US" baseline="0" dirty="0" smtClean="0"/>
              <a:t>.</a:t>
            </a:r>
            <a:br>
              <a:rPr lang="en-US" baseline="0" dirty="0" smtClean="0"/>
            </a:br>
            <a:r>
              <a:rPr lang="en-US" baseline="0" dirty="0" smtClean="0"/>
              <a:t>2. </a:t>
            </a:r>
            <a:r>
              <a:rPr lang="en-US" baseline="0" dirty="0" err="1" smtClean="0"/>
              <a:t>Pasal</a:t>
            </a:r>
            <a:r>
              <a:rPr lang="en-US" baseline="0" dirty="0" smtClean="0"/>
              <a:t> 6 UU UMKM </a:t>
            </a:r>
            <a:r>
              <a:rPr lang="en-US" baseline="0" dirty="0" err="1" smtClean="0"/>
              <a:t>tentang</a:t>
            </a:r>
            <a:r>
              <a:rPr lang="en-US" baseline="0" dirty="0" smtClean="0"/>
              <a:t> </a:t>
            </a:r>
            <a:r>
              <a:rPr lang="en-US" baseline="0" dirty="0" err="1" smtClean="0"/>
              <a:t>rentang</a:t>
            </a:r>
            <a:r>
              <a:rPr lang="en-US" baseline="0" dirty="0" smtClean="0"/>
              <a:t> </a:t>
            </a:r>
            <a:r>
              <a:rPr lang="en-US" baseline="0" dirty="0" err="1" smtClean="0"/>
              <a:t>kuantitatif</a:t>
            </a:r>
            <a:r>
              <a:rPr lang="en-US" baseline="0" dirty="0" smtClean="0"/>
              <a:t> UMKM yang </a:t>
            </a:r>
            <a:r>
              <a:rPr lang="en-US" baseline="0" dirty="0" err="1" smtClean="0"/>
              <a:t>dilihat</a:t>
            </a:r>
            <a:r>
              <a:rPr lang="en-US" baseline="0" dirty="0" smtClean="0"/>
              <a:t> </a:t>
            </a:r>
            <a:r>
              <a:rPr lang="en-US" baseline="0" dirty="0" err="1" smtClean="0"/>
              <a:t>dari</a:t>
            </a:r>
            <a:r>
              <a:rPr lang="en-US" baseline="0" dirty="0" smtClean="0"/>
              <a:t> </a:t>
            </a:r>
            <a:r>
              <a:rPr lang="en-US" baseline="0" dirty="0" err="1" smtClean="0"/>
              <a:t>faktor</a:t>
            </a:r>
            <a:r>
              <a:rPr lang="en-US" baseline="0" dirty="0" smtClean="0"/>
              <a:t> </a:t>
            </a:r>
            <a:r>
              <a:rPr lang="en-US" baseline="0" dirty="0" err="1" smtClean="0"/>
              <a:t>kekayaan</a:t>
            </a:r>
            <a:r>
              <a:rPr lang="en-US" baseline="0" dirty="0" smtClean="0"/>
              <a:t> </a:t>
            </a:r>
            <a:r>
              <a:rPr lang="en-US" baseline="0" dirty="0" err="1" smtClean="0"/>
              <a:t>bersih</a:t>
            </a:r>
            <a:r>
              <a:rPr lang="en-US" baseline="0" dirty="0" smtClean="0"/>
              <a:t> </a:t>
            </a:r>
            <a:r>
              <a:rPr lang="en-US" baseline="0" dirty="0" err="1" smtClean="0"/>
              <a:t>atau</a:t>
            </a:r>
            <a:r>
              <a:rPr lang="en-US" baseline="0" dirty="0" smtClean="0"/>
              <a:t> </a:t>
            </a:r>
            <a:r>
              <a:rPr lang="en-US" baseline="0" dirty="0" err="1" smtClean="0"/>
              <a:t>hasil</a:t>
            </a:r>
            <a:r>
              <a:rPr lang="en-US" baseline="0" dirty="0" smtClean="0"/>
              <a:t> </a:t>
            </a:r>
            <a:r>
              <a:rPr lang="en-US" baseline="0" dirty="0" err="1" smtClean="0"/>
              <a:t>penjualan</a:t>
            </a:r>
            <a:r>
              <a:rPr lang="en-US" baseline="0" dirty="0" smtClean="0"/>
              <a:t> </a:t>
            </a:r>
            <a:r>
              <a:rPr lang="en-US" baseline="0" dirty="0" err="1" smtClean="0"/>
              <a:t>tahunan</a:t>
            </a:r>
            <a:r>
              <a:rPr lang="en-US" baseline="0" dirty="0" smtClean="0"/>
              <a:t> (</a:t>
            </a:r>
            <a:r>
              <a:rPr lang="en-US" baseline="0" dirty="0" err="1" smtClean="0"/>
              <a:t>ada</a:t>
            </a:r>
            <a:r>
              <a:rPr lang="en-US" baseline="0" dirty="0" smtClean="0"/>
              <a:t> </a:t>
            </a:r>
            <a:r>
              <a:rPr lang="en-US" baseline="0" dirty="0" err="1" smtClean="0"/>
              <a:t>dalam</a:t>
            </a:r>
            <a:r>
              <a:rPr lang="en-US" baseline="0" dirty="0" smtClean="0"/>
              <a:t> DK05 </a:t>
            </a:r>
            <a:r>
              <a:rPr lang="de-DE" baseline="0" dirty="0" smtClean="0"/>
              <a:t>(c)). </a:t>
            </a:r>
            <a:endParaRPr lang="en-US" dirty="0"/>
          </a:p>
        </p:txBody>
      </p:sp>
    </p:spTree>
    <p:extLst>
      <p:ext uri="{BB962C8B-B14F-4D97-AF65-F5344CB8AC3E}">
        <p14:creationId xmlns:p14="http://schemas.microsoft.com/office/powerpoint/2010/main" val="381869863"/>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smtClean="0"/>
              <a:t>Cukup</a:t>
            </a:r>
            <a:r>
              <a:rPr lang="en-US" dirty="0" smtClean="0"/>
              <a:t> </a:t>
            </a:r>
            <a:r>
              <a:rPr lang="en-US" dirty="0" err="1" smtClean="0"/>
              <a:t>jelas</a:t>
            </a:r>
            <a:r>
              <a:rPr lang="en-US" dirty="0" smtClean="0"/>
              <a:t>.</a:t>
            </a:r>
            <a:endParaRPr lang="en-US" dirty="0"/>
          </a:p>
        </p:txBody>
      </p:sp>
    </p:spTree>
    <p:extLst>
      <p:ext uri="{BB962C8B-B14F-4D97-AF65-F5344CB8AC3E}">
        <p14:creationId xmlns:p14="http://schemas.microsoft.com/office/powerpoint/2010/main" val="410069143"/>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2613576865"/>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2192987242"/>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smtClean="0"/>
              <a:t>Cukup</a:t>
            </a:r>
            <a:r>
              <a:rPr lang="en-US" dirty="0" smtClean="0"/>
              <a:t> </a:t>
            </a:r>
            <a:r>
              <a:rPr lang="en-US" dirty="0" err="1" smtClean="0"/>
              <a:t>jelas</a:t>
            </a:r>
            <a:r>
              <a:rPr lang="en-US" dirty="0" smtClean="0"/>
              <a:t>.</a:t>
            </a:r>
            <a:endParaRPr lang="en-US" dirty="0"/>
          </a:p>
        </p:txBody>
      </p:sp>
    </p:spTree>
    <p:extLst>
      <p:ext uri="{BB962C8B-B14F-4D97-AF65-F5344CB8AC3E}">
        <p14:creationId xmlns:p14="http://schemas.microsoft.com/office/powerpoint/2010/main" val="996616602"/>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3994313634"/>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3497979292"/>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smtClean="0"/>
              <a:t>Cukup</a:t>
            </a:r>
            <a:r>
              <a:rPr lang="en-US" baseline="0" dirty="0" smtClean="0"/>
              <a:t> </a:t>
            </a:r>
            <a:r>
              <a:rPr lang="en-US" baseline="0" dirty="0" err="1" smtClean="0"/>
              <a:t>jelas</a:t>
            </a:r>
            <a:r>
              <a:rPr lang="en-US" baseline="0" dirty="0" smtClean="0"/>
              <a:t>.</a:t>
            </a:r>
            <a:endParaRPr lang="en-US" dirty="0"/>
          </a:p>
        </p:txBody>
      </p:sp>
    </p:spTree>
    <p:extLst>
      <p:ext uri="{BB962C8B-B14F-4D97-AF65-F5344CB8AC3E}">
        <p14:creationId xmlns:p14="http://schemas.microsoft.com/office/powerpoint/2010/main" val="1732253429"/>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161011191"/>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3928534523"/>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smtClean="0"/>
              <a:t>Cukup</a:t>
            </a:r>
            <a:r>
              <a:rPr lang="en-US" dirty="0" smtClean="0"/>
              <a:t> </a:t>
            </a:r>
            <a:r>
              <a:rPr lang="en-US" dirty="0" err="1" smtClean="0"/>
              <a:t>jelas</a:t>
            </a:r>
            <a:r>
              <a:rPr lang="en-US" dirty="0" smtClean="0"/>
              <a:t>.</a:t>
            </a:r>
            <a:endParaRPr lang="en-US" dirty="0"/>
          </a:p>
        </p:txBody>
      </p:sp>
    </p:spTree>
    <p:extLst>
      <p:ext uri="{BB962C8B-B14F-4D97-AF65-F5344CB8AC3E}">
        <p14:creationId xmlns:p14="http://schemas.microsoft.com/office/powerpoint/2010/main" val="161819891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3036217552"/>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smtClean="0"/>
              <a:t>Cukup</a:t>
            </a:r>
            <a:r>
              <a:rPr lang="en-US" dirty="0" smtClean="0"/>
              <a:t> </a:t>
            </a:r>
            <a:r>
              <a:rPr lang="en-US" dirty="0" err="1" smtClean="0"/>
              <a:t>jelas</a:t>
            </a:r>
            <a:r>
              <a:rPr lang="en-US" dirty="0" smtClean="0"/>
              <a:t>.</a:t>
            </a:r>
            <a:endParaRPr lang="en-US" dirty="0"/>
          </a:p>
        </p:txBody>
      </p:sp>
    </p:spTree>
    <p:extLst>
      <p:ext uri="{BB962C8B-B14F-4D97-AF65-F5344CB8AC3E}">
        <p14:creationId xmlns:p14="http://schemas.microsoft.com/office/powerpoint/2010/main" val="119053983"/>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smtClean="0"/>
              <a:t>Cukup</a:t>
            </a:r>
            <a:r>
              <a:rPr lang="en-US" dirty="0" smtClean="0"/>
              <a:t> </a:t>
            </a:r>
            <a:r>
              <a:rPr lang="en-US" dirty="0" err="1" smtClean="0"/>
              <a:t>jelas</a:t>
            </a:r>
            <a:r>
              <a:rPr lang="en-US" dirty="0" smtClean="0"/>
              <a:t>.</a:t>
            </a:r>
            <a:endParaRPr lang="en-US" dirty="0"/>
          </a:p>
        </p:txBody>
      </p:sp>
    </p:spTree>
    <p:extLst>
      <p:ext uri="{BB962C8B-B14F-4D97-AF65-F5344CB8AC3E}">
        <p14:creationId xmlns:p14="http://schemas.microsoft.com/office/powerpoint/2010/main" val="1343949723"/>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2089438187"/>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469629051"/>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smtClean="0"/>
              <a:t>Cukup</a:t>
            </a:r>
            <a:r>
              <a:rPr lang="en-US" dirty="0" smtClean="0"/>
              <a:t> </a:t>
            </a:r>
            <a:r>
              <a:rPr lang="en-US" dirty="0" err="1" smtClean="0"/>
              <a:t>jelas</a:t>
            </a:r>
            <a:r>
              <a:rPr lang="en-US" dirty="0" smtClean="0"/>
              <a:t>.</a:t>
            </a:r>
            <a:endParaRPr lang="en-US" dirty="0"/>
          </a:p>
        </p:txBody>
      </p:sp>
    </p:spTree>
    <p:extLst>
      <p:ext uri="{BB962C8B-B14F-4D97-AF65-F5344CB8AC3E}">
        <p14:creationId xmlns:p14="http://schemas.microsoft.com/office/powerpoint/2010/main" val="407271738"/>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2872648010"/>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1903397083"/>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smtClean="0"/>
              <a:t>Cukup</a:t>
            </a:r>
            <a:r>
              <a:rPr lang="en-US" dirty="0" smtClean="0"/>
              <a:t> </a:t>
            </a:r>
            <a:r>
              <a:rPr lang="en-US" dirty="0" err="1" smtClean="0"/>
              <a:t>jelas</a:t>
            </a:r>
            <a:r>
              <a:rPr lang="en-US" dirty="0" smtClean="0"/>
              <a:t>.</a:t>
            </a:r>
            <a:endParaRPr lang="en-US" dirty="0"/>
          </a:p>
        </p:txBody>
      </p:sp>
    </p:spTree>
    <p:extLst>
      <p:ext uri="{BB962C8B-B14F-4D97-AF65-F5344CB8AC3E}">
        <p14:creationId xmlns:p14="http://schemas.microsoft.com/office/powerpoint/2010/main" val="1568334754"/>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id-ID" smtClean="0"/>
              <a:t>Biaya yang masih harus dibayar</a:t>
            </a:r>
            <a:r>
              <a:rPr lang="id-ID" baseline="0" smtClean="0"/>
              <a:t> adalah biaya yang sudah terjadi dalam periode laporan keuangan, namun belum dicatat atau belum dilunasi.</a:t>
            </a:r>
            <a:endParaRPr lang="en-US"/>
          </a:p>
        </p:txBody>
      </p:sp>
    </p:spTree>
    <p:extLst>
      <p:ext uri="{BB962C8B-B14F-4D97-AF65-F5344CB8AC3E}">
        <p14:creationId xmlns:p14="http://schemas.microsoft.com/office/powerpoint/2010/main" val="4164875649"/>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id-ID" smtClean="0"/>
              <a:t>Pendapatan yang masih harus diterima adalah pendapatan yang terjadi dalam periode laporan keuangan, namun jumlah tersebut belum dilunasi pelanggan. </a:t>
            </a:r>
            <a:endParaRPr lang="en-US"/>
          </a:p>
        </p:txBody>
      </p:sp>
    </p:spTree>
    <p:extLst>
      <p:ext uri="{BB962C8B-B14F-4D97-AF65-F5344CB8AC3E}">
        <p14:creationId xmlns:p14="http://schemas.microsoft.com/office/powerpoint/2010/main" val="416487564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536552439"/>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1195725515"/>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3038917825"/>
      </p:ext>
    </p:extLst>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smtClean="0"/>
              <a:t>Cukup</a:t>
            </a:r>
            <a:r>
              <a:rPr lang="en-US" dirty="0" smtClean="0"/>
              <a:t> </a:t>
            </a:r>
            <a:r>
              <a:rPr lang="en-US" dirty="0" err="1" smtClean="0"/>
              <a:t>jelas</a:t>
            </a:r>
            <a:r>
              <a:rPr lang="en-US" dirty="0" smtClean="0"/>
              <a:t>.</a:t>
            </a:r>
            <a:endParaRPr lang="en-US" dirty="0"/>
          </a:p>
        </p:txBody>
      </p:sp>
    </p:spTree>
    <p:extLst>
      <p:ext uri="{BB962C8B-B14F-4D97-AF65-F5344CB8AC3E}">
        <p14:creationId xmlns:p14="http://schemas.microsoft.com/office/powerpoint/2010/main" val="1344122341"/>
      </p:ext>
    </p:extLst>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a:xfrm>
            <a:off x="3796831" y="10076161"/>
            <a:ext cx="2904644" cy="530422"/>
          </a:xfrm>
          <a:prstGeom prst="rect">
            <a:avLst/>
          </a:prstGeom>
        </p:spPr>
        <p:txBody>
          <a:bodyPr/>
          <a:lstStyle/>
          <a:p>
            <a:fld id="{B5F9746B-2A34-4285-BE83-03F0AD068E00}" type="slidenum">
              <a:rPr lang="en-US" smtClean="0"/>
              <a:pPr/>
              <a:t>83</a:t>
            </a:fld>
            <a:endParaRPr lang="en-US" dirty="0"/>
          </a:p>
        </p:txBody>
      </p:sp>
    </p:spTree>
    <p:extLst>
      <p:ext uri="{BB962C8B-B14F-4D97-AF65-F5344CB8AC3E}">
        <p14:creationId xmlns:p14="http://schemas.microsoft.com/office/powerpoint/2010/main" val="20761231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35031688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Tree>
    <p:extLst>
      <p:ext uri="{BB962C8B-B14F-4D97-AF65-F5344CB8AC3E}">
        <p14:creationId xmlns:p14="http://schemas.microsoft.com/office/powerpoint/2010/main" val="238465567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8088059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1844675"/>
            <a:ext cx="1943100" cy="50133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1844675"/>
            <a:ext cx="5676900" cy="50133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66197119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
        <p:nvSpPr>
          <p:cNvPr id="2" name="Slide Number Placeholder 5"/>
          <p:cNvSpPr>
            <a:spLocks noGrp="1"/>
          </p:cNvSpPr>
          <p:nvPr>
            <p:ph type="sldNum" sz="quarter" idx="10"/>
          </p:nvPr>
        </p:nvSpPr>
        <p:spPr>
          <a:xfrm>
            <a:off x="8135938" y="6371618"/>
            <a:ext cx="550862" cy="365844"/>
          </a:xfrm>
          <a:prstGeom prst="rect">
            <a:avLst/>
          </a:prstGeom>
        </p:spPr>
        <p:txBody>
          <a:bodyPr/>
          <a:lstStyle>
            <a:lvl1pPr>
              <a:defRPr sz="1400" b="1" smtClean="0">
                <a:solidFill>
                  <a:schemeClr val="tx1"/>
                </a:solidFill>
                <a:latin typeface="Times New Roman" pitchFamily="18" charset="0"/>
                <a:cs typeface="Times New Roman" pitchFamily="18" charset="0"/>
              </a:defRPr>
            </a:lvl1pPr>
          </a:lstStyle>
          <a:p>
            <a:pPr>
              <a:defRPr/>
            </a:pPr>
            <a:fld id="{F1DBDAD9-0030-4FD4-8470-D9ACEE0232DA}" type="slidenum">
              <a:rPr lang="en-US">
                <a:solidFill>
                  <a:prstClr val="black"/>
                </a:solidFill>
              </a:rPr>
              <a:pPr>
                <a:defRPr/>
              </a:pPr>
              <a:t>‹#›</a:t>
            </a:fld>
            <a:endParaRPr lang="en-US" dirty="0">
              <a:solidFill>
                <a:prstClr val="black"/>
              </a:solidFill>
            </a:endParaRPr>
          </a:p>
        </p:txBody>
      </p:sp>
    </p:spTree>
    <p:extLst>
      <p:ext uri="{BB962C8B-B14F-4D97-AF65-F5344CB8AC3E}">
        <p14:creationId xmlns:p14="http://schemas.microsoft.com/office/powerpoint/2010/main" val="7797442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286001"/>
            <a:ext cx="7772400" cy="1470025"/>
          </a:xfrm>
        </p:spPr>
        <p:txBody>
          <a:bodyPr/>
          <a:lstStyle>
            <a:lvl1pPr>
              <a:defRPr>
                <a:latin typeface="Times New Roman" pitchFamily="18" charset="0"/>
                <a:cs typeface="Times New Roman" pitchFamily="18" charset="0"/>
              </a:defRPr>
            </a:lvl1pPr>
          </a:lstStyle>
          <a:p>
            <a:r>
              <a:rPr lang="en-US" smtClean="0"/>
              <a:t>Click to edit Master title style</a:t>
            </a:r>
            <a:endParaRPr lang="en-US"/>
          </a:p>
        </p:txBody>
      </p:sp>
      <p:sp>
        <p:nvSpPr>
          <p:cNvPr id="3" name="Subtitle 2"/>
          <p:cNvSpPr>
            <a:spLocks noGrp="1"/>
          </p:cNvSpPr>
          <p:nvPr>
            <p:ph type="subTitle" idx="1"/>
          </p:nvPr>
        </p:nvSpPr>
        <p:spPr>
          <a:xfrm>
            <a:off x="1371600" y="4041775"/>
            <a:ext cx="6400800" cy="1752600"/>
          </a:xfrm>
        </p:spPr>
        <p:txBody>
          <a:bodyPr/>
          <a:lstStyle>
            <a:lvl1pPr marL="0" indent="0" algn="ctr">
              <a:buNone/>
              <a:defRPr>
                <a:solidFill>
                  <a:schemeClr val="tx1">
                    <a:tint val="75000"/>
                  </a:schemeClr>
                </a:solidFill>
                <a:latin typeface="Times New Roman" pitchFamily="18" charset="0"/>
                <a:cs typeface="Times New Roman" pitchFamily="18"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Tree>
    <p:extLst>
      <p:ext uri="{BB962C8B-B14F-4D97-AF65-F5344CB8AC3E}">
        <p14:creationId xmlns:p14="http://schemas.microsoft.com/office/powerpoint/2010/main" val="197669455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286001"/>
            <a:ext cx="7772400" cy="1470025"/>
          </a:xfrm>
        </p:spPr>
        <p:txBody>
          <a:bodyPr/>
          <a:lstStyle>
            <a:lvl1pPr>
              <a:defRPr>
                <a:latin typeface="Times New Roman" pitchFamily="18" charset="0"/>
                <a:cs typeface="Times New Roman" pitchFamily="18" charset="0"/>
              </a:defRPr>
            </a:lvl1pPr>
          </a:lstStyle>
          <a:p>
            <a:r>
              <a:rPr lang="en-US" smtClean="0"/>
              <a:t>Click to edit Master title style</a:t>
            </a:r>
            <a:endParaRPr lang="en-US"/>
          </a:p>
        </p:txBody>
      </p:sp>
      <p:sp>
        <p:nvSpPr>
          <p:cNvPr id="3" name="Subtitle 2"/>
          <p:cNvSpPr>
            <a:spLocks noGrp="1"/>
          </p:cNvSpPr>
          <p:nvPr>
            <p:ph type="subTitle" idx="1"/>
          </p:nvPr>
        </p:nvSpPr>
        <p:spPr>
          <a:xfrm>
            <a:off x="1371600" y="4041775"/>
            <a:ext cx="6400800" cy="1752600"/>
          </a:xfrm>
        </p:spPr>
        <p:txBody>
          <a:bodyPr/>
          <a:lstStyle>
            <a:lvl1pPr marL="0" indent="0" algn="ctr">
              <a:buNone/>
              <a:defRPr>
                <a:solidFill>
                  <a:schemeClr val="tx1">
                    <a:tint val="75000"/>
                  </a:schemeClr>
                </a:solidFill>
                <a:latin typeface="Times New Roman" pitchFamily="18" charset="0"/>
                <a:cs typeface="Times New Roman" pitchFamily="18"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Tree>
    <p:extLst>
      <p:ext uri="{BB962C8B-B14F-4D97-AF65-F5344CB8AC3E}">
        <p14:creationId xmlns:p14="http://schemas.microsoft.com/office/powerpoint/2010/main" val="185202393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13" name="Content Placeholder 2"/>
          <p:cNvSpPr>
            <a:spLocks noGrp="1"/>
          </p:cNvSpPr>
          <p:nvPr>
            <p:ph idx="1"/>
          </p:nvPr>
        </p:nvSpPr>
        <p:spPr>
          <a:xfrm>
            <a:off x="457200" y="1804904"/>
            <a:ext cx="8229600" cy="4291097"/>
          </a:xfrm>
        </p:spPr>
        <p:txBody>
          <a:bodyPr/>
          <a:lstStyle>
            <a:lvl1pPr>
              <a:defRPr>
                <a:latin typeface="Times New Roman" pitchFamily="18" charset="0"/>
                <a:cs typeface="Times New Roman" pitchFamily="18" charset="0"/>
              </a:defRPr>
            </a:lvl1pPr>
            <a:lvl2pPr>
              <a:defRPr>
                <a:latin typeface="Times New Roman" pitchFamily="18" charset="0"/>
                <a:cs typeface="Times New Roman" pitchFamily="18" charset="0"/>
              </a:defRPr>
            </a:lvl2pPr>
            <a:lvl3pPr>
              <a:defRPr>
                <a:latin typeface="Times New Roman" pitchFamily="18" charset="0"/>
                <a:cs typeface="Times New Roman" pitchFamily="18" charset="0"/>
              </a:defRPr>
            </a:lvl3pPr>
            <a:lvl4pPr>
              <a:defRPr>
                <a:latin typeface="Times New Roman" pitchFamily="18" charset="0"/>
                <a:cs typeface="Times New Roman" pitchFamily="18" charset="0"/>
              </a:defRPr>
            </a:lvl4pPr>
            <a:lvl5pPr>
              <a:defRPr>
                <a:latin typeface="Times New Roman" pitchFamily="18" charset="0"/>
                <a:cs typeface="Times New Roman" pitchFamily="18"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 name="Title 1"/>
          <p:cNvSpPr>
            <a:spLocks noGrp="1"/>
          </p:cNvSpPr>
          <p:nvPr>
            <p:ph type="title"/>
          </p:nvPr>
        </p:nvSpPr>
        <p:spPr>
          <a:xfrm>
            <a:off x="457200" y="904469"/>
            <a:ext cx="8229600" cy="792162"/>
          </a:xfrm>
        </p:spPr>
        <p:txBody>
          <a:bodyPr/>
          <a:lstStyle>
            <a:lvl1pPr>
              <a:defRPr>
                <a:latin typeface="Times New Roman" pitchFamily="18" charset="0"/>
                <a:cs typeface="Times New Roman" pitchFamily="18" charset="0"/>
              </a:defRPr>
            </a:lvl1pPr>
          </a:lstStyle>
          <a:p>
            <a:r>
              <a:rPr lang="en-US" dirty="0" smtClean="0"/>
              <a:t>Click to edit Master title style</a:t>
            </a:r>
            <a:endParaRPr lang="en-US" dirty="0"/>
          </a:p>
        </p:txBody>
      </p:sp>
      <p:sp>
        <p:nvSpPr>
          <p:cNvPr id="4" name="Slide Number Placeholder 5"/>
          <p:cNvSpPr>
            <a:spLocks noGrp="1"/>
          </p:cNvSpPr>
          <p:nvPr>
            <p:ph type="sldNum" sz="quarter" idx="10"/>
          </p:nvPr>
        </p:nvSpPr>
        <p:spPr>
          <a:xfrm>
            <a:off x="8135938" y="6371618"/>
            <a:ext cx="550862" cy="365844"/>
          </a:xfrm>
        </p:spPr>
        <p:txBody>
          <a:bodyPr/>
          <a:lstStyle>
            <a:lvl1pPr>
              <a:defRPr sz="1400" b="1" smtClean="0">
                <a:solidFill>
                  <a:schemeClr val="bg1"/>
                </a:solidFill>
                <a:latin typeface="Times New Roman" pitchFamily="18" charset="0"/>
                <a:cs typeface="Times New Roman" pitchFamily="18" charset="0"/>
              </a:defRPr>
            </a:lvl1pPr>
          </a:lstStyle>
          <a:p>
            <a:pPr>
              <a:defRPr/>
            </a:pPr>
            <a:fld id="{0E5C9E0E-0EF2-4B31-B3CC-9630651E1B18}" type="slidenum">
              <a:rPr lang="en-US">
                <a:solidFill>
                  <a:prstClr val="white"/>
                </a:solidFill>
              </a:rPr>
              <a:pPr>
                <a:defRPr/>
              </a:pPr>
              <a:t>‹#›</a:t>
            </a:fld>
            <a:endParaRPr lang="en-US" dirty="0">
              <a:solidFill>
                <a:prstClr val="white"/>
              </a:solidFill>
            </a:endParaRPr>
          </a:p>
        </p:txBody>
      </p:sp>
    </p:spTree>
    <p:extLst>
      <p:ext uri="{BB962C8B-B14F-4D97-AF65-F5344CB8AC3E}">
        <p14:creationId xmlns:p14="http://schemas.microsoft.com/office/powerpoint/2010/main" val="73103381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2" name="Slide Number Placeholder 5"/>
          <p:cNvSpPr>
            <a:spLocks noGrp="1"/>
          </p:cNvSpPr>
          <p:nvPr>
            <p:ph type="sldNum" sz="quarter" idx="10"/>
          </p:nvPr>
        </p:nvSpPr>
        <p:spPr>
          <a:xfrm>
            <a:off x="8135938" y="6371618"/>
            <a:ext cx="550862" cy="365844"/>
          </a:xfrm>
        </p:spPr>
        <p:txBody>
          <a:bodyPr/>
          <a:lstStyle>
            <a:lvl1pPr>
              <a:defRPr sz="1400" b="1" smtClean="0">
                <a:solidFill>
                  <a:schemeClr val="tx1"/>
                </a:solidFill>
                <a:latin typeface="Times New Roman" pitchFamily="18" charset="0"/>
                <a:cs typeface="Times New Roman" pitchFamily="18" charset="0"/>
              </a:defRPr>
            </a:lvl1pPr>
          </a:lstStyle>
          <a:p>
            <a:pPr>
              <a:defRPr/>
            </a:pPr>
            <a:fld id="{53566220-03D5-4B74-9E24-5963818B9351}" type="slidenum">
              <a:rPr lang="en-US">
                <a:solidFill>
                  <a:prstClr val="black"/>
                </a:solidFill>
              </a:rPr>
              <a:pPr>
                <a:defRPr/>
              </a:pPr>
              <a:t>‹#›</a:t>
            </a:fld>
            <a:endParaRPr lang="en-US" dirty="0">
              <a:solidFill>
                <a:prstClr val="black"/>
              </a:solidFill>
            </a:endParaRPr>
          </a:p>
        </p:txBody>
      </p:sp>
    </p:spTree>
    <p:extLst>
      <p:ext uri="{BB962C8B-B14F-4D97-AF65-F5344CB8AC3E}">
        <p14:creationId xmlns:p14="http://schemas.microsoft.com/office/powerpoint/2010/main" val="176068964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
        <p:nvSpPr>
          <p:cNvPr id="2" name="Slide Number Placeholder 5"/>
          <p:cNvSpPr>
            <a:spLocks noGrp="1"/>
          </p:cNvSpPr>
          <p:nvPr>
            <p:ph type="sldNum" sz="quarter" idx="10"/>
          </p:nvPr>
        </p:nvSpPr>
        <p:spPr>
          <a:xfrm>
            <a:off x="8135938" y="6371618"/>
            <a:ext cx="550862" cy="365844"/>
          </a:xfrm>
        </p:spPr>
        <p:txBody>
          <a:bodyPr/>
          <a:lstStyle>
            <a:lvl1pPr>
              <a:defRPr sz="1400" b="1" smtClean="0">
                <a:solidFill>
                  <a:schemeClr val="tx1"/>
                </a:solidFill>
                <a:latin typeface="Times New Roman" pitchFamily="18" charset="0"/>
                <a:cs typeface="Times New Roman" pitchFamily="18" charset="0"/>
              </a:defRPr>
            </a:lvl1pPr>
          </a:lstStyle>
          <a:p>
            <a:pPr>
              <a:defRPr/>
            </a:pPr>
            <a:fld id="{F1DBDAD9-0030-4FD4-8470-D9ACEE0232DA}" type="slidenum">
              <a:rPr lang="en-US">
                <a:solidFill>
                  <a:prstClr val="black"/>
                </a:solidFill>
              </a:rPr>
              <a:pPr>
                <a:defRPr/>
              </a:pPr>
              <a:t>‹#›</a:t>
            </a:fld>
            <a:endParaRPr lang="en-US" dirty="0">
              <a:solidFill>
                <a:prstClr val="black"/>
              </a:solidFill>
            </a:endParaRPr>
          </a:p>
        </p:txBody>
      </p:sp>
    </p:spTree>
    <p:extLst>
      <p:ext uri="{BB962C8B-B14F-4D97-AF65-F5344CB8AC3E}">
        <p14:creationId xmlns:p14="http://schemas.microsoft.com/office/powerpoint/2010/main" val="165990211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381000" y="4208761"/>
            <a:ext cx="7772400" cy="1362075"/>
          </a:xfrm>
        </p:spPr>
        <p:txBody>
          <a:bodyPr anchor="t">
            <a:noAutofit/>
          </a:bodyPr>
          <a:lstStyle>
            <a:lvl1pPr algn="l">
              <a:defRPr sz="2800" b="1" cap="all">
                <a:latin typeface="Times New Roman" pitchFamily="18" charset="0"/>
                <a:cs typeface="Times New Roman" pitchFamily="18" charset="0"/>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381000" y="2667001"/>
            <a:ext cx="7772400" cy="1500187"/>
          </a:xfrm>
        </p:spPr>
        <p:txBody>
          <a:bodyPr anchor="b">
            <a:normAutofit/>
          </a:bodyPr>
          <a:lstStyle>
            <a:lvl1pPr marL="0" indent="0">
              <a:buNone/>
              <a:defRPr sz="2400">
                <a:solidFill>
                  <a:schemeClr val="tx1">
                    <a:tint val="75000"/>
                  </a:schemeClr>
                </a:solidFill>
                <a:latin typeface="Times New Roman" pitchFamily="18" charset="0"/>
                <a:cs typeface="Times New Roman" pitchFamily="18"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Slide Number Placeholder 5"/>
          <p:cNvSpPr>
            <a:spLocks noGrp="1"/>
          </p:cNvSpPr>
          <p:nvPr>
            <p:ph type="sldNum" sz="quarter" idx="10"/>
          </p:nvPr>
        </p:nvSpPr>
        <p:spPr>
          <a:xfrm>
            <a:off x="7602538" y="6371618"/>
            <a:ext cx="550862" cy="365844"/>
          </a:xfrm>
        </p:spPr>
        <p:txBody>
          <a:bodyPr/>
          <a:lstStyle>
            <a:lvl1pPr>
              <a:defRPr sz="1400" b="1" smtClean="0">
                <a:solidFill>
                  <a:schemeClr val="tx1"/>
                </a:solidFill>
                <a:latin typeface="Times New Roman" pitchFamily="18" charset="0"/>
                <a:cs typeface="Times New Roman" pitchFamily="18" charset="0"/>
              </a:defRPr>
            </a:lvl1pPr>
          </a:lstStyle>
          <a:p>
            <a:pPr>
              <a:defRPr/>
            </a:pPr>
            <a:fld id="{75D7BF7A-4652-4A47-85BB-8C7743DB2D1F}" type="slidenum">
              <a:rPr lang="en-US">
                <a:solidFill>
                  <a:prstClr val="black"/>
                </a:solidFill>
              </a:rPr>
              <a:pPr>
                <a:defRPr/>
              </a:pPr>
              <a:t>‹#›</a:t>
            </a:fld>
            <a:endParaRPr lang="en-US" dirty="0">
              <a:solidFill>
                <a:prstClr val="black"/>
              </a:solidFill>
            </a:endParaRPr>
          </a:p>
        </p:txBody>
      </p:sp>
    </p:spTree>
    <p:extLst>
      <p:ext uri="{BB962C8B-B14F-4D97-AF65-F5344CB8AC3E}">
        <p14:creationId xmlns:p14="http://schemas.microsoft.com/office/powerpoint/2010/main" val="187432664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1"/>
            <a:ext cx="4038600" cy="452596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1"/>
            <a:ext cx="4038600" cy="452596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Slide Number Placeholder 6"/>
          <p:cNvSpPr>
            <a:spLocks noGrp="1"/>
          </p:cNvSpPr>
          <p:nvPr>
            <p:ph type="sldNum" sz="quarter" idx="10"/>
          </p:nvPr>
        </p:nvSpPr>
        <p:spPr/>
        <p:txBody>
          <a:bodyPr/>
          <a:lstStyle>
            <a:lvl1pPr>
              <a:defRPr/>
            </a:lvl1pPr>
          </a:lstStyle>
          <a:p>
            <a:pPr>
              <a:defRPr/>
            </a:pPr>
            <a:fld id="{0A326053-501F-464A-9995-65CB698ED709}"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103812070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63052328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7"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7"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Slide Number Placeholder 8"/>
          <p:cNvSpPr>
            <a:spLocks noGrp="1"/>
          </p:cNvSpPr>
          <p:nvPr>
            <p:ph type="sldNum" sz="quarter" idx="10"/>
          </p:nvPr>
        </p:nvSpPr>
        <p:spPr/>
        <p:txBody>
          <a:bodyPr/>
          <a:lstStyle>
            <a:lvl1pPr>
              <a:defRPr/>
            </a:lvl1pPr>
          </a:lstStyle>
          <a:p>
            <a:pPr>
              <a:defRPr/>
            </a:pPr>
            <a:fld id="{8FBBF1E7-047B-4BA0-9654-93B63939BC5B}"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151104560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endParaRPr lang="en-US">
              <a:solidFill>
                <a:prstClr val="black">
                  <a:tint val="75000"/>
                </a:prstClr>
              </a:solidFill>
            </a:endParaRPr>
          </a:p>
        </p:txBody>
      </p:sp>
      <p:sp>
        <p:nvSpPr>
          <p:cNvPr id="4"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5" name="Slide Number Placeholder 5"/>
          <p:cNvSpPr>
            <a:spLocks noGrp="1"/>
          </p:cNvSpPr>
          <p:nvPr>
            <p:ph type="sldNum" sz="quarter" idx="12"/>
          </p:nvPr>
        </p:nvSpPr>
        <p:spPr/>
        <p:txBody>
          <a:bodyPr/>
          <a:lstStyle>
            <a:lvl1pPr>
              <a:defRPr/>
            </a:lvl1pPr>
          </a:lstStyle>
          <a:p>
            <a:pPr>
              <a:defRPr/>
            </a:pPr>
            <a:fld id="{8888BC15-7405-4989-B355-FF6281179893}"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1602778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endParaRPr lang="en-US">
              <a:solidFill>
                <a:prstClr val="black">
                  <a:tint val="75000"/>
                </a:prstClr>
              </a:solidFill>
            </a:endParaRPr>
          </a:p>
        </p:txBody>
      </p:sp>
      <p:sp>
        <p:nvSpPr>
          <p:cNvPr id="3"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4" name="Slide Number Placeholder 5"/>
          <p:cNvSpPr>
            <a:spLocks noGrp="1"/>
          </p:cNvSpPr>
          <p:nvPr>
            <p:ph type="sldNum" sz="quarter" idx="12"/>
          </p:nvPr>
        </p:nvSpPr>
        <p:spPr/>
        <p:txBody>
          <a:bodyPr/>
          <a:lstStyle>
            <a:lvl1pPr>
              <a:defRPr/>
            </a:lvl1pPr>
          </a:lstStyle>
          <a:p>
            <a:pPr>
              <a:defRPr/>
            </a:pPr>
            <a:fld id="{889D8090-2703-4DCF-BB53-1886BDC994C5}"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168007863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1"/>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2" y="1435101"/>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0DEB97EA-6064-4677-8B76-5D9444A92E6A}"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17317539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US" noProof="0" dirty="0"/>
          </a:p>
        </p:txBody>
      </p:sp>
      <p:sp>
        <p:nvSpPr>
          <p:cNvPr id="4" name="Text Placeholder 3"/>
          <p:cNvSpPr>
            <a:spLocks noGrp="1"/>
          </p:cNvSpPr>
          <p:nvPr>
            <p:ph type="body" sz="half" idx="2"/>
          </p:nvPr>
        </p:nvSpPr>
        <p:spPr>
          <a:xfrm>
            <a:off x="1792288" y="5367339"/>
            <a:ext cx="5486400" cy="804861"/>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Slide Number Placeholder 6"/>
          <p:cNvSpPr>
            <a:spLocks noGrp="1"/>
          </p:cNvSpPr>
          <p:nvPr>
            <p:ph type="sldNum" sz="quarter" idx="10"/>
          </p:nvPr>
        </p:nvSpPr>
        <p:spPr/>
        <p:txBody>
          <a:bodyPr/>
          <a:lstStyle>
            <a:lvl1pPr>
              <a:defRPr/>
            </a:lvl1pPr>
          </a:lstStyle>
          <a:p>
            <a:pPr>
              <a:defRPr/>
            </a:pPr>
            <a:fld id="{A9041900-4072-4789-B046-B8A971EF1468}"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90005147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5"/>
          <p:cNvSpPr>
            <a:spLocks noGrp="1"/>
          </p:cNvSpPr>
          <p:nvPr>
            <p:ph type="sldNum" sz="quarter" idx="10"/>
          </p:nvPr>
        </p:nvSpPr>
        <p:spPr/>
        <p:txBody>
          <a:bodyPr/>
          <a:lstStyle>
            <a:lvl1pPr>
              <a:defRPr/>
            </a:lvl1pPr>
          </a:lstStyle>
          <a:p>
            <a:pPr>
              <a:defRPr/>
            </a:pPr>
            <a:fld id="{59073EA6-68CD-4180-95AE-C55DCB0DCF64}"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163776861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5"/>
          <p:cNvSpPr>
            <a:spLocks noGrp="1"/>
          </p:cNvSpPr>
          <p:nvPr>
            <p:ph type="sldNum" sz="quarter" idx="10"/>
          </p:nvPr>
        </p:nvSpPr>
        <p:spPr/>
        <p:txBody>
          <a:bodyPr/>
          <a:lstStyle>
            <a:lvl1pPr>
              <a:defRPr/>
            </a:lvl1pPr>
          </a:lstStyle>
          <a:p>
            <a:pPr>
              <a:defRPr/>
            </a:pPr>
            <a:fld id="{90B50C91-9BFE-4B5B-8229-CAC783C7C02B}"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124821551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smtClean="0"/>
              <a:t>Click to edit Master text styles</a:t>
            </a:r>
          </a:p>
        </p:txBody>
      </p:sp>
    </p:spTree>
    <p:extLst>
      <p:ext uri="{BB962C8B-B14F-4D97-AF65-F5344CB8AC3E}">
        <p14:creationId xmlns:p14="http://schemas.microsoft.com/office/powerpoint/2010/main" val="52776039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371600" y="3886200"/>
            <a:ext cx="3124200" cy="2971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3886200"/>
            <a:ext cx="3124200" cy="2971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78142197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5"/>
            <a:ext cx="78867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30238" y="2505075"/>
            <a:ext cx="386873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7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75332582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359615438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21427002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Tree>
    <p:extLst>
      <p:ext uri="{BB962C8B-B14F-4D97-AF65-F5344CB8AC3E}">
        <p14:creationId xmlns:p14="http://schemas.microsoft.com/office/powerpoint/2010/main" val="317674480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sym typeface="Helvetica" panose="020B0604020202020204" pitchFamily="34" charset="0"/>
            </a:endParaRPr>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Tree>
    <p:extLst>
      <p:ext uri="{BB962C8B-B14F-4D97-AF65-F5344CB8AC3E}">
        <p14:creationId xmlns:p14="http://schemas.microsoft.com/office/powerpoint/2010/main" val="90600875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slideLayout" Target="../slideLayouts/slideLayout25.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6" Type="http://schemas.openxmlformats.org/officeDocument/2006/relationships/image" Target="../media/image3.jpeg"/><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5" Type="http://schemas.openxmlformats.org/officeDocument/2006/relationships/theme" Target="../theme/theme2.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slideLayout" Target="../slideLayouts/slideLayout2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auto">
      <p:bgPr>
        <a:solidFill>
          <a:srgbClr val="FFFFFF"/>
        </a:solidFill>
        <a:effectLst/>
      </p:bgPr>
    </p:bg>
    <p:spTree>
      <p:nvGrpSpPr>
        <p:cNvPr id="1" name=""/>
        <p:cNvGrpSpPr/>
        <p:nvPr/>
      </p:nvGrpSpPr>
      <p:grpSpPr>
        <a:xfrm>
          <a:off x="0" y="0"/>
          <a:ext cx="0" cy="0"/>
          <a:chOff x="0" y="0"/>
          <a:chExt cx="0" cy="0"/>
        </a:xfrm>
      </p:grpSpPr>
      <p:pic>
        <p:nvPicPr>
          <p:cNvPr id="1026" name="Picture 1" descr="image1.tif"/>
          <p:cNvPicPr>
            <a:picLocks noChangeAspect="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5638800" y="150813"/>
            <a:ext cx="3243263" cy="6429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1027" name="Picture 2" descr="image2.jpg"/>
          <p:cNvPicPr>
            <a:picLocks noChangeAspect="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3175" y="5867400"/>
            <a:ext cx="9140825" cy="10287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028" name="Rectangle 3"/>
          <p:cNvSpPr>
            <a:spLocks noGrp="1"/>
          </p:cNvSpPr>
          <p:nvPr>
            <p:ph type="title"/>
          </p:nvPr>
        </p:nvSpPr>
        <p:spPr bwMode="auto">
          <a:xfrm>
            <a:off x="685800" y="1844675"/>
            <a:ext cx="7772400" cy="20415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50800" tIns="50800" rIns="50800" bIns="50800" numCol="1" anchor="ctr" anchorCtr="0" compatLnSpc="1">
            <a:prstTxWarp prst="textNoShape">
              <a:avLst/>
            </a:prstTxWarp>
          </a:bodyPr>
          <a:lstStyle/>
          <a:p>
            <a:pPr lvl="0"/>
            <a:r>
              <a:rPr lang="en-US" smtClean="0">
                <a:sym typeface="Helvetica" panose="020B0604020202020204" pitchFamily="34" charset="0"/>
              </a:rPr>
              <a:t>Click to edit Master title style</a:t>
            </a:r>
          </a:p>
        </p:txBody>
      </p:sp>
      <p:sp>
        <p:nvSpPr>
          <p:cNvPr id="1029" name="Rectangle 4"/>
          <p:cNvSpPr>
            <a:spLocks noGrp="1"/>
          </p:cNvSpPr>
          <p:nvPr>
            <p:ph type="body" idx="1"/>
          </p:nvPr>
        </p:nvSpPr>
        <p:spPr bwMode="auto">
          <a:xfrm>
            <a:off x="1371600" y="3886200"/>
            <a:ext cx="6400800" cy="2971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50800" tIns="50800" rIns="50800" bIns="50800" numCol="1" anchor="t" anchorCtr="0" compatLnSpc="1">
            <a:prstTxWarp prst="textNoShape">
              <a:avLst/>
            </a:prstTxWarp>
          </a:bodyPr>
          <a:lstStyle/>
          <a:p>
            <a:pPr lvl="0"/>
            <a:r>
              <a:rPr lang="en-US" smtClean="0">
                <a:sym typeface="Helvetica" panose="020B0604020202020204" pitchFamily="34" charset="0"/>
              </a:rPr>
              <a:t>Click to edit Master text styles</a:t>
            </a:r>
          </a:p>
          <a:p>
            <a:pPr lvl="1"/>
            <a:r>
              <a:rPr lang="en-US" smtClean="0">
                <a:sym typeface="Helvetica" panose="020B0604020202020204" pitchFamily="34" charset="0"/>
              </a:rPr>
              <a:t>Second level</a:t>
            </a:r>
          </a:p>
          <a:p>
            <a:pPr lvl="2"/>
            <a:r>
              <a:rPr lang="en-US" smtClean="0">
                <a:sym typeface="Helvetica" panose="020B0604020202020204" pitchFamily="34" charset="0"/>
              </a:rPr>
              <a:t>Third level</a:t>
            </a:r>
          </a:p>
          <a:p>
            <a:pPr lvl="3"/>
            <a:r>
              <a:rPr lang="en-US" smtClean="0">
                <a:sym typeface="Helvetica" panose="020B0604020202020204" pitchFamily="34" charset="0"/>
              </a:rPr>
              <a:t>Fourth level</a:t>
            </a:r>
          </a:p>
          <a:p>
            <a:pPr lvl="4"/>
            <a:r>
              <a:rPr lang="en-US" smtClean="0">
                <a:sym typeface="Helvetica" panose="020B0604020202020204" pitchFamily="34" charset="0"/>
              </a:rPr>
              <a:t>Fifth level</a:t>
            </a:r>
          </a:p>
        </p:txBody>
      </p:sp>
    </p:spTree>
  </p:cSld>
  <p:clrMap bg1="lt1" tx1="dk1" bg2="lt2" tx2="dk2" accent1="accent1" accent2="accent2" accent3="accent3" accent4="accent4" accent5="accent5" accent6="accent6" hlink="hlink" folHlink="folHlink"/>
  <p:sldLayoutIdLst>
    <p:sldLayoutId id="2147483650" r:id="rId1"/>
    <p:sldLayoutId id="2147483651" r:id="rId2"/>
    <p:sldLayoutId id="2147483652" r:id="rId3"/>
    <p:sldLayoutId id="2147483653" r:id="rId4"/>
    <p:sldLayoutId id="2147483654" r:id="rId5"/>
    <p:sldLayoutId id="2147483655" r:id="rId6"/>
    <p:sldLayoutId id="2147483656" r:id="rId7"/>
    <p:sldLayoutId id="2147483657" r:id="rId8"/>
    <p:sldLayoutId id="2147483658" r:id="rId9"/>
    <p:sldLayoutId id="2147483659" r:id="rId10"/>
    <p:sldLayoutId id="2147483660" r:id="rId11"/>
    <p:sldLayoutId id="2147483676" r:id="rId12"/>
  </p:sldLayoutIdLst>
  <p:hf hdr="0" dt="0"/>
  <p:txStyles>
    <p:titleStyle>
      <a:lvl1pPr algn="l" defTabSz="457200" rtl="0" eaLnBrk="0" fontAlgn="base" hangingPunct="0">
        <a:spcBef>
          <a:spcPct val="0"/>
        </a:spcBef>
        <a:spcAft>
          <a:spcPct val="0"/>
        </a:spcAft>
        <a:defRPr sz="1200" kern="1200">
          <a:solidFill>
            <a:srgbClr val="000000"/>
          </a:solidFill>
          <a:latin typeface="+mj-lt"/>
          <a:ea typeface="+mj-ea"/>
          <a:cs typeface="+mj-cs"/>
          <a:sym typeface="Helvetica" panose="020B0604020202020204" pitchFamily="34" charset="0"/>
        </a:defRPr>
      </a:lvl1pPr>
      <a:lvl2pPr algn="l" defTabSz="457200" rtl="0" eaLnBrk="0" fontAlgn="base" hangingPunct="0">
        <a:spcBef>
          <a:spcPct val="0"/>
        </a:spcBef>
        <a:spcAft>
          <a:spcPct val="0"/>
        </a:spcAft>
        <a:defRPr sz="1200">
          <a:solidFill>
            <a:srgbClr val="000000"/>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defRPr>
      </a:lvl2pPr>
      <a:lvl3pPr algn="l" defTabSz="457200" rtl="0" eaLnBrk="0" fontAlgn="base" hangingPunct="0">
        <a:spcBef>
          <a:spcPct val="0"/>
        </a:spcBef>
        <a:spcAft>
          <a:spcPct val="0"/>
        </a:spcAft>
        <a:defRPr sz="1200">
          <a:solidFill>
            <a:srgbClr val="000000"/>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defRPr>
      </a:lvl3pPr>
      <a:lvl4pPr algn="l" defTabSz="457200" rtl="0" eaLnBrk="0" fontAlgn="base" hangingPunct="0">
        <a:spcBef>
          <a:spcPct val="0"/>
        </a:spcBef>
        <a:spcAft>
          <a:spcPct val="0"/>
        </a:spcAft>
        <a:defRPr sz="1200">
          <a:solidFill>
            <a:srgbClr val="000000"/>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defRPr>
      </a:lvl4pPr>
      <a:lvl5pPr algn="l" defTabSz="457200" rtl="0" eaLnBrk="0" fontAlgn="base" hangingPunct="0">
        <a:spcBef>
          <a:spcPct val="0"/>
        </a:spcBef>
        <a:spcAft>
          <a:spcPct val="0"/>
        </a:spcAft>
        <a:defRPr sz="1200">
          <a:solidFill>
            <a:srgbClr val="000000"/>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defRPr>
      </a:lvl5pPr>
      <a:lvl6pPr marL="457200" algn="l" defTabSz="457200" rtl="0" fontAlgn="base" hangingPunct="0">
        <a:spcBef>
          <a:spcPct val="0"/>
        </a:spcBef>
        <a:spcAft>
          <a:spcPct val="0"/>
        </a:spcAft>
        <a:defRPr sz="1200">
          <a:solidFill>
            <a:srgbClr val="000000"/>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defRPr>
      </a:lvl6pPr>
      <a:lvl7pPr marL="914400" algn="l" defTabSz="457200" rtl="0" fontAlgn="base" hangingPunct="0">
        <a:spcBef>
          <a:spcPct val="0"/>
        </a:spcBef>
        <a:spcAft>
          <a:spcPct val="0"/>
        </a:spcAft>
        <a:defRPr sz="1200">
          <a:solidFill>
            <a:srgbClr val="000000"/>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defRPr>
      </a:lvl7pPr>
      <a:lvl8pPr marL="1371600" algn="l" defTabSz="457200" rtl="0" fontAlgn="base" hangingPunct="0">
        <a:spcBef>
          <a:spcPct val="0"/>
        </a:spcBef>
        <a:spcAft>
          <a:spcPct val="0"/>
        </a:spcAft>
        <a:defRPr sz="1200">
          <a:solidFill>
            <a:srgbClr val="000000"/>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defRPr>
      </a:lvl8pPr>
      <a:lvl9pPr marL="1828800" algn="l" defTabSz="457200" rtl="0" fontAlgn="base" hangingPunct="0">
        <a:spcBef>
          <a:spcPct val="0"/>
        </a:spcBef>
        <a:spcAft>
          <a:spcPct val="0"/>
        </a:spcAft>
        <a:defRPr sz="1200">
          <a:solidFill>
            <a:srgbClr val="000000"/>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defRPr>
      </a:lvl9pPr>
    </p:titleStyle>
    <p:bodyStyle>
      <a:lvl1pPr algn="ctr" rtl="0" eaLnBrk="0" fontAlgn="base" hangingPunct="0">
        <a:spcBef>
          <a:spcPct val="0"/>
        </a:spcBef>
        <a:spcAft>
          <a:spcPct val="0"/>
        </a:spcAft>
        <a:defRPr kern="1200">
          <a:solidFill>
            <a:srgbClr val="FFFFFF"/>
          </a:solidFill>
          <a:latin typeface="+mn-lt"/>
          <a:ea typeface="+mn-ea"/>
          <a:cs typeface="+mn-cs"/>
          <a:sym typeface="Helvetica" panose="020B0604020202020204" pitchFamily="34" charset="0"/>
        </a:defRPr>
      </a:lvl1pPr>
      <a:lvl2pPr marL="457200" algn="ctr" rtl="0" eaLnBrk="0" fontAlgn="base" hangingPunct="0">
        <a:spcBef>
          <a:spcPct val="0"/>
        </a:spcBef>
        <a:spcAft>
          <a:spcPct val="0"/>
        </a:spcAft>
        <a:defRPr kern="1200">
          <a:solidFill>
            <a:srgbClr val="FFFFFF"/>
          </a:solidFill>
          <a:latin typeface="+mn-lt"/>
          <a:ea typeface="+mn-ea"/>
          <a:cs typeface="+mn-cs"/>
          <a:sym typeface="Helvetica" panose="020B0604020202020204" pitchFamily="34" charset="0"/>
        </a:defRPr>
      </a:lvl2pPr>
      <a:lvl3pPr marL="914400" algn="ctr" rtl="0" eaLnBrk="0" fontAlgn="base" hangingPunct="0">
        <a:spcBef>
          <a:spcPct val="0"/>
        </a:spcBef>
        <a:spcAft>
          <a:spcPct val="0"/>
        </a:spcAft>
        <a:defRPr kern="1200">
          <a:solidFill>
            <a:srgbClr val="FFFFFF"/>
          </a:solidFill>
          <a:latin typeface="+mn-lt"/>
          <a:ea typeface="+mn-ea"/>
          <a:cs typeface="+mn-cs"/>
          <a:sym typeface="Helvetica" panose="020B0604020202020204" pitchFamily="34" charset="0"/>
        </a:defRPr>
      </a:lvl3pPr>
      <a:lvl4pPr marL="1371600" algn="ctr" rtl="0" eaLnBrk="0" fontAlgn="base" hangingPunct="0">
        <a:spcBef>
          <a:spcPct val="0"/>
        </a:spcBef>
        <a:spcAft>
          <a:spcPct val="0"/>
        </a:spcAft>
        <a:defRPr kern="1200">
          <a:solidFill>
            <a:srgbClr val="FFFFFF"/>
          </a:solidFill>
          <a:latin typeface="+mn-lt"/>
          <a:ea typeface="+mn-ea"/>
          <a:cs typeface="+mn-cs"/>
          <a:sym typeface="Helvetica" panose="020B0604020202020204" pitchFamily="34" charset="0"/>
        </a:defRPr>
      </a:lvl4pPr>
      <a:lvl5pPr marL="1828800" algn="ctr" rtl="0" eaLnBrk="0" fontAlgn="base" hangingPunct="0">
        <a:spcBef>
          <a:spcPct val="0"/>
        </a:spcBef>
        <a:spcAft>
          <a:spcPct val="0"/>
        </a:spcAft>
        <a:defRPr kern="1200">
          <a:solidFill>
            <a:srgbClr val="FFFFFF"/>
          </a:solidFill>
          <a:latin typeface="+mn-lt"/>
          <a:ea typeface="+mn-ea"/>
          <a:cs typeface="+mn-cs"/>
          <a:sym typeface="Helvetica"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912"/>
            <a:ext cx="8229600" cy="11419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Text Placeholder 2"/>
          <p:cNvSpPr>
            <a:spLocks noGrp="1"/>
          </p:cNvSpPr>
          <p:nvPr>
            <p:ph type="body" idx="1"/>
          </p:nvPr>
        </p:nvSpPr>
        <p:spPr bwMode="auto">
          <a:xfrm>
            <a:off x="457200" y="1600835"/>
            <a:ext cx="8229600" cy="45254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4" name="Date Placeholder 3"/>
          <p:cNvSpPr>
            <a:spLocks noGrp="1"/>
          </p:cNvSpPr>
          <p:nvPr>
            <p:ph type="dt" sz="half" idx="2"/>
          </p:nvPr>
        </p:nvSpPr>
        <p:spPr>
          <a:xfrm>
            <a:off x="457200" y="6356813"/>
            <a:ext cx="2133600" cy="363730"/>
          </a:xfrm>
          <a:prstGeom prst="rect">
            <a:avLst/>
          </a:prstGeom>
        </p:spPr>
        <p:txBody>
          <a:bodyPr vert="horz" lIns="91440" tIns="45720" rIns="91440" bIns="45720" rtlCol="0" anchor="ctr"/>
          <a:lstStyle>
            <a:lvl1pPr algn="l" eaLnBrk="1" fontAlgn="auto" hangingPunct="1">
              <a:spcBef>
                <a:spcPts val="0"/>
              </a:spcBef>
              <a:spcAft>
                <a:spcPts val="0"/>
              </a:spcAft>
              <a:defRPr sz="1200" dirty="0">
                <a:solidFill>
                  <a:schemeClr val="tx1">
                    <a:tint val="75000"/>
                  </a:schemeClr>
                </a:solidFill>
                <a:latin typeface="+mn-lt"/>
              </a:defRPr>
            </a:lvl1pPr>
          </a:lstStyle>
          <a:p>
            <a:pPr defTabSz="914400">
              <a:defRPr/>
            </a:pPr>
            <a:endParaRPr lang="en-US">
              <a:solidFill>
                <a:prstClr val="black">
                  <a:tint val="75000"/>
                </a:prstClr>
              </a:solidFill>
              <a:ea typeface=""/>
              <a:cs typeface=""/>
            </a:endParaRPr>
          </a:p>
        </p:txBody>
      </p:sp>
      <p:sp>
        <p:nvSpPr>
          <p:cNvPr id="5" name="Footer Placeholder 4"/>
          <p:cNvSpPr>
            <a:spLocks noGrp="1"/>
          </p:cNvSpPr>
          <p:nvPr>
            <p:ph type="ftr" sz="quarter" idx="3"/>
          </p:nvPr>
        </p:nvSpPr>
        <p:spPr>
          <a:xfrm>
            <a:off x="3124200" y="6356813"/>
            <a:ext cx="2895600" cy="363730"/>
          </a:xfrm>
          <a:prstGeom prst="rect">
            <a:avLst/>
          </a:prstGeom>
        </p:spPr>
        <p:txBody>
          <a:bodyPr vert="horz" lIns="91440" tIns="45720" rIns="91440" bIns="45720" rtlCol="0" anchor="ctr"/>
          <a:lstStyle>
            <a:lvl1pPr algn="ctr" eaLnBrk="1" fontAlgn="auto" hangingPunct="1">
              <a:spcBef>
                <a:spcPts val="0"/>
              </a:spcBef>
              <a:spcAft>
                <a:spcPts val="0"/>
              </a:spcAft>
              <a:defRPr sz="1200" dirty="0">
                <a:solidFill>
                  <a:schemeClr val="tx1">
                    <a:tint val="75000"/>
                  </a:schemeClr>
                </a:solidFill>
                <a:latin typeface="+mn-lt"/>
              </a:defRPr>
            </a:lvl1pPr>
          </a:lstStyle>
          <a:p>
            <a:pPr defTabSz="914400">
              <a:defRPr/>
            </a:pPr>
            <a:endParaRPr lang="en-US">
              <a:solidFill>
                <a:prstClr val="black">
                  <a:tint val="75000"/>
                </a:prstClr>
              </a:solidFill>
              <a:ea typeface=""/>
              <a:cs typeface=""/>
            </a:endParaRPr>
          </a:p>
        </p:txBody>
      </p:sp>
      <p:sp>
        <p:nvSpPr>
          <p:cNvPr id="6" name="Slide Number Placeholder 5"/>
          <p:cNvSpPr>
            <a:spLocks noGrp="1"/>
          </p:cNvSpPr>
          <p:nvPr>
            <p:ph type="sldNum" sz="quarter" idx="4"/>
          </p:nvPr>
        </p:nvSpPr>
        <p:spPr>
          <a:xfrm>
            <a:off x="6553200" y="6356813"/>
            <a:ext cx="2133600" cy="363730"/>
          </a:xfrm>
          <a:prstGeom prst="rect">
            <a:avLst/>
          </a:prstGeom>
        </p:spPr>
        <p:txBody>
          <a:bodyPr vert="horz" lIns="91440" tIns="45720" rIns="91440" bIns="45720" rtlCol="0" anchor="ctr"/>
          <a:lstStyle>
            <a:lvl1pPr algn="r" eaLnBrk="1" fontAlgn="auto" hangingPunct="1">
              <a:spcBef>
                <a:spcPts val="0"/>
              </a:spcBef>
              <a:spcAft>
                <a:spcPts val="0"/>
              </a:spcAft>
              <a:defRPr sz="1200" smtClean="0">
                <a:solidFill>
                  <a:schemeClr val="tx1">
                    <a:tint val="75000"/>
                  </a:schemeClr>
                </a:solidFill>
                <a:latin typeface="+mn-lt"/>
              </a:defRPr>
            </a:lvl1pPr>
          </a:lstStyle>
          <a:p>
            <a:pPr defTabSz="914400">
              <a:defRPr/>
            </a:pPr>
            <a:fld id="{C2F77E9B-F063-4865-BDDC-4274D0173190}" type="slidenum">
              <a:rPr lang="en-US" smtClean="0">
                <a:solidFill>
                  <a:prstClr val="black">
                    <a:tint val="75000"/>
                  </a:prstClr>
                </a:solidFill>
                <a:ea typeface=""/>
                <a:cs typeface=""/>
              </a:rPr>
              <a:pPr defTabSz="914400">
                <a:defRPr/>
              </a:pPr>
              <a:t>‹#›</a:t>
            </a:fld>
            <a:endParaRPr lang="en-US" dirty="0">
              <a:solidFill>
                <a:prstClr val="black">
                  <a:tint val="75000"/>
                </a:prstClr>
              </a:solidFill>
              <a:ea typeface=""/>
              <a:cs typeface=""/>
            </a:endParaRPr>
          </a:p>
        </p:txBody>
      </p:sp>
      <p:pic>
        <p:nvPicPr>
          <p:cNvPr id="1031" name="Picture 6"/>
          <p:cNvPicPr>
            <a:picLocks noChangeAspect="1"/>
          </p:cNvPicPr>
          <p:nvPr userDrawn="1"/>
        </p:nvPicPr>
        <p:blipFill>
          <a:blip r:embed="rId16" cstate="print">
            <a:extLst>
              <a:ext uri="{28A0092B-C50C-407E-A947-70E740481C1C}">
                <a14:useLocalDpi xmlns:a14="http://schemas.microsoft.com/office/drawing/2010/main" val="0"/>
              </a:ext>
            </a:extLst>
          </a:blip>
          <a:srcRect/>
          <a:stretch>
            <a:fillRect/>
          </a:stretch>
        </p:blipFill>
        <p:spPr bwMode="auto">
          <a:xfrm>
            <a:off x="0" y="1"/>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540004578"/>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 id="2147483674" r:id="rId13"/>
    <p:sldLayoutId id="2147483675" r:id="rId14"/>
  </p:sldLayoutIdLst>
  <p:hf hdr="0" ftr="0" dt="0"/>
  <p:txStyles>
    <p:title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anose="020F0502020204030204" pitchFamily="34" charset="0"/>
        </a:defRPr>
      </a:lvl2pPr>
      <a:lvl3pPr algn="ctr" rtl="0" fontAlgn="base">
        <a:spcBef>
          <a:spcPct val="0"/>
        </a:spcBef>
        <a:spcAft>
          <a:spcPct val="0"/>
        </a:spcAft>
        <a:defRPr sz="4400">
          <a:solidFill>
            <a:schemeClr val="tx1"/>
          </a:solidFill>
          <a:latin typeface="Calibri" panose="020F0502020204030204" pitchFamily="34" charset="0"/>
        </a:defRPr>
      </a:lvl3pPr>
      <a:lvl4pPr algn="ctr" rtl="0" fontAlgn="base">
        <a:spcBef>
          <a:spcPct val="0"/>
        </a:spcBef>
        <a:spcAft>
          <a:spcPct val="0"/>
        </a:spcAft>
        <a:defRPr sz="4400">
          <a:solidFill>
            <a:schemeClr val="tx1"/>
          </a:solidFill>
          <a:latin typeface="Calibri" panose="020F0502020204030204" pitchFamily="34" charset="0"/>
        </a:defRPr>
      </a:lvl4pPr>
      <a:lvl5pPr algn="ctr" rtl="0" fontAlgn="base">
        <a:spcBef>
          <a:spcPct val="0"/>
        </a:spcBef>
        <a:spcAft>
          <a:spcPct val="0"/>
        </a:spcAft>
        <a:defRPr sz="4400">
          <a:solidFill>
            <a:schemeClr val="tx1"/>
          </a:solidFill>
          <a:latin typeface="Calibri" panose="020F0502020204030204" pitchFamily="34" charset="0"/>
        </a:defRPr>
      </a:lvl5pPr>
      <a:lvl6pPr marL="457200" algn="ctr" rtl="0" fontAlgn="base">
        <a:spcBef>
          <a:spcPct val="0"/>
        </a:spcBef>
        <a:spcAft>
          <a:spcPct val="0"/>
        </a:spcAft>
        <a:defRPr sz="4400">
          <a:solidFill>
            <a:schemeClr val="tx1"/>
          </a:solidFill>
          <a:latin typeface="Calibri" panose="020F0502020204030204" pitchFamily="34" charset="0"/>
        </a:defRPr>
      </a:lvl6pPr>
      <a:lvl7pPr marL="914400" algn="ctr" rtl="0" fontAlgn="base">
        <a:spcBef>
          <a:spcPct val="0"/>
        </a:spcBef>
        <a:spcAft>
          <a:spcPct val="0"/>
        </a:spcAft>
        <a:defRPr sz="4400">
          <a:solidFill>
            <a:schemeClr val="tx1"/>
          </a:solidFill>
          <a:latin typeface="Calibri" panose="020F0502020204030204" pitchFamily="34" charset="0"/>
        </a:defRPr>
      </a:lvl7pPr>
      <a:lvl8pPr marL="1371600" algn="ctr" rtl="0" fontAlgn="base">
        <a:spcBef>
          <a:spcPct val="0"/>
        </a:spcBef>
        <a:spcAft>
          <a:spcPct val="0"/>
        </a:spcAft>
        <a:defRPr sz="4400">
          <a:solidFill>
            <a:schemeClr val="tx1"/>
          </a:solidFill>
          <a:latin typeface="Calibri" panose="020F0502020204030204" pitchFamily="34" charset="0"/>
        </a:defRPr>
      </a:lvl8pPr>
      <a:lvl9pPr marL="1828800" algn="ctr" rtl="0" fontAlgn="base">
        <a:spcBef>
          <a:spcPct val="0"/>
        </a:spcBef>
        <a:spcAft>
          <a:spcPct val="0"/>
        </a:spcAft>
        <a:defRPr sz="4400">
          <a:solidFill>
            <a:schemeClr val="tx1"/>
          </a:solidFill>
          <a:latin typeface="Calibri" panose="020F0502020204030204" pitchFamily="34" charset="0"/>
        </a:defRPr>
      </a:lvl9pPr>
    </p:titleStyle>
    <p:bodyStyle>
      <a:lvl1pPr marL="342900" indent="-342900" algn="l" rtl="0" fontAlgn="base">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10.xml"/><Relationship Id="rId1" Type="http://schemas.openxmlformats.org/officeDocument/2006/relationships/slideLayout" Target="../slideLayouts/slideLayout15.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11.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11.xml"/><Relationship Id="rId1" Type="http://schemas.openxmlformats.org/officeDocument/2006/relationships/slideLayout" Target="../slideLayouts/slideLayout15.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12.xml.rels><?xml version="1.0" encoding="UTF-8" standalone="yes"?>
<Relationships xmlns="http://schemas.openxmlformats.org/package/2006/relationships"><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notesSlide" Target="../notesSlides/notesSlide12.xml"/><Relationship Id="rId1" Type="http://schemas.openxmlformats.org/officeDocument/2006/relationships/slideLayout" Target="../slideLayouts/slideLayout15.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13.xml.rels><?xml version="1.0" encoding="UTF-8" standalone="yes"?>
<Relationships xmlns="http://schemas.openxmlformats.org/package/2006/relationships"><Relationship Id="rId3" Type="http://schemas.openxmlformats.org/officeDocument/2006/relationships/diagramData" Target="../diagrams/data8.xml"/><Relationship Id="rId7" Type="http://schemas.microsoft.com/office/2007/relationships/diagramDrawing" Target="../diagrams/drawing8.xml"/><Relationship Id="rId2" Type="http://schemas.openxmlformats.org/officeDocument/2006/relationships/notesSlide" Target="../notesSlides/notesSlide13.xml"/><Relationship Id="rId1" Type="http://schemas.openxmlformats.org/officeDocument/2006/relationships/slideLayout" Target="../slideLayouts/slideLayout15.xml"/><Relationship Id="rId6" Type="http://schemas.openxmlformats.org/officeDocument/2006/relationships/diagramColors" Target="../diagrams/colors8.xml"/><Relationship Id="rId5" Type="http://schemas.openxmlformats.org/officeDocument/2006/relationships/diagramQuickStyle" Target="../diagrams/quickStyle8.xml"/><Relationship Id="rId4" Type="http://schemas.openxmlformats.org/officeDocument/2006/relationships/diagramLayout" Target="../diagrams/layout8.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5.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5.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5.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5.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5.xml"/></Relationships>
</file>

<file path=ppt/slides/_rels/slide19.xml.rels><?xml version="1.0" encoding="UTF-8" standalone="yes"?>
<Relationships xmlns="http://schemas.openxmlformats.org/package/2006/relationships"><Relationship Id="rId3" Type="http://schemas.openxmlformats.org/officeDocument/2006/relationships/diagramData" Target="../diagrams/data9.xml"/><Relationship Id="rId7" Type="http://schemas.microsoft.com/office/2007/relationships/diagramDrawing" Target="../diagrams/drawing9.xml"/><Relationship Id="rId2" Type="http://schemas.openxmlformats.org/officeDocument/2006/relationships/notesSlide" Target="../notesSlides/notesSlide19.xml"/><Relationship Id="rId1" Type="http://schemas.openxmlformats.org/officeDocument/2006/relationships/slideLayout" Target="../slideLayouts/slideLayout15.xml"/><Relationship Id="rId6" Type="http://schemas.openxmlformats.org/officeDocument/2006/relationships/diagramColors" Target="../diagrams/colors9.xml"/><Relationship Id="rId5" Type="http://schemas.openxmlformats.org/officeDocument/2006/relationships/diagramQuickStyle" Target="../diagrams/quickStyle9.xml"/><Relationship Id="rId4" Type="http://schemas.openxmlformats.org/officeDocument/2006/relationships/diagramLayout" Target="../diagrams/layout9.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5.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diagramData" Target="../diagrams/data10.xml"/><Relationship Id="rId7" Type="http://schemas.microsoft.com/office/2007/relationships/diagramDrawing" Target="../diagrams/drawing10.xml"/><Relationship Id="rId2" Type="http://schemas.openxmlformats.org/officeDocument/2006/relationships/notesSlide" Target="../notesSlides/notesSlide22.xml"/><Relationship Id="rId1" Type="http://schemas.openxmlformats.org/officeDocument/2006/relationships/slideLayout" Target="../slideLayouts/slideLayout15.xml"/><Relationship Id="rId6" Type="http://schemas.openxmlformats.org/officeDocument/2006/relationships/diagramColors" Target="../diagrams/colors10.xml"/><Relationship Id="rId5" Type="http://schemas.openxmlformats.org/officeDocument/2006/relationships/diagramQuickStyle" Target="../diagrams/quickStyle10.xml"/><Relationship Id="rId4" Type="http://schemas.openxmlformats.org/officeDocument/2006/relationships/diagramLayout" Target="../diagrams/layout10.xml"/></Relationships>
</file>

<file path=ppt/slides/_rels/slide23.xml.rels><?xml version="1.0" encoding="UTF-8" standalone="yes"?>
<Relationships xmlns="http://schemas.openxmlformats.org/package/2006/relationships"><Relationship Id="rId3" Type="http://schemas.openxmlformats.org/officeDocument/2006/relationships/diagramData" Target="../diagrams/data11.xml"/><Relationship Id="rId7" Type="http://schemas.microsoft.com/office/2007/relationships/diagramDrawing" Target="../diagrams/drawing11.xml"/><Relationship Id="rId2" Type="http://schemas.openxmlformats.org/officeDocument/2006/relationships/notesSlide" Target="../notesSlides/notesSlide23.xml"/><Relationship Id="rId1" Type="http://schemas.openxmlformats.org/officeDocument/2006/relationships/slideLayout" Target="../slideLayouts/slideLayout15.xml"/><Relationship Id="rId6" Type="http://schemas.openxmlformats.org/officeDocument/2006/relationships/diagramColors" Target="../diagrams/colors11.xml"/><Relationship Id="rId5" Type="http://schemas.openxmlformats.org/officeDocument/2006/relationships/diagramQuickStyle" Target="../diagrams/quickStyle11.xml"/><Relationship Id="rId4" Type="http://schemas.openxmlformats.org/officeDocument/2006/relationships/diagramLayout" Target="../diagrams/layout11.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5.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5.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5.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5.xml"/></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3.xml"/><Relationship Id="rId1" Type="http://schemas.openxmlformats.org/officeDocument/2006/relationships/slideLayout" Target="../slideLayouts/slideLayout15.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5.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diagramData" Target="../diagrams/data12.xml"/><Relationship Id="rId7" Type="http://schemas.microsoft.com/office/2007/relationships/diagramDrawing" Target="../diagrams/drawing12.xml"/><Relationship Id="rId2" Type="http://schemas.openxmlformats.org/officeDocument/2006/relationships/notesSlide" Target="../notesSlides/notesSlide32.xml"/><Relationship Id="rId1" Type="http://schemas.openxmlformats.org/officeDocument/2006/relationships/slideLayout" Target="../slideLayouts/slideLayout15.xml"/><Relationship Id="rId6" Type="http://schemas.openxmlformats.org/officeDocument/2006/relationships/diagramColors" Target="../diagrams/colors12.xml"/><Relationship Id="rId5" Type="http://schemas.openxmlformats.org/officeDocument/2006/relationships/diagramQuickStyle" Target="../diagrams/quickStyle12.xml"/><Relationship Id="rId4" Type="http://schemas.openxmlformats.org/officeDocument/2006/relationships/diagramLayout" Target="../diagrams/layout1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5.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3" Type="http://schemas.openxmlformats.org/officeDocument/2006/relationships/diagramData" Target="../diagrams/data13.xml"/><Relationship Id="rId7" Type="http://schemas.microsoft.com/office/2007/relationships/diagramDrawing" Target="../diagrams/drawing13.xml"/><Relationship Id="rId2" Type="http://schemas.openxmlformats.org/officeDocument/2006/relationships/notesSlide" Target="../notesSlides/notesSlide35.xml"/><Relationship Id="rId1" Type="http://schemas.openxmlformats.org/officeDocument/2006/relationships/slideLayout" Target="../slideLayouts/slideLayout15.xml"/><Relationship Id="rId6" Type="http://schemas.openxmlformats.org/officeDocument/2006/relationships/diagramColors" Target="../diagrams/colors13.xml"/><Relationship Id="rId5" Type="http://schemas.openxmlformats.org/officeDocument/2006/relationships/diagramQuickStyle" Target="../diagrams/quickStyle13.xml"/><Relationship Id="rId4" Type="http://schemas.openxmlformats.org/officeDocument/2006/relationships/diagramLayout" Target="../diagrams/layout13.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15.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0.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15.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15.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17.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16.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15.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16.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15.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15.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17.xml"/></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5.xml"/><Relationship Id="rId1" Type="http://schemas.openxmlformats.org/officeDocument/2006/relationships/slideLayout" Target="../slideLayouts/slideLayout15.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15.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15.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15.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15.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12.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15.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15.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15.xml"/></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6.xml"/><Relationship Id="rId1" Type="http://schemas.openxmlformats.org/officeDocument/2006/relationships/slideLayout" Target="../slideLayouts/slideLayout15.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15.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17.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15.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17.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7.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15.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17.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7.xml"/></Relationships>
</file>

<file path=ppt/slides/_rels/slide69.xml.rels><?xml version="1.0" encoding="UTF-8" standalone="yes"?>
<Relationships xmlns="http://schemas.openxmlformats.org/package/2006/relationships"><Relationship Id="rId3" Type="http://schemas.openxmlformats.org/officeDocument/2006/relationships/diagramData" Target="../diagrams/data14.xml"/><Relationship Id="rId7" Type="http://schemas.microsoft.com/office/2007/relationships/diagramDrawing" Target="../diagrams/drawing14.xml"/><Relationship Id="rId2" Type="http://schemas.openxmlformats.org/officeDocument/2006/relationships/notesSlide" Target="../notesSlides/notesSlide69.xml"/><Relationship Id="rId1" Type="http://schemas.openxmlformats.org/officeDocument/2006/relationships/slideLayout" Target="../slideLayouts/slideLayout15.xml"/><Relationship Id="rId6" Type="http://schemas.openxmlformats.org/officeDocument/2006/relationships/diagramColors" Target="../diagrams/colors14.xml"/><Relationship Id="rId5" Type="http://schemas.openxmlformats.org/officeDocument/2006/relationships/diagramQuickStyle" Target="../diagrams/quickStyle14.xml"/><Relationship Id="rId4" Type="http://schemas.openxmlformats.org/officeDocument/2006/relationships/diagramLayout" Target="../diagrams/layout14.xml"/></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7.xml"/><Relationship Id="rId1" Type="http://schemas.openxmlformats.org/officeDocument/2006/relationships/slideLayout" Target="../slideLayouts/slideLayout15.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70.xml"/><Relationship Id="rId1" Type="http://schemas.openxmlformats.org/officeDocument/2006/relationships/slideLayout" Target="../slideLayouts/slideLayout19.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71.xml"/><Relationship Id="rId1" Type="http://schemas.openxmlformats.org/officeDocument/2006/relationships/slideLayout" Target="../slideLayouts/slideLayout15.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72.xml"/><Relationship Id="rId1" Type="http://schemas.openxmlformats.org/officeDocument/2006/relationships/slideLayout" Target="../slideLayouts/slideLayout17.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73.xml"/><Relationship Id="rId1" Type="http://schemas.openxmlformats.org/officeDocument/2006/relationships/slideLayout" Target="../slideLayouts/slideLayout7.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74.xml"/><Relationship Id="rId1" Type="http://schemas.openxmlformats.org/officeDocument/2006/relationships/slideLayout" Target="../slideLayouts/slideLayout15.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75.xml"/><Relationship Id="rId1" Type="http://schemas.openxmlformats.org/officeDocument/2006/relationships/slideLayout" Target="../slideLayouts/slideLayout17.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76.xml"/><Relationship Id="rId1" Type="http://schemas.openxmlformats.org/officeDocument/2006/relationships/slideLayout" Target="../slideLayouts/slideLayout7.xml"/></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77.xml"/><Relationship Id="rId1" Type="http://schemas.openxmlformats.org/officeDocument/2006/relationships/slideLayout" Target="../slideLayouts/slideLayout15.xm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78.xml"/><Relationship Id="rId1" Type="http://schemas.openxmlformats.org/officeDocument/2006/relationships/slideLayout" Target="../slideLayouts/slideLayout15.xml"/></Relationships>
</file>

<file path=ppt/slides/_rels/slide79.xml.rels><?xml version="1.0" encoding="UTF-8" standalone="yes"?>
<Relationships xmlns="http://schemas.openxmlformats.org/package/2006/relationships"><Relationship Id="rId2" Type="http://schemas.openxmlformats.org/officeDocument/2006/relationships/notesSlide" Target="../notesSlides/notesSlide79.xml"/><Relationship Id="rId1" Type="http://schemas.openxmlformats.org/officeDocument/2006/relationships/slideLayout" Target="../slideLayouts/slideLayout15.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5.xml"/></Relationships>
</file>

<file path=ppt/slides/_rels/slide80.xml.rels><?xml version="1.0" encoding="UTF-8" standalone="yes"?>
<Relationships xmlns="http://schemas.openxmlformats.org/package/2006/relationships"><Relationship Id="rId2" Type="http://schemas.openxmlformats.org/officeDocument/2006/relationships/notesSlide" Target="../notesSlides/notesSlide80.xml"/><Relationship Id="rId1" Type="http://schemas.openxmlformats.org/officeDocument/2006/relationships/slideLayout" Target="../slideLayouts/slideLayout17.xml"/></Relationships>
</file>

<file path=ppt/slides/_rels/slide81.xml.rels><?xml version="1.0" encoding="UTF-8" standalone="yes"?>
<Relationships xmlns="http://schemas.openxmlformats.org/package/2006/relationships"><Relationship Id="rId2" Type="http://schemas.openxmlformats.org/officeDocument/2006/relationships/notesSlide" Target="../notesSlides/notesSlide81.xml"/><Relationship Id="rId1" Type="http://schemas.openxmlformats.org/officeDocument/2006/relationships/slideLayout" Target="../slideLayouts/slideLayout17.xml"/></Relationships>
</file>

<file path=ppt/slides/_rels/slide82.xml.rels><?xml version="1.0" encoding="UTF-8" standalone="yes"?>
<Relationships xmlns="http://schemas.openxmlformats.org/package/2006/relationships"><Relationship Id="rId3" Type="http://schemas.openxmlformats.org/officeDocument/2006/relationships/hyperlink" Target="mailto:dsak@iaiglobal.or.id" TargetMode="External"/><Relationship Id="rId2" Type="http://schemas.openxmlformats.org/officeDocument/2006/relationships/notesSlide" Target="../notesSlides/notesSlide82.xml"/><Relationship Id="rId1" Type="http://schemas.openxmlformats.org/officeDocument/2006/relationships/slideLayout" Target="../slideLayouts/slideLayout15.xml"/><Relationship Id="rId4" Type="http://schemas.openxmlformats.org/officeDocument/2006/relationships/hyperlink" Target="mailto:iai-info@iaiglobal.or.id" TargetMode="External"/></Relationships>
</file>

<file path=ppt/slides/_rels/slide8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83.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2438400"/>
            <a:ext cx="8610600" cy="2362200"/>
          </a:xfrm>
        </p:spPr>
        <p:txBody>
          <a:bodyPr anchor="ctr"/>
          <a:lstStyle/>
          <a:p>
            <a:pPr algn="ctr">
              <a:spcAft>
                <a:spcPts val="3000"/>
              </a:spcAft>
            </a:pPr>
            <a:r>
              <a:rPr lang="en-US" sz="2800" b="1" dirty="0" smtClean="0">
                <a:latin typeface="Times New Roman" charset="0"/>
                <a:ea typeface="Times New Roman" charset="0"/>
                <a:cs typeface="Times New Roman" charset="0"/>
              </a:rPr>
              <a:t/>
            </a:r>
            <a:br>
              <a:rPr lang="en-US" sz="2800" b="1" dirty="0" smtClean="0">
                <a:latin typeface="Times New Roman" charset="0"/>
                <a:ea typeface="Times New Roman" charset="0"/>
                <a:cs typeface="Times New Roman" charset="0"/>
              </a:rPr>
            </a:br>
            <a:r>
              <a:rPr lang="id-ID" sz="3600" b="1" i="1" dirty="0" smtClean="0">
                <a:solidFill>
                  <a:srgbClr val="002060"/>
                </a:solidFill>
                <a:latin typeface="Times New Roman" charset="0"/>
                <a:ea typeface="Times New Roman" charset="0"/>
                <a:cs typeface="Times New Roman" charset="0"/>
              </a:rPr>
              <a:t>PUBLIC HEARING</a:t>
            </a:r>
            <a:r>
              <a:rPr lang="id-ID" sz="3600" b="1" dirty="0" smtClean="0">
                <a:latin typeface="Times New Roman" charset="0"/>
                <a:ea typeface="Times New Roman" charset="0"/>
                <a:cs typeface="Times New Roman" charset="0"/>
              </a:rPr>
              <a:t/>
            </a:r>
            <a:br>
              <a:rPr lang="id-ID" sz="3600" b="1" dirty="0" smtClean="0">
                <a:latin typeface="Times New Roman" charset="0"/>
                <a:ea typeface="Times New Roman" charset="0"/>
                <a:cs typeface="Times New Roman" charset="0"/>
              </a:rPr>
            </a:br>
            <a:r>
              <a:rPr lang="id-ID" sz="2800" b="1" i="1" dirty="0" smtClean="0">
                <a:latin typeface="Times New Roman" charset="0"/>
                <a:ea typeface="Times New Roman" charset="0"/>
                <a:cs typeface="Times New Roman" charset="0"/>
              </a:rPr>
              <a:t>EXPOSURE DRAFT</a:t>
            </a:r>
            <a:r>
              <a:rPr lang="id-ID" sz="2800" b="1" dirty="0" smtClean="0">
                <a:latin typeface="Times New Roman" charset="0"/>
                <a:ea typeface="Times New Roman" charset="0"/>
                <a:cs typeface="Times New Roman" charset="0"/>
              </a:rPr>
              <a:t/>
            </a:r>
            <a:br>
              <a:rPr lang="id-ID" sz="2800" b="1" dirty="0" smtClean="0">
                <a:latin typeface="Times New Roman" charset="0"/>
                <a:ea typeface="Times New Roman" charset="0"/>
                <a:cs typeface="Times New Roman" charset="0"/>
              </a:rPr>
            </a:br>
            <a:r>
              <a:rPr lang="id-ID" sz="2800" b="1" dirty="0" smtClean="0">
                <a:solidFill>
                  <a:srgbClr val="002060"/>
                </a:solidFill>
                <a:latin typeface="Times New Roman" charset="0"/>
                <a:ea typeface="Times New Roman" charset="0"/>
                <a:cs typeface="Times New Roman" charset="0"/>
              </a:rPr>
              <a:t>STANDAR AKUNTANSI KEUANGAN</a:t>
            </a:r>
            <a:br>
              <a:rPr lang="id-ID" sz="2800" b="1" dirty="0" smtClean="0">
                <a:solidFill>
                  <a:srgbClr val="002060"/>
                </a:solidFill>
                <a:latin typeface="Times New Roman" charset="0"/>
                <a:ea typeface="Times New Roman" charset="0"/>
                <a:cs typeface="Times New Roman" charset="0"/>
              </a:rPr>
            </a:br>
            <a:r>
              <a:rPr lang="id-ID" sz="2800" b="1" dirty="0" smtClean="0">
                <a:solidFill>
                  <a:srgbClr val="002060"/>
                </a:solidFill>
                <a:latin typeface="Times New Roman" charset="0"/>
                <a:ea typeface="Times New Roman" charset="0"/>
                <a:cs typeface="Times New Roman" charset="0"/>
              </a:rPr>
              <a:t>ENTITAS MIKRO, KECIL, DAN MENENGAH</a:t>
            </a:r>
            <a:r>
              <a:rPr lang="id-ID" sz="2800" b="1" dirty="0" smtClean="0">
                <a:latin typeface="Times New Roman" charset="0"/>
                <a:ea typeface="Times New Roman" charset="0"/>
                <a:cs typeface="Times New Roman" charset="0"/>
              </a:rPr>
              <a:t/>
            </a:r>
            <a:br>
              <a:rPr lang="id-ID" sz="2800" b="1" dirty="0" smtClean="0">
                <a:latin typeface="Times New Roman" charset="0"/>
                <a:ea typeface="Times New Roman" charset="0"/>
                <a:cs typeface="Times New Roman" charset="0"/>
              </a:rPr>
            </a:br>
            <a:r>
              <a:rPr lang="id-ID" sz="2800" b="1" dirty="0" smtClean="0">
                <a:latin typeface="Times New Roman" charset="0"/>
                <a:ea typeface="Times New Roman" charset="0"/>
                <a:cs typeface="Times New Roman" charset="0"/>
              </a:rPr>
              <a:t>(“ED SAK EMKM”)</a:t>
            </a:r>
            <a:r>
              <a:rPr lang="en-US" sz="4000" b="1" dirty="0" smtClean="0">
                <a:latin typeface="Times New Roman" charset="0"/>
                <a:ea typeface="Times New Roman" charset="0"/>
                <a:cs typeface="Times New Roman" charset="0"/>
              </a:rPr>
              <a:t/>
            </a:r>
            <a:br>
              <a:rPr lang="en-US" sz="4000" b="1" dirty="0" smtClean="0">
                <a:latin typeface="Times New Roman" charset="0"/>
                <a:ea typeface="Times New Roman" charset="0"/>
                <a:cs typeface="Times New Roman" charset="0"/>
              </a:rPr>
            </a:br>
            <a:endParaRPr lang="en-US" sz="4000" b="1" dirty="0">
              <a:latin typeface="Times New Roman" charset="0"/>
              <a:ea typeface="Times New Roman" charset="0"/>
              <a:cs typeface="Times New Roman" charset="0"/>
            </a:endParaRPr>
          </a:p>
        </p:txBody>
      </p:sp>
      <p:sp>
        <p:nvSpPr>
          <p:cNvPr id="4" name="Rectangle 2"/>
          <p:cNvSpPr>
            <a:spLocks noGrp="1" noChangeArrowheads="1"/>
          </p:cNvSpPr>
          <p:nvPr>
            <p:ph idx="1"/>
          </p:nvPr>
        </p:nvSpPr>
        <p:spPr>
          <a:xfrm>
            <a:off x="2057400" y="4495800"/>
            <a:ext cx="9144000" cy="1524000"/>
          </a:xfrm>
        </p:spPr>
        <p:txBody>
          <a:bodyPr/>
          <a:lstStyle/>
          <a:p>
            <a:pPr marL="0" indent="0" eaLnBrk="1">
              <a:lnSpc>
                <a:spcPct val="80000"/>
              </a:lnSpc>
              <a:spcBef>
                <a:spcPts val="500"/>
              </a:spcBef>
            </a:pPr>
            <a:endParaRPr lang="id-ID" b="1" dirty="0" smtClean="0">
              <a:solidFill>
                <a:srgbClr val="000000"/>
              </a:solidFill>
              <a:latin typeface="Times New Roman" charset="0"/>
              <a:ea typeface="Times New Roman" charset="0"/>
              <a:cs typeface="Times New Roman" charset="0"/>
            </a:endParaRPr>
          </a:p>
          <a:p>
            <a:pPr marL="0" indent="0" eaLnBrk="1">
              <a:lnSpc>
                <a:spcPct val="80000"/>
              </a:lnSpc>
              <a:spcBef>
                <a:spcPts val="500"/>
              </a:spcBef>
            </a:pPr>
            <a:endParaRPr lang="id-ID" b="1" dirty="0" smtClean="0">
              <a:solidFill>
                <a:srgbClr val="000000"/>
              </a:solidFill>
              <a:latin typeface="Times New Roman" charset="0"/>
              <a:ea typeface="Times New Roman" charset="0"/>
              <a:cs typeface="Times New Roman" charset="0"/>
            </a:endParaRPr>
          </a:p>
          <a:p>
            <a:pPr marL="0" indent="0" eaLnBrk="1">
              <a:lnSpc>
                <a:spcPct val="80000"/>
              </a:lnSpc>
              <a:spcBef>
                <a:spcPts val="500"/>
              </a:spcBef>
            </a:pPr>
            <a:endParaRPr lang="id-ID" b="1" dirty="0" smtClean="0">
              <a:solidFill>
                <a:srgbClr val="000000"/>
              </a:solidFill>
              <a:latin typeface="Times New Roman" charset="0"/>
              <a:ea typeface="Times New Roman" charset="0"/>
              <a:cs typeface="Times New Roman" charset="0"/>
            </a:endParaRPr>
          </a:p>
          <a:p>
            <a:pPr marL="0" indent="0" eaLnBrk="1">
              <a:lnSpc>
                <a:spcPct val="80000"/>
              </a:lnSpc>
              <a:spcBef>
                <a:spcPts val="500"/>
              </a:spcBef>
            </a:pPr>
            <a:r>
              <a:rPr lang="id-ID" sz="2400" b="1" dirty="0" smtClean="0">
                <a:solidFill>
                  <a:srgbClr val="000000"/>
                </a:solidFill>
                <a:latin typeface="Times New Roman" charset="0"/>
                <a:ea typeface="Times New Roman" charset="0"/>
                <a:cs typeface="Times New Roman" charset="0"/>
              </a:rPr>
              <a:t>Balai Kartini Jakarta</a:t>
            </a:r>
            <a:r>
              <a:rPr lang="en-US" sz="2400" b="1" dirty="0" smtClean="0">
                <a:solidFill>
                  <a:srgbClr val="000000"/>
                </a:solidFill>
                <a:latin typeface="Times New Roman" charset="0"/>
                <a:ea typeface="Times New Roman" charset="0"/>
                <a:cs typeface="Times New Roman" charset="0"/>
              </a:rPr>
              <a:t>, </a:t>
            </a:r>
            <a:r>
              <a:rPr lang="en-GB" sz="2400" b="1" dirty="0" smtClean="0">
                <a:solidFill>
                  <a:srgbClr val="000000"/>
                </a:solidFill>
                <a:latin typeface="Times New Roman" charset="0"/>
                <a:ea typeface="Times New Roman" charset="0"/>
                <a:cs typeface="Times New Roman" charset="0"/>
              </a:rPr>
              <a:t>16 </a:t>
            </a:r>
            <a:r>
              <a:rPr lang="en-GB" sz="2400" b="1" dirty="0" err="1" smtClean="0">
                <a:solidFill>
                  <a:srgbClr val="000000"/>
                </a:solidFill>
                <a:latin typeface="Times New Roman" charset="0"/>
                <a:ea typeface="Times New Roman" charset="0"/>
                <a:cs typeface="Times New Roman" charset="0"/>
              </a:rPr>
              <a:t>Juni</a:t>
            </a:r>
            <a:r>
              <a:rPr lang="en-GB" sz="2400" b="1" dirty="0" smtClean="0">
                <a:solidFill>
                  <a:srgbClr val="000000"/>
                </a:solidFill>
                <a:latin typeface="Times New Roman" charset="0"/>
                <a:ea typeface="Times New Roman" charset="0"/>
                <a:cs typeface="Times New Roman" charset="0"/>
              </a:rPr>
              <a:t> 2016</a:t>
            </a:r>
            <a:endParaRPr lang="id-ID" sz="2400" b="1" dirty="0" smtClean="0">
              <a:solidFill>
                <a:srgbClr val="000000"/>
              </a:solidFill>
              <a:latin typeface="Times New Roman" charset="0"/>
              <a:ea typeface="Times New Roman" charset="0"/>
              <a:cs typeface="Times New Roman" charset="0"/>
            </a:endParaRPr>
          </a:p>
        </p:txBody>
      </p:sp>
      <p:sp>
        <p:nvSpPr>
          <p:cNvPr id="5" name="Text Placeholder 2"/>
          <p:cNvSpPr txBox="1">
            <a:spLocks/>
          </p:cNvSpPr>
          <p:nvPr/>
        </p:nvSpPr>
        <p:spPr bwMode="auto">
          <a:xfrm>
            <a:off x="467544" y="1091045"/>
            <a:ext cx="8496944" cy="119495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50800" tIns="50800" rIns="50800" bIns="50800" numCol="1" anchor="t" anchorCtr="0" compatLnSpc="1">
            <a:prstTxWarp prst="textNoShape">
              <a:avLst/>
            </a:prstTxWarp>
            <a:noAutofit/>
          </a:bodyPr>
          <a:lstStyle>
            <a:lvl1pPr algn="ctr" rtl="0" eaLnBrk="0" fontAlgn="base" hangingPunct="0">
              <a:spcBef>
                <a:spcPct val="0"/>
              </a:spcBef>
              <a:spcAft>
                <a:spcPct val="0"/>
              </a:spcAft>
              <a:defRPr kern="1200">
                <a:solidFill>
                  <a:srgbClr val="FFFFFF"/>
                </a:solidFill>
                <a:latin typeface="+mn-lt"/>
                <a:ea typeface="+mn-ea"/>
                <a:cs typeface="+mn-cs"/>
                <a:sym typeface="Helvetica" panose="020B0604020202020204" pitchFamily="34" charset="0"/>
              </a:defRPr>
            </a:lvl1pPr>
            <a:lvl2pPr marL="457200" algn="ctr" rtl="0" eaLnBrk="0" fontAlgn="base" hangingPunct="0">
              <a:spcBef>
                <a:spcPct val="0"/>
              </a:spcBef>
              <a:spcAft>
                <a:spcPct val="0"/>
              </a:spcAft>
              <a:defRPr kern="1200">
                <a:solidFill>
                  <a:srgbClr val="FFFFFF"/>
                </a:solidFill>
                <a:latin typeface="+mn-lt"/>
                <a:ea typeface="+mn-ea"/>
                <a:cs typeface="+mn-cs"/>
                <a:sym typeface="Helvetica" panose="020B0604020202020204" pitchFamily="34" charset="0"/>
              </a:defRPr>
            </a:lvl2pPr>
            <a:lvl3pPr marL="914400" algn="ctr" rtl="0" eaLnBrk="0" fontAlgn="base" hangingPunct="0">
              <a:spcBef>
                <a:spcPct val="0"/>
              </a:spcBef>
              <a:spcAft>
                <a:spcPct val="0"/>
              </a:spcAft>
              <a:defRPr kern="1200">
                <a:solidFill>
                  <a:srgbClr val="FFFFFF"/>
                </a:solidFill>
                <a:latin typeface="+mn-lt"/>
                <a:ea typeface="+mn-ea"/>
                <a:cs typeface="+mn-cs"/>
                <a:sym typeface="Helvetica" panose="020B0604020202020204" pitchFamily="34" charset="0"/>
              </a:defRPr>
            </a:lvl3pPr>
            <a:lvl4pPr marL="1371600" algn="ctr" rtl="0" eaLnBrk="0" fontAlgn="base" hangingPunct="0">
              <a:spcBef>
                <a:spcPct val="0"/>
              </a:spcBef>
              <a:spcAft>
                <a:spcPct val="0"/>
              </a:spcAft>
              <a:defRPr kern="1200">
                <a:solidFill>
                  <a:srgbClr val="FFFFFF"/>
                </a:solidFill>
                <a:latin typeface="+mn-lt"/>
                <a:ea typeface="+mn-ea"/>
                <a:cs typeface="+mn-cs"/>
                <a:sym typeface="Helvetica" panose="020B0604020202020204" pitchFamily="34" charset="0"/>
              </a:defRPr>
            </a:lvl4pPr>
            <a:lvl5pPr marL="1828800" algn="ctr" rtl="0" eaLnBrk="0" fontAlgn="base" hangingPunct="0">
              <a:spcBef>
                <a:spcPct val="0"/>
              </a:spcBef>
              <a:spcAft>
                <a:spcPct val="0"/>
              </a:spcAft>
              <a:defRPr kern="1200">
                <a:solidFill>
                  <a:srgbClr val="FFFFFF"/>
                </a:solidFill>
                <a:latin typeface="+mn-lt"/>
                <a:ea typeface="+mn-ea"/>
                <a:cs typeface="+mn-cs"/>
                <a:sym typeface="Helvetica"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defTabSz="914400">
              <a:spcBef>
                <a:spcPts val="0"/>
              </a:spcBef>
            </a:pPr>
            <a:r>
              <a:rPr lang="id-ID" sz="6000" b="1" dirty="0" smtClean="0">
                <a:solidFill>
                  <a:srgbClr val="C00000"/>
                </a:solidFill>
                <a:latin typeface="Times New Roman" charset="0"/>
                <a:ea typeface="Times New Roman" charset="0"/>
                <a:cs typeface="Times New Roman" charset="0"/>
              </a:rPr>
              <a:t>SELAMAT DATANG</a:t>
            </a:r>
            <a:endParaRPr lang="en-US" sz="6000" b="1" dirty="0" smtClean="0">
              <a:solidFill>
                <a:srgbClr val="C00000"/>
              </a:solidFill>
              <a:latin typeface="Times New Roman" charset="0"/>
              <a:ea typeface="Times New Roman" charset="0"/>
              <a:cs typeface="Times New Roman"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p:cNvGraphicFramePr>
            <a:graphicFrameLocks noGrp="1"/>
          </p:cNvGraphicFramePr>
          <p:nvPr>
            <p:ph idx="1"/>
            <p:extLst>
              <p:ext uri="{D42A27DB-BD31-4B8C-83A1-F6EECF244321}">
                <p14:modId xmlns:p14="http://schemas.microsoft.com/office/powerpoint/2010/main" val="1697480269"/>
              </p:ext>
            </p:extLst>
          </p:nvPr>
        </p:nvGraphicFramePr>
        <p:xfrm>
          <a:off x="1066800" y="1676400"/>
          <a:ext cx="7620000" cy="482441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Title 2"/>
          <p:cNvSpPr>
            <a:spLocks noGrp="1"/>
          </p:cNvSpPr>
          <p:nvPr>
            <p:ph type="title"/>
          </p:nvPr>
        </p:nvSpPr>
        <p:spPr>
          <a:xfrm>
            <a:off x="609600" y="904469"/>
            <a:ext cx="8229600" cy="792162"/>
          </a:xfrm>
        </p:spPr>
        <p:txBody>
          <a:bodyPr/>
          <a:lstStyle/>
          <a:p>
            <a:pPr algn="r"/>
            <a:r>
              <a:rPr lang="en-US" dirty="0" err="1" smtClean="0">
                <a:latin typeface="Cooper Black" charset="0"/>
                <a:ea typeface="Cooper Black" charset="0"/>
                <a:cs typeface="Cooper Black" charset="0"/>
              </a:rPr>
              <a:t>Konsep</a:t>
            </a:r>
            <a:r>
              <a:rPr lang="en-US" dirty="0" smtClean="0">
                <a:latin typeface="Cooper Black" charset="0"/>
                <a:ea typeface="Cooper Black" charset="0"/>
                <a:cs typeface="Cooper Black" charset="0"/>
              </a:rPr>
              <a:t> &amp; </a:t>
            </a:r>
            <a:r>
              <a:rPr lang="en-US" dirty="0" err="1" smtClean="0">
                <a:latin typeface="Cooper Black" charset="0"/>
                <a:ea typeface="Cooper Black" charset="0"/>
                <a:cs typeface="Cooper Black" charset="0"/>
              </a:rPr>
              <a:t>Prinsip</a:t>
            </a:r>
            <a:r>
              <a:rPr lang="en-US" dirty="0" smtClean="0">
                <a:latin typeface="Cooper Black" charset="0"/>
                <a:ea typeface="Cooper Black" charset="0"/>
                <a:cs typeface="Cooper Black" charset="0"/>
              </a:rPr>
              <a:t> </a:t>
            </a:r>
            <a:r>
              <a:rPr lang="en-US" dirty="0" err="1" smtClean="0">
                <a:latin typeface="Cooper Black" charset="0"/>
                <a:ea typeface="Cooper Black" charset="0"/>
                <a:cs typeface="Cooper Black" charset="0"/>
              </a:rPr>
              <a:t>Pervasif</a:t>
            </a:r>
            <a:endParaRPr lang="en-US" dirty="0">
              <a:latin typeface="Cooper Black" charset="0"/>
              <a:ea typeface="Cooper Black" charset="0"/>
              <a:cs typeface="Cooper Black" charset="0"/>
            </a:endParaRPr>
          </a:p>
        </p:txBody>
      </p:sp>
      <p:sp>
        <p:nvSpPr>
          <p:cNvPr id="4" name="Slide Number Placeholder 3"/>
          <p:cNvSpPr>
            <a:spLocks noGrp="1"/>
          </p:cNvSpPr>
          <p:nvPr>
            <p:ph type="sldNum" sz="quarter" idx="10"/>
          </p:nvPr>
        </p:nvSpPr>
        <p:spPr/>
        <p:txBody>
          <a:bodyPr/>
          <a:lstStyle/>
          <a:p>
            <a:pPr>
              <a:defRPr/>
            </a:pPr>
            <a:fld id="{0E5C9E0E-0EF2-4B31-B3CC-9630651E1B18}" type="slidenum">
              <a:rPr lang="en-US" smtClean="0">
                <a:solidFill>
                  <a:schemeClr val="tx2">
                    <a:lumMod val="75000"/>
                  </a:schemeClr>
                </a:solidFill>
              </a:rPr>
              <a:pPr>
                <a:defRPr/>
              </a:pPr>
              <a:t>10</a:t>
            </a:fld>
            <a:endParaRPr lang="en-US" dirty="0">
              <a:solidFill>
                <a:schemeClr val="tx2">
                  <a:lumMod val="75000"/>
                </a:schemeClr>
              </a:solidFill>
            </a:endParaRPr>
          </a:p>
        </p:txBody>
      </p:sp>
    </p:spTree>
    <p:extLst>
      <p:ext uri="{BB962C8B-B14F-4D97-AF65-F5344CB8AC3E}">
        <p14:creationId xmlns:p14="http://schemas.microsoft.com/office/powerpoint/2010/main" val="71392097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533400" y="1143000"/>
            <a:ext cx="9677400" cy="792162"/>
          </a:xfrm>
        </p:spPr>
        <p:txBody>
          <a:bodyPr/>
          <a:lstStyle/>
          <a:p>
            <a:pPr algn="r"/>
            <a:r>
              <a:rPr lang="en-US" sz="4200" b="1" dirty="0" err="1" smtClean="0">
                <a:latin typeface="Cooper Black" charset="0"/>
                <a:ea typeface="Cooper Black" charset="0"/>
                <a:cs typeface="Cooper Black" charset="0"/>
              </a:rPr>
              <a:t>Dasar</a:t>
            </a:r>
            <a:r>
              <a:rPr lang="en-US" sz="4200" b="1" dirty="0" smtClean="0">
                <a:latin typeface="Cooper Black" charset="0"/>
                <a:ea typeface="Cooper Black" charset="0"/>
                <a:cs typeface="Cooper Black" charset="0"/>
              </a:rPr>
              <a:t> </a:t>
            </a:r>
            <a:r>
              <a:rPr lang="en-US" sz="4200" b="1" dirty="0" err="1" smtClean="0">
                <a:latin typeface="Cooper Black" charset="0"/>
                <a:ea typeface="Cooper Black" charset="0"/>
                <a:cs typeface="Cooper Black" charset="0"/>
              </a:rPr>
              <a:t>Pengukuran</a:t>
            </a:r>
            <a:r>
              <a:rPr lang="en-US" sz="4200" b="1" dirty="0" smtClean="0">
                <a:latin typeface="Cooper Black" charset="0"/>
                <a:ea typeface="Cooper Black" charset="0"/>
                <a:cs typeface="Cooper Black" charset="0"/>
              </a:rPr>
              <a:t> </a:t>
            </a:r>
            <a:br>
              <a:rPr lang="en-US" sz="4200" b="1" dirty="0" smtClean="0">
                <a:latin typeface="Cooper Black" charset="0"/>
                <a:ea typeface="Cooper Black" charset="0"/>
                <a:cs typeface="Cooper Black" charset="0"/>
              </a:rPr>
            </a:br>
            <a:r>
              <a:rPr lang="en-US" sz="4200" b="1" dirty="0" err="1" smtClean="0">
                <a:latin typeface="Cooper Black" charset="0"/>
                <a:ea typeface="Cooper Black" charset="0"/>
                <a:cs typeface="Cooper Black" charset="0"/>
              </a:rPr>
              <a:t>Unsur-Unsur</a:t>
            </a:r>
            <a:r>
              <a:rPr lang="en-US" sz="4200" b="1" dirty="0" smtClean="0">
                <a:latin typeface="Cooper Black" charset="0"/>
                <a:ea typeface="Cooper Black" charset="0"/>
                <a:cs typeface="Cooper Black" charset="0"/>
              </a:rPr>
              <a:t> </a:t>
            </a:r>
            <a:r>
              <a:rPr lang="en-US" sz="4200" b="1" dirty="0" err="1" smtClean="0">
                <a:latin typeface="Cooper Black" charset="0"/>
                <a:ea typeface="Cooper Black" charset="0"/>
                <a:cs typeface="Cooper Black" charset="0"/>
              </a:rPr>
              <a:t>Laporan</a:t>
            </a:r>
            <a:r>
              <a:rPr lang="en-US" sz="4200" b="1" dirty="0" smtClean="0">
                <a:latin typeface="Cooper Black" charset="0"/>
                <a:ea typeface="Cooper Black" charset="0"/>
                <a:cs typeface="Cooper Black" charset="0"/>
              </a:rPr>
              <a:t> </a:t>
            </a:r>
            <a:r>
              <a:rPr lang="en-US" sz="4200" b="1" dirty="0" err="1" smtClean="0">
                <a:latin typeface="Cooper Black" charset="0"/>
                <a:ea typeface="Cooper Black" charset="0"/>
                <a:cs typeface="Cooper Black" charset="0"/>
              </a:rPr>
              <a:t>Keuangan</a:t>
            </a:r>
            <a:endParaRPr lang="en-US" sz="4200" b="1" dirty="0">
              <a:latin typeface="Cooper Black" charset="0"/>
              <a:ea typeface="Cooper Black" charset="0"/>
              <a:cs typeface="Cooper Black" charset="0"/>
            </a:endParaRPr>
          </a:p>
        </p:txBody>
      </p:sp>
      <p:sp>
        <p:nvSpPr>
          <p:cNvPr id="4" name="Slide Number Placeholder 3"/>
          <p:cNvSpPr>
            <a:spLocks noGrp="1"/>
          </p:cNvSpPr>
          <p:nvPr>
            <p:ph type="sldNum" sz="quarter" idx="10"/>
          </p:nvPr>
        </p:nvSpPr>
        <p:spPr/>
        <p:txBody>
          <a:bodyPr/>
          <a:lstStyle/>
          <a:p>
            <a:pPr>
              <a:defRPr/>
            </a:pPr>
            <a:fld id="{0E5C9E0E-0EF2-4B31-B3CC-9630651E1B18}" type="slidenum">
              <a:rPr lang="en-US" smtClean="0">
                <a:solidFill>
                  <a:schemeClr val="tx1"/>
                </a:solidFill>
              </a:rPr>
              <a:pPr>
                <a:defRPr/>
              </a:pPr>
              <a:t>11</a:t>
            </a:fld>
            <a:endParaRPr lang="en-US" dirty="0">
              <a:solidFill>
                <a:schemeClr val="tx1"/>
              </a:solidFill>
            </a:endParaRPr>
          </a:p>
        </p:txBody>
      </p:sp>
      <p:grpSp>
        <p:nvGrpSpPr>
          <p:cNvPr id="21" name="Group 20"/>
          <p:cNvGrpSpPr/>
          <p:nvPr/>
        </p:nvGrpSpPr>
        <p:grpSpPr>
          <a:xfrm>
            <a:off x="990600" y="990600"/>
            <a:ext cx="7543802" cy="5359400"/>
            <a:chOff x="1219199" y="1752600"/>
            <a:chExt cx="6705601" cy="5359400"/>
          </a:xfrm>
        </p:grpSpPr>
        <p:graphicFrame>
          <p:nvGraphicFramePr>
            <p:cNvPr id="7" name="Diagram 6"/>
            <p:cNvGraphicFramePr/>
            <p:nvPr>
              <p:extLst>
                <p:ext uri="{D42A27DB-BD31-4B8C-83A1-F6EECF244321}">
                  <p14:modId xmlns:p14="http://schemas.microsoft.com/office/powerpoint/2010/main" val="1116816926"/>
                </p:ext>
              </p:extLst>
            </p:nvPr>
          </p:nvGraphicFramePr>
          <p:xfrm>
            <a:off x="1219199" y="1752600"/>
            <a:ext cx="6705599" cy="406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pSp>
          <p:nvGrpSpPr>
            <p:cNvPr id="20" name="Group 19"/>
            <p:cNvGrpSpPr/>
            <p:nvPr/>
          </p:nvGrpSpPr>
          <p:grpSpPr>
            <a:xfrm>
              <a:off x="1219199" y="4343400"/>
              <a:ext cx="6705601" cy="2768600"/>
              <a:chOff x="1219199" y="4343400"/>
              <a:chExt cx="6705601" cy="2768600"/>
            </a:xfrm>
          </p:grpSpPr>
          <p:grpSp>
            <p:nvGrpSpPr>
              <p:cNvPr id="13" name="Group 12"/>
              <p:cNvGrpSpPr/>
              <p:nvPr/>
            </p:nvGrpSpPr>
            <p:grpSpPr>
              <a:xfrm>
                <a:off x="1219199" y="4343400"/>
                <a:ext cx="6705601" cy="1168400"/>
                <a:chOff x="761999" y="5232400"/>
                <a:chExt cx="6705601" cy="1168400"/>
              </a:xfrm>
            </p:grpSpPr>
            <p:sp>
              <p:nvSpPr>
                <p:cNvPr id="9" name="Rounded Rectangle 8"/>
                <p:cNvSpPr/>
                <p:nvPr/>
              </p:nvSpPr>
              <p:spPr>
                <a:xfrm>
                  <a:off x="761999" y="5232400"/>
                  <a:ext cx="2204698" cy="1168400"/>
                </a:xfrm>
                <a:prstGeom prst="roundRect">
                  <a:avLst>
                    <a:gd name="adj" fmla="val 16670"/>
                  </a:avLst>
                </a:prstGeom>
              </p:spPr>
              <p:style>
                <a:lnRef idx="0">
                  <a:schemeClr val="lt1">
                    <a:hueOff val="0"/>
                    <a:satOff val="0"/>
                    <a:lumOff val="0"/>
                    <a:alphaOff val="0"/>
                  </a:schemeClr>
                </a:lnRef>
                <a:fillRef idx="3">
                  <a:schemeClr val="accent1">
                    <a:hueOff val="0"/>
                    <a:satOff val="0"/>
                    <a:lumOff val="0"/>
                    <a:alphaOff val="0"/>
                  </a:schemeClr>
                </a:fillRef>
                <a:effectRef idx="2">
                  <a:schemeClr val="accent1">
                    <a:hueOff val="0"/>
                    <a:satOff val="0"/>
                    <a:lumOff val="0"/>
                    <a:alphaOff val="0"/>
                  </a:schemeClr>
                </a:effectRef>
                <a:fontRef idx="minor">
                  <a:schemeClr val="lt1"/>
                </a:fontRef>
              </p:style>
              <p:txBody>
                <a:bodyPr/>
                <a:lstStyle/>
                <a:p>
                  <a:pPr algn="ctr"/>
                  <a:r>
                    <a:rPr lang="en-US" sz="4400" b="1" dirty="0" err="1" smtClean="0">
                      <a:solidFill>
                        <a:schemeClr val="bg1">
                          <a:lumMod val="95000"/>
                        </a:schemeClr>
                      </a:solidFill>
                      <a:latin typeface="Times New Roman" charset="0"/>
                      <a:ea typeface="Times New Roman" charset="0"/>
                      <a:cs typeface="Times New Roman" charset="0"/>
                    </a:rPr>
                    <a:t>Aset</a:t>
                  </a:r>
                  <a:endParaRPr lang="en-US" sz="4400" b="1" dirty="0">
                    <a:solidFill>
                      <a:schemeClr val="bg1">
                        <a:lumMod val="95000"/>
                      </a:schemeClr>
                    </a:solidFill>
                    <a:latin typeface="Times New Roman" charset="0"/>
                    <a:ea typeface="Times New Roman" charset="0"/>
                    <a:cs typeface="Times New Roman" charset="0"/>
                  </a:endParaRPr>
                </a:p>
              </p:txBody>
            </p:sp>
            <p:grpSp>
              <p:nvGrpSpPr>
                <p:cNvPr id="10" name="Group 9"/>
                <p:cNvGrpSpPr/>
                <p:nvPr/>
              </p:nvGrpSpPr>
              <p:grpSpPr>
                <a:xfrm>
                  <a:off x="3124200" y="5232400"/>
                  <a:ext cx="4343400" cy="1168400"/>
                  <a:chOff x="2402825" y="1971040"/>
                  <a:chExt cx="4257053" cy="1168400"/>
                </a:xfrm>
              </p:grpSpPr>
              <p:sp>
                <p:nvSpPr>
                  <p:cNvPr id="11" name="Rounded Rectangle 10"/>
                  <p:cNvSpPr/>
                  <p:nvPr/>
                </p:nvSpPr>
                <p:spPr>
                  <a:xfrm>
                    <a:off x="2402825" y="1971040"/>
                    <a:ext cx="4257053" cy="1168400"/>
                  </a:xfrm>
                  <a:prstGeom prst="roundRect">
                    <a:avLst>
                      <a:gd name="adj" fmla="val 16670"/>
                    </a:avLst>
                  </a:prstGeom>
                  <a:gradFill flip="none" rotWithShape="1">
                    <a:gsLst>
                      <a:gs pos="0">
                        <a:schemeClr val="accent1">
                          <a:hueOff val="0"/>
                          <a:satOff val="0"/>
                          <a:lum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2700000" scaled="1"/>
                    <a:tileRect/>
                  </a:gradFill>
                </p:spPr>
                <p:style>
                  <a:lnRef idx="1">
                    <a:schemeClr val="lt1">
                      <a:hueOff val="0"/>
                      <a:satOff val="0"/>
                      <a:lumOff val="0"/>
                      <a:alphaOff val="0"/>
                    </a:schemeClr>
                  </a:lnRef>
                  <a:fillRef idx="3">
                    <a:schemeClr val="accent1">
                      <a:hueOff val="0"/>
                      <a:satOff val="0"/>
                      <a:lumOff val="0"/>
                      <a:alphaOff val="0"/>
                    </a:schemeClr>
                  </a:fillRef>
                  <a:effectRef idx="2">
                    <a:schemeClr val="accent1">
                      <a:hueOff val="0"/>
                      <a:satOff val="0"/>
                      <a:lumOff val="0"/>
                      <a:alphaOff val="0"/>
                    </a:schemeClr>
                  </a:effectRef>
                  <a:fontRef idx="minor">
                    <a:schemeClr val="lt1"/>
                  </a:fontRef>
                </p:style>
                <p:txBody>
                  <a:bodyPr anchor="ctr"/>
                  <a:lstStyle/>
                  <a:p>
                    <a:pPr algn="ctr"/>
                    <a:r>
                      <a:rPr lang="en-US" sz="2400" dirty="0" err="1" smtClean="0">
                        <a:solidFill>
                          <a:schemeClr val="bg1"/>
                        </a:solidFill>
                        <a:latin typeface="Times New Roman" charset="0"/>
                        <a:ea typeface="Times New Roman" charset="0"/>
                        <a:cs typeface="Times New Roman" charset="0"/>
                      </a:rPr>
                      <a:t>Kas</a:t>
                    </a:r>
                    <a:r>
                      <a:rPr lang="en-US" sz="2400" dirty="0" smtClean="0">
                        <a:solidFill>
                          <a:schemeClr val="bg1"/>
                        </a:solidFill>
                        <a:latin typeface="Times New Roman" charset="0"/>
                        <a:ea typeface="Times New Roman" charset="0"/>
                        <a:cs typeface="Times New Roman" charset="0"/>
                      </a:rPr>
                      <a:t>/</a:t>
                    </a:r>
                    <a:r>
                      <a:rPr lang="en-US" sz="2400" dirty="0" err="1" smtClean="0">
                        <a:solidFill>
                          <a:schemeClr val="bg1"/>
                        </a:solidFill>
                        <a:latin typeface="Times New Roman" charset="0"/>
                        <a:ea typeface="Times New Roman" charset="0"/>
                        <a:cs typeface="Times New Roman" charset="0"/>
                      </a:rPr>
                      <a:t>setara</a:t>
                    </a:r>
                    <a:r>
                      <a:rPr lang="en-US" sz="2400" dirty="0" smtClean="0">
                        <a:solidFill>
                          <a:schemeClr val="bg1"/>
                        </a:solidFill>
                        <a:latin typeface="Times New Roman" charset="0"/>
                        <a:ea typeface="Times New Roman" charset="0"/>
                        <a:cs typeface="Times New Roman" charset="0"/>
                      </a:rPr>
                      <a:t> </a:t>
                    </a:r>
                    <a:r>
                      <a:rPr lang="en-US" sz="2400" dirty="0" err="1" smtClean="0">
                        <a:solidFill>
                          <a:schemeClr val="bg1"/>
                        </a:solidFill>
                        <a:latin typeface="Times New Roman" charset="0"/>
                        <a:ea typeface="Times New Roman" charset="0"/>
                        <a:cs typeface="Times New Roman" charset="0"/>
                      </a:rPr>
                      <a:t>kas</a:t>
                    </a:r>
                    <a:r>
                      <a:rPr lang="en-US" sz="2400" dirty="0" smtClean="0">
                        <a:solidFill>
                          <a:schemeClr val="bg1"/>
                        </a:solidFill>
                        <a:latin typeface="Times New Roman" charset="0"/>
                        <a:ea typeface="Times New Roman" charset="0"/>
                        <a:cs typeface="Times New Roman" charset="0"/>
                      </a:rPr>
                      <a:t> </a:t>
                    </a:r>
                    <a:r>
                      <a:rPr lang="en-US" sz="2400" b="1" u="sng" dirty="0" smtClean="0">
                        <a:solidFill>
                          <a:schemeClr val="bg1"/>
                        </a:solidFill>
                        <a:latin typeface="Times New Roman" charset="0"/>
                        <a:ea typeface="Times New Roman" charset="0"/>
                        <a:cs typeface="Times New Roman" charset="0"/>
                      </a:rPr>
                      <a:t>yang </a:t>
                    </a:r>
                    <a:r>
                      <a:rPr lang="en-US" sz="2400" b="1" u="sng" dirty="0" err="1" smtClean="0">
                        <a:solidFill>
                          <a:schemeClr val="bg1"/>
                        </a:solidFill>
                        <a:latin typeface="Times New Roman" charset="0"/>
                        <a:ea typeface="Times New Roman" charset="0"/>
                        <a:cs typeface="Times New Roman" charset="0"/>
                      </a:rPr>
                      <a:t>dibayarkan</a:t>
                    </a:r>
                    <a:r>
                      <a:rPr lang="en-US" sz="2400" b="1" dirty="0" smtClean="0">
                        <a:solidFill>
                          <a:schemeClr val="bg1"/>
                        </a:solidFill>
                        <a:latin typeface="Times New Roman" charset="0"/>
                        <a:ea typeface="Times New Roman" charset="0"/>
                        <a:cs typeface="Times New Roman" charset="0"/>
                      </a:rPr>
                      <a:t> </a:t>
                    </a:r>
                    <a:r>
                      <a:rPr lang="en-US" sz="2400" dirty="0" err="1" smtClean="0">
                        <a:solidFill>
                          <a:schemeClr val="bg1"/>
                        </a:solidFill>
                        <a:latin typeface="Times New Roman" charset="0"/>
                        <a:ea typeface="Times New Roman" charset="0"/>
                        <a:cs typeface="Times New Roman" charset="0"/>
                      </a:rPr>
                      <a:t>untuk</a:t>
                    </a:r>
                    <a:r>
                      <a:rPr lang="en-US" sz="2400" dirty="0" smtClean="0">
                        <a:solidFill>
                          <a:schemeClr val="bg1"/>
                        </a:solidFill>
                        <a:latin typeface="Times New Roman" charset="0"/>
                        <a:ea typeface="Times New Roman" charset="0"/>
                        <a:cs typeface="Times New Roman" charset="0"/>
                      </a:rPr>
                      <a:t> </a:t>
                    </a:r>
                    <a:r>
                      <a:rPr lang="en-US" sz="2400" dirty="0" err="1" smtClean="0">
                        <a:solidFill>
                          <a:schemeClr val="bg1"/>
                        </a:solidFill>
                        <a:latin typeface="Times New Roman" charset="0"/>
                        <a:ea typeface="Times New Roman" charset="0"/>
                        <a:cs typeface="Times New Roman" charset="0"/>
                      </a:rPr>
                      <a:t>memperoleh</a:t>
                    </a:r>
                    <a:r>
                      <a:rPr lang="en-US" sz="2400" dirty="0" smtClean="0">
                        <a:solidFill>
                          <a:schemeClr val="bg1"/>
                        </a:solidFill>
                        <a:latin typeface="Times New Roman" charset="0"/>
                        <a:ea typeface="Times New Roman" charset="0"/>
                        <a:cs typeface="Times New Roman" charset="0"/>
                      </a:rPr>
                      <a:t> </a:t>
                    </a:r>
                    <a:r>
                      <a:rPr lang="en-US" sz="2400" dirty="0" err="1" smtClean="0">
                        <a:solidFill>
                          <a:schemeClr val="bg1"/>
                        </a:solidFill>
                        <a:latin typeface="Times New Roman" charset="0"/>
                        <a:ea typeface="Times New Roman" charset="0"/>
                        <a:cs typeface="Times New Roman" charset="0"/>
                      </a:rPr>
                      <a:t>aset</a:t>
                    </a:r>
                    <a:r>
                      <a:rPr lang="en-US" sz="2400" dirty="0" smtClean="0">
                        <a:solidFill>
                          <a:schemeClr val="bg1"/>
                        </a:solidFill>
                        <a:latin typeface="Times New Roman" charset="0"/>
                        <a:ea typeface="Times New Roman" charset="0"/>
                        <a:cs typeface="Times New Roman" charset="0"/>
                      </a:rPr>
                      <a:t> </a:t>
                    </a:r>
                    <a:r>
                      <a:rPr lang="en-US" sz="2400" b="1" u="sng" dirty="0" err="1" smtClean="0">
                        <a:solidFill>
                          <a:schemeClr val="bg1"/>
                        </a:solidFill>
                        <a:latin typeface="Times New Roman" charset="0"/>
                        <a:ea typeface="Times New Roman" charset="0"/>
                        <a:cs typeface="Times New Roman" charset="0"/>
                      </a:rPr>
                      <a:t>pada</a:t>
                    </a:r>
                    <a:r>
                      <a:rPr lang="en-US" sz="2400" b="1" u="sng" dirty="0" smtClean="0">
                        <a:solidFill>
                          <a:schemeClr val="bg1"/>
                        </a:solidFill>
                        <a:latin typeface="Times New Roman" charset="0"/>
                        <a:ea typeface="Times New Roman" charset="0"/>
                        <a:cs typeface="Times New Roman" charset="0"/>
                      </a:rPr>
                      <a:t> </a:t>
                    </a:r>
                    <a:r>
                      <a:rPr lang="en-US" sz="2400" b="1" u="sng" dirty="0" err="1" smtClean="0">
                        <a:solidFill>
                          <a:schemeClr val="bg1"/>
                        </a:solidFill>
                        <a:latin typeface="Times New Roman" charset="0"/>
                        <a:ea typeface="Times New Roman" charset="0"/>
                        <a:cs typeface="Times New Roman" charset="0"/>
                      </a:rPr>
                      <a:t>saat</a:t>
                    </a:r>
                    <a:r>
                      <a:rPr lang="en-US" sz="2400" b="1" u="sng" dirty="0" smtClean="0">
                        <a:solidFill>
                          <a:schemeClr val="bg1"/>
                        </a:solidFill>
                        <a:latin typeface="Times New Roman" charset="0"/>
                        <a:ea typeface="Times New Roman" charset="0"/>
                        <a:cs typeface="Times New Roman" charset="0"/>
                      </a:rPr>
                      <a:t> </a:t>
                    </a:r>
                    <a:r>
                      <a:rPr lang="en-US" sz="2400" b="1" u="sng" dirty="0" err="1" smtClean="0">
                        <a:solidFill>
                          <a:schemeClr val="bg1"/>
                        </a:solidFill>
                        <a:latin typeface="Times New Roman" charset="0"/>
                        <a:ea typeface="Times New Roman" charset="0"/>
                        <a:cs typeface="Times New Roman" charset="0"/>
                      </a:rPr>
                      <a:t>perolehan</a:t>
                    </a:r>
                    <a:endParaRPr lang="en-US" sz="2400" dirty="0">
                      <a:solidFill>
                        <a:schemeClr val="bg1"/>
                      </a:solidFill>
                      <a:latin typeface="Times New Roman" charset="0"/>
                      <a:ea typeface="Times New Roman" charset="0"/>
                      <a:cs typeface="Times New Roman" charset="0"/>
                    </a:endParaRPr>
                  </a:p>
                </p:txBody>
              </p:sp>
              <p:sp>
                <p:nvSpPr>
                  <p:cNvPr id="12" name="Rounded Rectangle 4"/>
                  <p:cNvSpPr/>
                  <p:nvPr/>
                </p:nvSpPr>
                <p:spPr>
                  <a:xfrm>
                    <a:off x="2452431" y="2173046"/>
                    <a:ext cx="4157841" cy="916788"/>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227584" tIns="227584" rIns="227584" bIns="227584" numCol="1" spcCol="1270" anchor="ctr" anchorCtr="0">
                    <a:noAutofit/>
                  </a:bodyPr>
                  <a:lstStyle/>
                  <a:p>
                    <a:pPr lvl="0" algn="ctr" defTabSz="1422400">
                      <a:lnSpc>
                        <a:spcPct val="90000"/>
                      </a:lnSpc>
                      <a:spcBef>
                        <a:spcPct val="0"/>
                      </a:spcBef>
                      <a:spcAft>
                        <a:spcPct val="35000"/>
                      </a:spcAft>
                    </a:pPr>
                    <a:endParaRPr lang="en-US" sz="3200" kern="1200"/>
                  </a:p>
                </p:txBody>
              </p:sp>
            </p:grpSp>
          </p:grpSp>
          <p:grpSp>
            <p:nvGrpSpPr>
              <p:cNvPr id="15" name="Group 14"/>
              <p:cNvGrpSpPr/>
              <p:nvPr/>
            </p:nvGrpSpPr>
            <p:grpSpPr>
              <a:xfrm>
                <a:off x="1219199" y="5613400"/>
                <a:ext cx="6705599" cy="1498600"/>
                <a:chOff x="761999" y="5384800"/>
                <a:chExt cx="6705599" cy="1498600"/>
              </a:xfrm>
            </p:grpSpPr>
            <p:sp>
              <p:nvSpPr>
                <p:cNvPr id="16" name="Rounded Rectangle 15"/>
                <p:cNvSpPr/>
                <p:nvPr/>
              </p:nvSpPr>
              <p:spPr>
                <a:xfrm>
                  <a:off x="761999" y="5410200"/>
                  <a:ext cx="2204698" cy="1473200"/>
                </a:xfrm>
                <a:prstGeom prst="roundRect">
                  <a:avLst>
                    <a:gd name="adj" fmla="val 16670"/>
                  </a:avLst>
                </a:prstGeom>
              </p:spPr>
              <p:style>
                <a:lnRef idx="0">
                  <a:schemeClr val="lt1">
                    <a:hueOff val="0"/>
                    <a:satOff val="0"/>
                    <a:lumOff val="0"/>
                    <a:alphaOff val="0"/>
                  </a:schemeClr>
                </a:lnRef>
                <a:fillRef idx="3">
                  <a:schemeClr val="accent1">
                    <a:hueOff val="0"/>
                    <a:satOff val="0"/>
                    <a:lumOff val="0"/>
                    <a:alphaOff val="0"/>
                  </a:schemeClr>
                </a:fillRef>
                <a:effectRef idx="2">
                  <a:schemeClr val="accent1">
                    <a:hueOff val="0"/>
                    <a:satOff val="0"/>
                    <a:lumOff val="0"/>
                    <a:alphaOff val="0"/>
                  </a:schemeClr>
                </a:effectRef>
                <a:fontRef idx="minor">
                  <a:schemeClr val="lt1"/>
                </a:fontRef>
              </p:style>
              <p:txBody>
                <a:bodyPr lIns="0" rIns="0" anchor="ctr"/>
                <a:lstStyle/>
                <a:p>
                  <a:pPr algn="ctr"/>
                  <a:r>
                    <a:rPr lang="en-US" sz="4400" b="1" dirty="0" err="1" smtClean="0">
                      <a:solidFill>
                        <a:schemeClr val="bg1">
                          <a:lumMod val="95000"/>
                        </a:schemeClr>
                      </a:solidFill>
                      <a:latin typeface="Times New Roman" charset="0"/>
                      <a:ea typeface="Times New Roman" charset="0"/>
                      <a:cs typeface="Times New Roman" charset="0"/>
                    </a:rPr>
                    <a:t>Liabilitas</a:t>
                  </a:r>
                  <a:endParaRPr lang="en-US" sz="4400" b="1" dirty="0">
                    <a:solidFill>
                      <a:schemeClr val="bg1">
                        <a:lumMod val="95000"/>
                      </a:schemeClr>
                    </a:solidFill>
                    <a:latin typeface="Times New Roman" charset="0"/>
                    <a:ea typeface="Times New Roman" charset="0"/>
                    <a:cs typeface="Times New Roman" charset="0"/>
                  </a:endParaRPr>
                </a:p>
              </p:txBody>
            </p:sp>
            <p:grpSp>
              <p:nvGrpSpPr>
                <p:cNvPr id="17" name="Group 16"/>
                <p:cNvGrpSpPr/>
                <p:nvPr/>
              </p:nvGrpSpPr>
              <p:grpSpPr>
                <a:xfrm>
                  <a:off x="3124199" y="5384800"/>
                  <a:ext cx="4343399" cy="1473200"/>
                  <a:chOff x="2402824" y="2123440"/>
                  <a:chExt cx="4257052" cy="1473200"/>
                </a:xfrm>
              </p:grpSpPr>
              <p:sp>
                <p:nvSpPr>
                  <p:cNvPr id="18" name="Rounded Rectangle 17"/>
                  <p:cNvSpPr/>
                  <p:nvPr/>
                </p:nvSpPr>
                <p:spPr>
                  <a:xfrm>
                    <a:off x="2402824" y="2123440"/>
                    <a:ext cx="4257052" cy="1473200"/>
                  </a:xfrm>
                  <a:prstGeom prst="roundRect">
                    <a:avLst>
                      <a:gd name="adj" fmla="val 16670"/>
                    </a:avLst>
                  </a:prstGeom>
                </p:spPr>
                <p:style>
                  <a:lnRef idx="1">
                    <a:schemeClr val="lt1">
                      <a:hueOff val="0"/>
                      <a:satOff val="0"/>
                      <a:lumOff val="0"/>
                      <a:alphaOff val="0"/>
                    </a:schemeClr>
                  </a:lnRef>
                  <a:fillRef idx="3">
                    <a:schemeClr val="accent1">
                      <a:hueOff val="0"/>
                      <a:satOff val="0"/>
                      <a:lumOff val="0"/>
                      <a:alphaOff val="0"/>
                    </a:schemeClr>
                  </a:fillRef>
                  <a:effectRef idx="2">
                    <a:schemeClr val="accent1">
                      <a:hueOff val="0"/>
                      <a:satOff val="0"/>
                      <a:lumOff val="0"/>
                      <a:alphaOff val="0"/>
                    </a:schemeClr>
                  </a:effectRef>
                  <a:fontRef idx="minor">
                    <a:schemeClr val="lt1"/>
                  </a:fontRef>
                </p:style>
                <p:txBody>
                  <a:bodyPr anchor="ctr"/>
                  <a:lstStyle/>
                  <a:p>
                    <a:pPr algn="ctr"/>
                    <a:r>
                      <a:rPr lang="en-US" sz="2400" dirty="0" err="1" smtClean="0">
                        <a:solidFill>
                          <a:schemeClr val="bg1"/>
                        </a:solidFill>
                        <a:latin typeface="Times New Roman" charset="0"/>
                        <a:ea typeface="Times New Roman" charset="0"/>
                        <a:cs typeface="Times New Roman" charset="0"/>
                      </a:rPr>
                      <a:t>Kas</a:t>
                    </a:r>
                    <a:r>
                      <a:rPr lang="en-US" sz="2400" dirty="0" smtClean="0">
                        <a:solidFill>
                          <a:schemeClr val="bg1"/>
                        </a:solidFill>
                        <a:latin typeface="Times New Roman" charset="0"/>
                        <a:ea typeface="Times New Roman" charset="0"/>
                        <a:cs typeface="Times New Roman" charset="0"/>
                      </a:rPr>
                      <a:t>/</a:t>
                    </a:r>
                    <a:r>
                      <a:rPr lang="en-US" sz="2400" dirty="0" err="1" smtClean="0">
                        <a:solidFill>
                          <a:schemeClr val="bg1"/>
                        </a:solidFill>
                        <a:latin typeface="Times New Roman" charset="0"/>
                        <a:ea typeface="Times New Roman" charset="0"/>
                        <a:cs typeface="Times New Roman" charset="0"/>
                      </a:rPr>
                      <a:t>setara</a:t>
                    </a:r>
                    <a:r>
                      <a:rPr lang="en-US" sz="2400" dirty="0" smtClean="0">
                        <a:solidFill>
                          <a:schemeClr val="bg1"/>
                        </a:solidFill>
                        <a:latin typeface="Times New Roman" charset="0"/>
                        <a:ea typeface="Times New Roman" charset="0"/>
                        <a:cs typeface="Times New Roman" charset="0"/>
                      </a:rPr>
                      <a:t> </a:t>
                    </a:r>
                    <a:r>
                      <a:rPr lang="en-US" sz="2400" dirty="0" err="1" smtClean="0">
                        <a:solidFill>
                          <a:schemeClr val="bg1"/>
                        </a:solidFill>
                        <a:latin typeface="Times New Roman" charset="0"/>
                        <a:ea typeface="Times New Roman" charset="0"/>
                        <a:cs typeface="Times New Roman" charset="0"/>
                      </a:rPr>
                      <a:t>kas</a:t>
                    </a:r>
                    <a:r>
                      <a:rPr lang="en-US" sz="2400" dirty="0" smtClean="0">
                        <a:solidFill>
                          <a:schemeClr val="bg1"/>
                        </a:solidFill>
                        <a:latin typeface="Times New Roman" charset="0"/>
                        <a:ea typeface="Times New Roman" charset="0"/>
                        <a:cs typeface="Times New Roman" charset="0"/>
                      </a:rPr>
                      <a:t> </a:t>
                    </a:r>
                    <a:r>
                      <a:rPr lang="en-US" sz="2400" b="1" u="sng" dirty="0" smtClean="0">
                        <a:solidFill>
                          <a:schemeClr val="bg1"/>
                        </a:solidFill>
                        <a:latin typeface="Times New Roman" charset="0"/>
                        <a:ea typeface="Times New Roman" charset="0"/>
                        <a:cs typeface="Times New Roman" charset="0"/>
                      </a:rPr>
                      <a:t>yang </a:t>
                    </a:r>
                    <a:r>
                      <a:rPr lang="en-US" sz="2400" b="1" u="sng" dirty="0" err="1" smtClean="0">
                        <a:solidFill>
                          <a:schemeClr val="bg1"/>
                        </a:solidFill>
                        <a:latin typeface="Times New Roman" charset="0"/>
                        <a:ea typeface="Times New Roman" charset="0"/>
                        <a:cs typeface="Times New Roman" charset="0"/>
                      </a:rPr>
                      <a:t>diterima</a:t>
                    </a:r>
                    <a:r>
                      <a:rPr lang="en-US" sz="2400" dirty="0" smtClean="0">
                        <a:solidFill>
                          <a:schemeClr val="bg1"/>
                        </a:solidFill>
                        <a:latin typeface="Times New Roman" charset="0"/>
                        <a:ea typeface="Times New Roman" charset="0"/>
                        <a:cs typeface="Times New Roman" charset="0"/>
                      </a:rPr>
                      <a:t> </a:t>
                    </a:r>
                    <a:r>
                      <a:rPr lang="en-US" sz="2400" dirty="0" err="1" smtClean="0">
                        <a:solidFill>
                          <a:schemeClr val="bg1"/>
                        </a:solidFill>
                        <a:latin typeface="Times New Roman" charset="0"/>
                        <a:ea typeface="Times New Roman" charset="0"/>
                        <a:cs typeface="Times New Roman" charset="0"/>
                      </a:rPr>
                      <a:t>atau</a:t>
                    </a:r>
                    <a:r>
                      <a:rPr lang="en-US" sz="2400" dirty="0" smtClean="0">
                        <a:solidFill>
                          <a:schemeClr val="bg1"/>
                        </a:solidFill>
                        <a:latin typeface="Times New Roman" charset="0"/>
                        <a:ea typeface="Times New Roman" charset="0"/>
                        <a:cs typeface="Times New Roman" charset="0"/>
                      </a:rPr>
                      <a:t> </a:t>
                    </a:r>
                    <a:r>
                      <a:rPr lang="en-US" sz="2400" dirty="0" err="1" smtClean="0">
                        <a:solidFill>
                          <a:schemeClr val="bg1"/>
                        </a:solidFill>
                        <a:latin typeface="Times New Roman" charset="0"/>
                        <a:ea typeface="Times New Roman" charset="0"/>
                        <a:cs typeface="Times New Roman" charset="0"/>
                      </a:rPr>
                      <a:t>kas</a:t>
                    </a:r>
                    <a:r>
                      <a:rPr lang="en-US" sz="2400" dirty="0" smtClean="0">
                        <a:solidFill>
                          <a:schemeClr val="bg1"/>
                        </a:solidFill>
                        <a:latin typeface="Times New Roman" charset="0"/>
                        <a:ea typeface="Times New Roman" charset="0"/>
                        <a:cs typeface="Times New Roman" charset="0"/>
                      </a:rPr>
                      <a:t> </a:t>
                    </a:r>
                    <a:r>
                      <a:rPr lang="en-US" sz="2400" b="1" u="sng" dirty="0" smtClean="0">
                        <a:solidFill>
                          <a:schemeClr val="bg1"/>
                        </a:solidFill>
                        <a:latin typeface="Times New Roman" charset="0"/>
                        <a:ea typeface="Times New Roman" charset="0"/>
                        <a:cs typeface="Times New Roman" charset="0"/>
                      </a:rPr>
                      <a:t>yang </a:t>
                    </a:r>
                    <a:r>
                      <a:rPr lang="en-US" sz="2400" b="1" u="sng" dirty="0" err="1" smtClean="0">
                        <a:solidFill>
                          <a:schemeClr val="bg1"/>
                        </a:solidFill>
                        <a:latin typeface="Times New Roman" charset="0"/>
                        <a:ea typeface="Times New Roman" charset="0"/>
                        <a:cs typeface="Times New Roman" charset="0"/>
                      </a:rPr>
                      <a:t>diperkirakan</a:t>
                    </a:r>
                    <a:r>
                      <a:rPr lang="en-US" sz="2400" b="1" u="sng" dirty="0" smtClean="0">
                        <a:solidFill>
                          <a:schemeClr val="bg1"/>
                        </a:solidFill>
                        <a:latin typeface="Times New Roman" charset="0"/>
                        <a:ea typeface="Times New Roman" charset="0"/>
                        <a:cs typeface="Times New Roman" charset="0"/>
                      </a:rPr>
                      <a:t> </a:t>
                    </a:r>
                    <a:r>
                      <a:rPr lang="en-US" sz="2400" b="1" u="sng" dirty="0" err="1" smtClean="0">
                        <a:solidFill>
                          <a:schemeClr val="bg1"/>
                        </a:solidFill>
                        <a:latin typeface="Times New Roman" charset="0"/>
                        <a:ea typeface="Times New Roman" charset="0"/>
                        <a:cs typeface="Times New Roman" charset="0"/>
                      </a:rPr>
                      <a:t>akan</a:t>
                    </a:r>
                    <a:r>
                      <a:rPr lang="en-US" sz="2400" b="1" u="sng" dirty="0" smtClean="0">
                        <a:solidFill>
                          <a:schemeClr val="bg1"/>
                        </a:solidFill>
                        <a:latin typeface="Times New Roman" charset="0"/>
                        <a:ea typeface="Times New Roman" charset="0"/>
                        <a:cs typeface="Times New Roman" charset="0"/>
                      </a:rPr>
                      <a:t> </a:t>
                    </a:r>
                    <a:r>
                      <a:rPr lang="en-US" sz="2400" b="1" u="sng" dirty="0" err="1" smtClean="0">
                        <a:solidFill>
                          <a:schemeClr val="bg1"/>
                        </a:solidFill>
                        <a:latin typeface="Times New Roman" charset="0"/>
                        <a:ea typeface="Times New Roman" charset="0"/>
                        <a:cs typeface="Times New Roman" charset="0"/>
                      </a:rPr>
                      <a:t>dibayarkan</a:t>
                    </a:r>
                    <a:r>
                      <a:rPr lang="en-US" sz="2400" dirty="0" smtClean="0">
                        <a:solidFill>
                          <a:schemeClr val="bg1"/>
                        </a:solidFill>
                        <a:latin typeface="Times New Roman" charset="0"/>
                        <a:ea typeface="Times New Roman" charset="0"/>
                        <a:cs typeface="Times New Roman" charset="0"/>
                      </a:rPr>
                      <a:t> </a:t>
                    </a:r>
                    <a:r>
                      <a:rPr lang="en-US" sz="2400" dirty="0" err="1" smtClean="0">
                        <a:solidFill>
                          <a:schemeClr val="bg1"/>
                        </a:solidFill>
                        <a:latin typeface="Times New Roman" charset="0"/>
                        <a:ea typeface="Times New Roman" charset="0"/>
                        <a:cs typeface="Times New Roman" charset="0"/>
                      </a:rPr>
                      <a:t>untuk</a:t>
                    </a:r>
                    <a:r>
                      <a:rPr lang="en-US" sz="2400" dirty="0" smtClean="0">
                        <a:solidFill>
                          <a:schemeClr val="bg1"/>
                        </a:solidFill>
                        <a:latin typeface="Times New Roman" charset="0"/>
                        <a:ea typeface="Times New Roman" charset="0"/>
                        <a:cs typeface="Times New Roman" charset="0"/>
                      </a:rPr>
                      <a:t> </a:t>
                    </a:r>
                    <a:r>
                      <a:rPr lang="en-US" sz="2400" dirty="0" err="1" smtClean="0">
                        <a:solidFill>
                          <a:schemeClr val="bg1"/>
                        </a:solidFill>
                        <a:latin typeface="Times New Roman" charset="0"/>
                        <a:ea typeface="Times New Roman" charset="0"/>
                        <a:cs typeface="Times New Roman" charset="0"/>
                      </a:rPr>
                      <a:t>menyelesaikan</a:t>
                    </a:r>
                    <a:r>
                      <a:rPr lang="en-US" sz="2400" dirty="0" smtClean="0">
                        <a:solidFill>
                          <a:schemeClr val="bg1"/>
                        </a:solidFill>
                        <a:latin typeface="Times New Roman" charset="0"/>
                        <a:ea typeface="Times New Roman" charset="0"/>
                        <a:cs typeface="Times New Roman" charset="0"/>
                      </a:rPr>
                      <a:t> </a:t>
                    </a:r>
                    <a:r>
                      <a:rPr lang="en-US" sz="2400" dirty="0" err="1" smtClean="0">
                        <a:solidFill>
                          <a:schemeClr val="bg1"/>
                        </a:solidFill>
                        <a:latin typeface="Times New Roman" charset="0"/>
                        <a:ea typeface="Times New Roman" charset="0"/>
                        <a:cs typeface="Times New Roman" charset="0"/>
                      </a:rPr>
                      <a:t>liabilitas</a:t>
                    </a:r>
                    <a:endParaRPr lang="en-US" sz="2400" dirty="0">
                      <a:solidFill>
                        <a:schemeClr val="bg1"/>
                      </a:solidFill>
                      <a:latin typeface="Times New Roman" charset="0"/>
                      <a:ea typeface="Times New Roman" charset="0"/>
                      <a:cs typeface="Times New Roman" charset="0"/>
                    </a:endParaRPr>
                  </a:p>
                </p:txBody>
              </p:sp>
              <p:sp>
                <p:nvSpPr>
                  <p:cNvPr id="19" name="Rounded Rectangle 4"/>
                  <p:cNvSpPr/>
                  <p:nvPr/>
                </p:nvSpPr>
                <p:spPr>
                  <a:xfrm>
                    <a:off x="2452431" y="2173046"/>
                    <a:ext cx="4157841" cy="916788"/>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227584" tIns="227584" rIns="227584" bIns="227584" numCol="1" spcCol="1270" anchor="ctr" anchorCtr="0">
                    <a:noAutofit/>
                  </a:bodyPr>
                  <a:lstStyle/>
                  <a:p>
                    <a:pPr lvl="0" algn="ctr" defTabSz="1422400">
                      <a:lnSpc>
                        <a:spcPct val="90000"/>
                      </a:lnSpc>
                      <a:spcBef>
                        <a:spcPct val="0"/>
                      </a:spcBef>
                      <a:spcAft>
                        <a:spcPct val="35000"/>
                      </a:spcAft>
                    </a:pPr>
                    <a:endParaRPr lang="en-US" sz="3200" kern="1200"/>
                  </a:p>
                </p:txBody>
              </p:sp>
            </p:grpSp>
          </p:grpSp>
        </p:grpSp>
      </p:grpSp>
    </p:spTree>
    <p:extLst>
      <p:ext uri="{BB962C8B-B14F-4D97-AF65-F5344CB8AC3E}">
        <p14:creationId xmlns:p14="http://schemas.microsoft.com/office/powerpoint/2010/main" val="106606929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p:cNvGraphicFramePr>
            <a:graphicFrameLocks noGrp="1"/>
          </p:cNvGraphicFramePr>
          <p:nvPr>
            <p:ph idx="1"/>
            <p:extLst>
              <p:ext uri="{D42A27DB-BD31-4B8C-83A1-F6EECF244321}">
                <p14:modId xmlns:p14="http://schemas.microsoft.com/office/powerpoint/2010/main" val="1628463825"/>
              </p:ext>
            </p:extLst>
          </p:nvPr>
        </p:nvGraphicFramePr>
        <p:xfrm>
          <a:off x="152400" y="609600"/>
          <a:ext cx="9448800" cy="599061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Title 2"/>
          <p:cNvSpPr>
            <a:spLocks noGrp="1"/>
          </p:cNvSpPr>
          <p:nvPr>
            <p:ph type="title"/>
          </p:nvPr>
        </p:nvSpPr>
        <p:spPr>
          <a:xfrm>
            <a:off x="20782" y="5945300"/>
            <a:ext cx="4170218" cy="792162"/>
          </a:xfrm>
        </p:spPr>
        <p:txBody>
          <a:bodyPr/>
          <a:lstStyle/>
          <a:p>
            <a:pPr algn="l"/>
            <a:r>
              <a:rPr lang="en-US" dirty="0" err="1" smtClean="0">
                <a:latin typeface="Cooper Black" charset="0"/>
                <a:ea typeface="Cooper Black" charset="0"/>
                <a:cs typeface="Cooper Black" charset="0"/>
              </a:rPr>
              <a:t>Materialitas</a:t>
            </a:r>
            <a:r>
              <a:rPr lang="en-US" dirty="0" smtClean="0">
                <a:latin typeface="Cooper Black" charset="0"/>
                <a:ea typeface="Cooper Black" charset="0"/>
                <a:cs typeface="Cooper Black" charset="0"/>
              </a:rPr>
              <a:t>..</a:t>
            </a:r>
            <a:endParaRPr lang="en-US" dirty="0">
              <a:latin typeface="Cooper Black" charset="0"/>
              <a:ea typeface="Cooper Black" charset="0"/>
              <a:cs typeface="Cooper Black" charset="0"/>
            </a:endParaRPr>
          </a:p>
        </p:txBody>
      </p:sp>
      <p:sp>
        <p:nvSpPr>
          <p:cNvPr id="4" name="Slide Number Placeholder 3"/>
          <p:cNvSpPr>
            <a:spLocks noGrp="1"/>
          </p:cNvSpPr>
          <p:nvPr>
            <p:ph type="sldNum" sz="quarter" idx="10"/>
          </p:nvPr>
        </p:nvSpPr>
        <p:spPr>
          <a:xfrm>
            <a:off x="8135938" y="6324600"/>
            <a:ext cx="550862" cy="365844"/>
          </a:xfrm>
        </p:spPr>
        <p:txBody>
          <a:bodyPr/>
          <a:lstStyle/>
          <a:p>
            <a:pPr>
              <a:defRPr/>
            </a:pPr>
            <a:fld id="{0E5C9E0E-0EF2-4B31-B3CC-9630651E1B18}" type="slidenum">
              <a:rPr lang="en-US" smtClean="0">
                <a:solidFill>
                  <a:schemeClr val="tx1"/>
                </a:solidFill>
              </a:rPr>
              <a:pPr>
                <a:defRPr/>
              </a:pPr>
              <a:t>12</a:t>
            </a:fld>
            <a:endParaRPr lang="en-US" dirty="0">
              <a:solidFill>
                <a:schemeClr val="tx1"/>
              </a:solidFill>
            </a:endParaRPr>
          </a:p>
        </p:txBody>
      </p:sp>
    </p:spTree>
    <p:extLst>
      <p:ext uri="{BB962C8B-B14F-4D97-AF65-F5344CB8AC3E}">
        <p14:creationId xmlns:p14="http://schemas.microsoft.com/office/powerpoint/2010/main" val="33174098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p:cNvGraphicFramePr>
            <a:graphicFrameLocks noGrp="1"/>
          </p:cNvGraphicFramePr>
          <p:nvPr>
            <p:ph idx="1"/>
            <p:extLst>
              <p:ext uri="{D42A27DB-BD31-4B8C-83A1-F6EECF244321}">
                <p14:modId xmlns:p14="http://schemas.microsoft.com/office/powerpoint/2010/main" val="1229225647"/>
              </p:ext>
            </p:extLst>
          </p:nvPr>
        </p:nvGraphicFramePr>
        <p:xfrm>
          <a:off x="457200" y="1371600"/>
          <a:ext cx="8458200" cy="429101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Slide Number Placeholder 3"/>
          <p:cNvSpPr>
            <a:spLocks noGrp="1"/>
          </p:cNvSpPr>
          <p:nvPr>
            <p:ph type="sldNum" sz="quarter" idx="10"/>
          </p:nvPr>
        </p:nvSpPr>
        <p:spPr/>
        <p:txBody>
          <a:bodyPr/>
          <a:lstStyle/>
          <a:p>
            <a:pPr>
              <a:defRPr/>
            </a:pPr>
            <a:fld id="{0E5C9E0E-0EF2-4B31-B3CC-9630651E1B18}" type="slidenum">
              <a:rPr lang="en-US" smtClean="0">
                <a:solidFill>
                  <a:schemeClr val="tx1">
                    <a:lumMod val="95000"/>
                    <a:lumOff val="5000"/>
                  </a:schemeClr>
                </a:solidFill>
              </a:rPr>
              <a:pPr>
                <a:defRPr/>
              </a:pPr>
              <a:t>13</a:t>
            </a:fld>
            <a:endParaRPr lang="en-US" dirty="0">
              <a:solidFill>
                <a:schemeClr val="tx1">
                  <a:lumMod val="95000"/>
                  <a:lumOff val="5000"/>
                </a:schemeClr>
              </a:solidFill>
            </a:endParaRPr>
          </a:p>
        </p:txBody>
      </p:sp>
      <p:sp>
        <p:nvSpPr>
          <p:cNvPr id="7" name="Title 2"/>
          <p:cNvSpPr>
            <a:spLocks noGrp="1"/>
          </p:cNvSpPr>
          <p:nvPr>
            <p:ph type="title"/>
          </p:nvPr>
        </p:nvSpPr>
        <p:spPr>
          <a:xfrm>
            <a:off x="762000" y="5684838"/>
            <a:ext cx="8229600" cy="792162"/>
          </a:xfrm>
        </p:spPr>
        <p:txBody>
          <a:bodyPr/>
          <a:lstStyle/>
          <a:p>
            <a:r>
              <a:rPr lang="en-US" sz="6000" dirty="0" err="1" smtClean="0">
                <a:latin typeface="Cooper Black" charset="0"/>
                <a:ea typeface="Cooper Black" charset="0"/>
                <a:cs typeface="Cooper Black" charset="0"/>
              </a:rPr>
              <a:t>Asumsi</a:t>
            </a:r>
            <a:r>
              <a:rPr lang="en-US" sz="6000" dirty="0" smtClean="0">
                <a:latin typeface="Cooper Black" charset="0"/>
                <a:ea typeface="Cooper Black" charset="0"/>
                <a:cs typeface="Cooper Black" charset="0"/>
              </a:rPr>
              <a:t> </a:t>
            </a:r>
            <a:r>
              <a:rPr lang="en-US" sz="6000" dirty="0" err="1" smtClean="0">
                <a:latin typeface="Cooper Black" charset="0"/>
                <a:ea typeface="Cooper Black" charset="0"/>
                <a:cs typeface="Cooper Black" charset="0"/>
              </a:rPr>
              <a:t>Dasar</a:t>
            </a:r>
            <a:endParaRPr lang="en-US" sz="6000" dirty="0">
              <a:latin typeface="Cooper Black" charset="0"/>
              <a:ea typeface="Cooper Black" charset="0"/>
              <a:cs typeface="Cooper Black" charset="0"/>
            </a:endParaRPr>
          </a:p>
        </p:txBody>
      </p:sp>
    </p:spTree>
    <p:extLst>
      <p:ext uri="{BB962C8B-B14F-4D97-AF65-F5344CB8AC3E}">
        <p14:creationId xmlns:p14="http://schemas.microsoft.com/office/powerpoint/2010/main" val="90476086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52400" y="1957303"/>
            <a:ext cx="8991600" cy="4291097"/>
          </a:xfrm>
        </p:spPr>
        <p:txBody>
          <a:bodyPr/>
          <a:lstStyle/>
          <a:p>
            <a:r>
              <a:rPr lang="en-US" sz="2400" dirty="0" err="1" smtClean="0"/>
              <a:t>Entitas</a:t>
            </a:r>
            <a:r>
              <a:rPr lang="en-US" sz="2400" dirty="0" smtClean="0"/>
              <a:t> A </a:t>
            </a:r>
            <a:r>
              <a:rPr lang="en-US" sz="2400" dirty="0" err="1" smtClean="0"/>
              <a:t>menyediakan</a:t>
            </a:r>
            <a:r>
              <a:rPr lang="en-US" sz="2400" dirty="0" smtClean="0"/>
              <a:t> </a:t>
            </a:r>
            <a:r>
              <a:rPr lang="en-US" sz="2400" dirty="0" err="1" smtClean="0"/>
              <a:t>jasa</a:t>
            </a:r>
            <a:r>
              <a:rPr lang="en-US" sz="2400" dirty="0" smtClean="0"/>
              <a:t> catering. </a:t>
            </a:r>
          </a:p>
          <a:p>
            <a:r>
              <a:rPr lang="en-US" sz="2400" dirty="0" err="1" smtClean="0"/>
              <a:t>Bulan</a:t>
            </a:r>
            <a:r>
              <a:rPr lang="en-US" sz="2400" dirty="0" smtClean="0"/>
              <a:t> </a:t>
            </a:r>
            <a:r>
              <a:rPr lang="en-US" sz="2400" dirty="0" err="1" smtClean="0"/>
              <a:t>Juni</a:t>
            </a:r>
            <a:r>
              <a:rPr lang="en-US" sz="2400" dirty="0" smtClean="0"/>
              <a:t> </a:t>
            </a:r>
            <a:r>
              <a:rPr lang="en-US" sz="2400" dirty="0" smtClean="0">
                <a:sym typeface="Wingdings"/>
              </a:rPr>
              <a:t> </a:t>
            </a:r>
            <a:r>
              <a:rPr lang="en-US" sz="2400" dirty="0" err="1" smtClean="0">
                <a:sym typeface="Wingdings"/>
              </a:rPr>
              <a:t>Entitas</a:t>
            </a:r>
            <a:r>
              <a:rPr lang="en-US" sz="2400" dirty="0" smtClean="0">
                <a:sym typeface="Wingdings"/>
              </a:rPr>
              <a:t> A </a:t>
            </a:r>
            <a:r>
              <a:rPr lang="en-US" sz="2400" dirty="0" err="1" smtClean="0">
                <a:sym typeface="Wingdings"/>
              </a:rPr>
              <a:t>menyediakan</a:t>
            </a:r>
            <a:r>
              <a:rPr lang="en-US" sz="2400" dirty="0" smtClean="0">
                <a:sym typeface="Wingdings"/>
              </a:rPr>
              <a:t> </a:t>
            </a:r>
            <a:r>
              <a:rPr lang="en-US" sz="2400" dirty="0" err="1" smtClean="0">
                <a:sym typeface="Wingdings"/>
              </a:rPr>
              <a:t>jasa</a:t>
            </a:r>
            <a:r>
              <a:rPr lang="en-US" sz="2400" dirty="0" smtClean="0">
                <a:sym typeface="Wingdings"/>
              </a:rPr>
              <a:t> catering </a:t>
            </a:r>
            <a:r>
              <a:rPr lang="en-US" sz="2400" dirty="0" err="1" smtClean="0">
                <a:sym typeface="Wingdings"/>
              </a:rPr>
              <a:t>kepada</a:t>
            </a:r>
            <a:r>
              <a:rPr lang="en-US" sz="2400" dirty="0" smtClean="0">
                <a:sym typeface="Wingdings"/>
              </a:rPr>
              <a:t> </a:t>
            </a:r>
            <a:r>
              <a:rPr lang="en-US" sz="2400" dirty="0" err="1" smtClean="0">
                <a:sym typeface="Wingdings"/>
              </a:rPr>
              <a:t>Entitas</a:t>
            </a:r>
            <a:r>
              <a:rPr lang="en-US" sz="2400" dirty="0" smtClean="0">
                <a:sym typeface="Wingdings"/>
              </a:rPr>
              <a:t> B. </a:t>
            </a:r>
            <a:r>
              <a:rPr lang="en-US" sz="2400" dirty="0" err="1" smtClean="0">
                <a:sym typeface="Wingdings"/>
              </a:rPr>
              <a:t>Biaya</a:t>
            </a:r>
            <a:r>
              <a:rPr lang="en-US" sz="2400" dirty="0" smtClean="0">
                <a:sym typeface="Wingdings"/>
              </a:rPr>
              <a:t> yang </a:t>
            </a:r>
            <a:r>
              <a:rPr lang="en-US" sz="2400" dirty="0" err="1" smtClean="0">
                <a:sym typeface="Wingdings"/>
              </a:rPr>
              <a:t>timbul</a:t>
            </a:r>
            <a:r>
              <a:rPr lang="en-US" sz="2400" dirty="0" smtClean="0">
                <a:sym typeface="Wingdings"/>
              </a:rPr>
              <a:t> </a:t>
            </a:r>
            <a:r>
              <a:rPr lang="en-US" sz="2400" dirty="0" err="1" smtClean="0">
                <a:sym typeface="Wingdings"/>
              </a:rPr>
              <a:t>untuk</a:t>
            </a:r>
            <a:r>
              <a:rPr lang="en-US" sz="2400" dirty="0" smtClean="0">
                <a:sym typeface="Wingdings"/>
              </a:rPr>
              <a:t> </a:t>
            </a:r>
            <a:r>
              <a:rPr lang="en-US" sz="2400" dirty="0" err="1" smtClean="0">
                <a:sym typeface="Wingdings"/>
              </a:rPr>
              <a:t>menyediakan</a:t>
            </a:r>
            <a:r>
              <a:rPr lang="en-US" sz="2400" dirty="0" smtClean="0">
                <a:sym typeface="Wingdings"/>
              </a:rPr>
              <a:t> </a:t>
            </a:r>
            <a:r>
              <a:rPr lang="en-US" sz="2400" dirty="0" err="1" smtClean="0">
                <a:sym typeface="Wingdings"/>
              </a:rPr>
              <a:t>jasa</a:t>
            </a:r>
            <a:r>
              <a:rPr lang="en-US" sz="2400" dirty="0" smtClean="0">
                <a:sym typeface="Wingdings"/>
              </a:rPr>
              <a:t> </a:t>
            </a:r>
            <a:r>
              <a:rPr lang="en-US" sz="2400" dirty="0" err="1" smtClean="0">
                <a:sym typeface="Wingdings"/>
              </a:rPr>
              <a:t>tersebut</a:t>
            </a:r>
            <a:r>
              <a:rPr lang="en-US" sz="2400" dirty="0" smtClean="0">
                <a:sym typeface="Wingdings"/>
              </a:rPr>
              <a:t> </a:t>
            </a:r>
            <a:r>
              <a:rPr lang="en-US" sz="2400" dirty="0" err="1" smtClean="0">
                <a:sym typeface="Wingdings"/>
              </a:rPr>
              <a:t>sebesar</a:t>
            </a:r>
            <a:r>
              <a:rPr lang="en-US" sz="2400" dirty="0" smtClean="0">
                <a:sym typeface="Wingdings"/>
              </a:rPr>
              <a:t> Rp100. </a:t>
            </a:r>
            <a:r>
              <a:rPr lang="en-US" sz="2400" dirty="0" err="1" smtClean="0">
                <a:sym typeface="Wingdings"/>
              </a:rPr>
              <a:t>Pada</a:t>
            </a:r>
            <a:r>
              <a:rPr lang="en-US" sz="2400" dirty="0" smtClean="0">
                <a:sym typeface="Wingdings"/>
              </a:rPr>
              <a:t> </a:t>
            </a:r>
            <a:r>
              <a:rPr lang="en-US" sz="2400" dirty="0" err="1" smtClean="0">
                <a:sym typeface="Wingdings"/>
              </a:rPr>
              <a:t>bulan</a:t>
            </a:r>
            <a:r>
              <a:rPr lang="en-US" sz="2400" dirty="0" smtClean="0">
                <a:sym typeface="Wingdings"/>
              </a:rPr>
              <a:t> </a:t>
            </a:r>
            <a:r>
              <a:rPr lang="en-US" sz="2400" dirty="0" err="1" smtClean="0">
                <a:sym typeface="Wingdings"/>
              </a:rPr>
              <a:t>Juni</a:t>
            </a:r>
            <a:r>
              <a:rPr lang="en-US" sz="2400" dirty="0" smtClean="0">
                <a:sym typeface="Wingdings"/>
              </a:rPr>
              <a:t> </a:t>
            </a:r>
            <a:r>
              <a:rPr lang="en-US" sz="2400" dirty="0" err="1" smtClean="0">
                <a:sym typeface="Wingdings"/>
              </a:rPr>
              <a:t>ini</a:t>
            </a:r>
            <a:r>
              <a:rPr lang="en-US" sz="2400" dirty="0" smtClean="0">
                <a:sym typeface="Wingdings"/>
              </a:rPr>
              <a:t> </a:t>
            </a:r>
            <a:r>
              <a:rPr lang="en-US" sz="2400" dirty="0" err="1" smtClean="0">
                <a:sym typeface="Wingdings"/>
              </a:rPr>
              <a:t>Entitas</a:t>
            </a:r>
            <a:r>
              <a:rPr lang="en-US" sz="2400" dirty="0" smtClean="0">
                <a:sym typeface="Wingdings"/>
              </a:rPr>
              <a:t> B </a:t>
            </a:r>
            <a:r>
              <a:rPr lang="en-US" sz="2400" dirty="0" err="1" smtClean="0">
                <a:sym typeface="Wingdings"/>
              </a:rPr>
              <a:t>membayar</a:t>
            </a:r>
            <a:r>
              <a:rPr lang="en-US" sz="2400" dirty="0" smtClean="0">
                <a:sym typeface="Wingdings"/>
              </a:rPr>
              <a:t> </a:t>
            </a:r>
            <a:r>
              <a:rPr lang="en-US" sz="2400" dirty="0" err="1" smtClean="0">
                <a:sym typeface="Wingdings"/>
              </a:rPr>
              <a:t>lunas</a:t>
            </a:r>
            <a:r>
              <a:rPr lang="en-US" sz="2400" dirty="0" smtClean="0">
                <a:sym typeface="Wingdings"/>
              </a:rPr>
              <a:t> </a:t>
            </a:r>
            <a:r>
              <a:rPr lang="en-US" sz="2400" dirty="0" err="1" smtClean="0">
                <a:sym typeface="Wingdings"/>
              </a:rPr>
              <a:t>sebesar</a:t>
            </a:r>
            <a:r>
              <a:rPr lang="en-US" sz="2400" dirty="0" smtClean="0">
                <a:sym typeface="Wingdings"/>
              </a:rPr>
              <a:t> Rp200. </a:t>
            </a:r>
            <a:r>
              <a:rPr lang="en-US" sz="2400" dirty="0" err="1" smtClean="0">
                <a:sym typeface="Wingdings"/>
              </a:rPr>
              <a:t>Asumsi</a:t>
            </a:r>
            <a:r>
              <a:rPr lang="en-US" sz="2400" dirty="0" smtClean="0">
                <a:sym typeface="Wingdings"/>
              </a:rPr>
              <a:t>: </a:t>
            </a:r>
            <a:r>
              <a:rPr lang="en-US" sz="2400" dirty="0" err="1" smtClean="0">
                <a:sym typeface="Wingdings"/>
              </a:rPr>
              <a:t>tidak</a:t>
            </a:r>
            <a:r>
              <a:rPr lang="en-US" sz="2400" dirty="0" smtClean="0">
                <a:sym typeface="Wingdings"/>
              </a:rPr>
              <a:t> </a:t>
            </a:r>
            <a:r>
              <a:rPr lang="en-US" sz="2400" dirty="0" err="1" smtClean="0">
                <a:sym typeface="Wingdings"/>
              </a:rPr>
              <a:t>ada</a:t>
            </a:r>
            <a:r>
              <a:rPr lang="en-US" sz="2400" dirty="0" smtClean="0">
                <a:sym typeface="Wingdings"/>
              </a:rPr>
              <a:t> </a:t>
            </a:r>
            <a:r>
              <a:rPr lang="en-US" sz="2400" dirty="0" err="1" smtClean="0">
                <a:sym typeface="Wingdings"/>
              </a:rPr>
              <a:t>pajak</a:t>
            </a:r>
            <a:r>
              <a:rPr lang="en-US" sz="2400" dirty="0" smtClean="0">
                <a:sym typeface="Wingdings"/>
              </a:rPr>
              <a:t>, </a:t>
            </a:r>
            <a:r>
              <a:rPr lang="en-US" sz="2400" dirty="0" err="1" smtClean="0">
                <a:sym typeface="Wingdings"/>
              </a:rPr>
              <a:t>entitas</a:t>
            </a:r>
            <a:r>
              <a:rPr lang="en-US" sz="2400" dirty="0" smtClean="0">
                <a:sym typeface="Wingdings"/>
              </a:rPr>
              <a:t> </a:t>
            </a:r>
            <a:r>
              <a:rPr lang="en-US" sz="2400" dirty="0" err="1" smtClean="0">
                <a:sym typeface="Wingdings"/>
              </a:rPr>
              <a:t>tidak</a:t>
            </a:r>
            <a:r>
              <a:rPr lang="en-US" sz="2400" dirty="0" smtClean="0">
                <a:sym typeface="Wingdings"/>
              </a:rPr>
              <a:t> </a:t>
            </a:r>
            <a:r>
              <a:rPr lang="en-US" sz="2400" dirty="0" err="1" smtClean="0">
                <a:sym typeface="Wingdings"/>
              </a:rPr>
              <a:t>punya</a:t>
            </a:r>
            <a:r>
              <a:rPr lang="en-US" sz="2400" dirty="0" smtClean="0">
                <a:sym typeface="Wingdings"/>
              </a:rPr>
              <a:t> </a:t>
            </a:r>
            <a:r>
              <a:rPr lang="en-US" sz="2400" dirty="0" err="1" smtClean="0">
                <a:sym typeface="Wingdings"/>
              </a:rPr>
              <a:t>liabilitas</a:t>
            </a:r>
            <a:r>
              <a:rPr lang="en-US" sz="2400" dirty="0">
                <a:sym typeface="Wingdings"/>
              </a:rPr>
              <a:t> </a:t>
            </a:r>
            <a:r>
              <a:rPr lang="en-US" sz="2400" dirty="0" smtClean="0">
                <a:sym typeface="Wingdings"/>
              </a:rPr>
              <a:t>lain, </a:t>
            </a:r>
            <a:r>
              <a:rPr lang="en-US" sz="2400" dirty="0" err="1" smtClean="0">
                <a:sym typeface="Wingdings"/>
              </a:rPr>
              <a:t>dst</a:t>
            </a:r>
            <a:r>
              <a:rPr lang="en-US" sz="2400" dirty="0" smtClean="0">
                <a:sym typeface="Wingdings"/>
              </a:rPr>
              <a:t>. </a:t>
            </a:r>
          </a:p>
        </p:txBody>
      </p:sp>
      <p:sp>
        <p:nvSpPr>
          <p:cNvPr id="3" name="Title 2"/>
          <p:cNvSpPr>
            <a:spLocks noGrp="1"/>
          </p:cNvSpPr>
          <p:nvPr>
            <p:ph type="title"/>
          </p:nvPr>
        </p:nvSpPr>
        <p:spPr>
          <a:xfrm>
            <a:off x="914400" y="1112838"/>
            <a:ext cx="8229600" cy="792162"/>
          </a:xfrm>
        </p:spPr>
        <p:txBody>
          <a:bodyPr/>
          <a:lstStyle/>
          <a:p>
            <a:pPr algn="r"/>
            <a:r>
              <a:rPr lang="en-US" dirty="0" err="1" smtClean="0">
                <a:latin typeface="Cooper Black" charset="0"/>
                <a:ea typeface="Cooper Black" charset="0"/>
                <a:cs typeface="Cooper Black" charset="0"/>
              </a:rPr>
              <a:t>Dasar</a:t>
            </a:r>
            <a:r>
              <a:rPr lang="en-US" dirty="0" smtClean="0">
                <a:latin typeface="Cooper Black" charset="0"/>
                <a:ea typeface="Cooper Black" charset="0"/>
                <a:cs typeface="Cooper Black" charset="0"/>
              </a:rPr>
              <a:t> </a:t>
            </a:r>
            <a:r>
              <a:rPr lang="en-US" dirty="0" err="1" smtClean="0">
                <a:latin typeface="Cooper Black" charset="0"/>
                <a:ea typeface="Cooper Black" charset="0"/>
                <a:cs typeface="Cooper Black" charset="0"/>
              </a:rPr>
              <a:t>Akrual</a:t>
            </a:r>
            <a:r>
              <a:rPr lang="en-US" dirty="0" smtClean="0">
                <a:latin typeface="Cooper Black" charset="0"/>
                <a:ea typeface="Cooper Black" charset="0"/>
                <a:cs typeface="Cooper Black" charset="0"/>
              </a:rPr>
              <a:t> vs </a:t>
            </a:r>
            <a:r>
              <a:rPr lang="en-US" dirty="0" err="1" smtClean="0">
                <a:latin typeface="Cooper Black" charset="0"/>
                <a:ea typeface="Cooper Black" charset="0"/>
                <a:cs typeface="Cooper Black" charset="0"/>
              </a:rPr>
              <a:t>Dasar</a:t>
            </a:r>
            <a:r>
              <a:rPr lang="en-US" dirty="0" smtClean="0">
                <a:latin typeface="Cooper Black" charset="0"/>
                <a:ea typeface="Cooper Black" charset="0"/>
                <a:cs typeface="Cooper Black" charset="0"/>
              </a:rPr>
              <a:t> </a:t>
            </a:r>
            <a:r>
              <a:rPr lang="en-US" dirty="0" err="1" smtClean="0">
                <a:latin typeface="Cooper Black" charset="0"/>
                <a:ea typeface="Cooper Black" charset="0"/>
                <a:cs typeface="Cooper Black" charset="0"/>
              </a:rPr>
              <a:t>Kas</a:t>
            </a:r>
            <a:r>
              <a:rPr lang="en-US" dirty="0" smtClean="0">
                <a:latin typeface="Cooper Black" charset="0"/>
                <a:ea typeface="Cooper Black" charset="0"/>
                <a:cs typeface="Cooper Black" charset="0"/>
              </a:rPr>
              <a:t/>
            </a:r>
            <a:br>
              <a:rPr lang="en-US" dirty="0" smtClean="0">
                <a:latin typeface="Cooper Black" charset="0"/>
                <a:ea typeface="Cooper Black" charset="0"/>
                <a:cs typeface="Cooper Black" charset="0"/>
              </a:rPr>
            </a:br>
            <a:r>
              <a:rPr lang="en-US" dirty="0" smtClean="0">
                <a:latin typeface="Cooper Black" charset="0"/>
                <a:ea typeface="Cooper Black" charset="0"/>
                <a:cs typeface="Cooper Black" charset="0"/>
              </a:rPr>
              <a:t>(</a:t>
            </a:r>
            <a:r>
              <a:rPr lang="en-US" dirty="0" err="1" smtClean="0">
                <a:latin typeface="Cooper Black" charset="0"/>
                <a:ea typeface="Cooper Black" charset="0"/>
                <a:cs typeface="Cooper Black" charset="0"/>
              </a:rPr>
              <a:t>Contoh</a:t>
            </a:r>
            <a:r>
              <a:rPr lang="en-US" dirty="0" smtClean="0">
                <a:latin typeface="Cooper Black" charset="0"/>
                <a:ea typeface="Cooper Black" charset="0"/>
                <a:cs typeface="Cooper Black" charset="0"/>
              </a:rPr>
              <a:t> </a:t>
            </a:r>
            <a:r>
              <a:rPr lang="en-US" dirty="0" err="1" smtClean="0">
                <a:latin typeface="Cooper Black" charset="0"/>
                <a:ea typeface="Cooper Black" charset="0"/>
                <a:cs typeface="Cooper Black" charset="0"/>
              </a:rPr>
              <a:t>Ilustrasi</a:t>
            </a:r>
            <a:r>
              <a:rPr lang="en-US" dirty="0" smtClean="0">
                <a:latin typeface="Cooper Black" charset="0"/>
                <a:ea typeface="Cooper Black" charset="0"/>
                <a:cs typeface="Cooper Black" charset="0"/>
              </a:rPr>
              <a:t>)</a:t>
            </a:r>
            <a:endParaRPr lang="en-US" dirty="0">
              <a:latin typeface="Cooper Black" charset="0"/>
              <a:ea typeface="Cooper Black" charset="0"/>
              <a:cs typeface="Cooper Black" charset="0"/>
            </a:endParaRPr>
          </a:p>
        </p:txBody>
      </p:sp>
      <p:sp>
        <p:nvSpPr>
          <p:cNvPr id="4" name="Slide Number Placeholder 3"/>
          <p:cNvSpPr>
            <a:spLocks noGrp="1"/>
          </p:cNvSpPr>
          <p:nvPr>
            <p:ph type="sldNum" sz="quarter" idx="10"/>
          </p:nvPr>
        </p:nvSpPr>
        <p:spPr>
          <a:xfrm>
            <a:off x="8516938" y="6492156"/>
            <a:ext cx="550862" cy="365844"/>
          </a:xfrm>
        </p:spPr>
        <p:txBody>
          <a:bodyPr/>
          <a:lstStyle/>
          <a:p>
            <a:pPr>
              <a:defRPr/>
            </a:pPr>
            <a:fld id="{0E5C9E0E-0EF2-4B31-B3CC-9630651E1B18}" type="slidenum">
              <a:rPr lang="en-US" smtClean="0">
                <a:solidFill>
                  <a:schemeClr val="tx1">
                    <a:lumMod val="95000"/>
                    <a:lumOff val="5000"/>
                  </a:schemeClr>
                </a:solidFill>
              </a:rPr>
              <a:pPr>
                <a:defRPr/>
              </a:pPr>
              <a:t>14</a:t>
            </a:fld>
            <a:endParaRPr lang="en-US" dirty="0">
              <a:solidFill>
                <a:schemeClr val="tx1">
                  <a:lumMod val="95000"/>
                  <a:lumOff val="5000"/>
                </a:schemeClr>
              </a:solidFill>
            </a:endParaRPr>
          </a:p>
        </p:txBody>
      </p:sp>
      <p:graphicFrame>
        <p:nvGraphicFramePr>
          <p:cNvPr id="5" name="Table 4"/>
          <p:cNvGraphicFramePr>
            <a:graphicFrameLocks noGrp="1"/>
          </p:cNvGraphicFramePr>
          <p:nvPr>
            <p:extLst>
              <p:ext uri="{D42A27DB-BD31-4B8C-83A1-F6EECF244321}">
                <p14:modId xmlns:p14="http://schemas.microsoft.com/office/powerpoint/2010/main" val="2532493906"/>
              </p:ext>
            </p:extLst>
          </p:nvPr>
        </p:nvGraphicFramePr>
        <p:xfrm>
          <a:off x="533400" y="3881120"/>
          <a:ext cx="8305800" cy="2595880"/>
        </p:xfrm>
        <a:graphic>
          <a:graphicData uri="http://schemas.openxmlformats.org/drawingml/2006/table">
            <a:tbl>
              <a:tblPr firstRow="1" bandRow="1">
                <a:tableStyleId>{0660B408-B3CF-4A94-85FC-2B1E0A45F4A2}</a:tableStyleId>
              </a:tblPr>
              <a:tblGrid>
                <a:gridCol w="2768600"/>
                <a:gridCol w="2768600"/>
                <a:gridCol w="2768600"/>
              </a:tblGrid>
              <a:tr h="370840">
                <a:tc>
                  <a:txBody>
                    <a:bodyPr/>
                    <a:lstStyle/>
                    <a:p>
                      <a:pPr algn="ctr"/>
                      <a:r>
                        <a:rPr lang="en-US" dirty="0" err="1" smtClean="0">
                          <a:latin typeface="Times New Roman" charset="0"/>
                          <a:ea typeface="Times New Roman" charset="0"/>
                          <a:cs typeface="Times New Roman" charset="0"/>
                        </a:rPr>
                        <a:t>Keterangan</a:t>
                      </a:r>
                      <a:endParaRPr lang="en-US" dirty="0">
                        <a:latin typeface="Times New Roman" charset="0"/>
                        <a:ea typeface="Times New Roman" charset="0"/>
                        <a:cs typeface="Times New Roman" charset="0"/>
                      </a:endParaRPr>
                    </a:p>
                  </a:txBody>
                  <a:tcPr/>
                </a:tc>
                <a:tc>
                  <a:txBody>
                    <a:bodyPr/>
                    <a:lstStyle/>
                    <a:p>
                      <a:pPr algn="ctr"/>
                      <a:r>
                        <a:rPr lang="en-US" dirty="0" err="1" smtClean="0">
                          <a:latin typeface="Times New Roman" charset="0"/>
                          <a:ea typeface="Times New Roman" charset="0"/>
                          <a:cs typeface="Times New Roman" charset="0"/>
                        </a:rPr>
                        <a:t>Dasar</a:t>
                      </a:r>
                      <a:r>
                        <a:rPr lang="en-US" baseline="0" dirty="0" smtClean="0">
                          <a:latin typeface="Times New Roman" charset="0"/>
                          <a:ea typeface="Times New Roman" charset="0"/>
                          <a:cs typeface="Times New Roman" charset="0"/>
                        </a:rPr>
                        <a:t> </a:t>
                      </a:r>
                      <a:r>
                        <a:rPr lang="en-US" baseline="0" dirty="0" err="1" smtClean="0">
                          <a:latin typeface="Times New Roman" charset="0"/>
                          <a:ea typeface="Times New Roman" charset="0"/>
                          <a:cs typeface="Times New Roman" charset="0"/>
                        </a:rPr>
                        <a:t>Akrual</a:t>
                      </a:r>
                      <a:r>
                        <a:rPr lang="en-US" baseline="0" dirty="0" smtClean="0">
                          <a:latin typeface="Times New Roman" charset="0"/>
                          <a:ea typeface="Times New Roman" charset="0"/>
                          <a:cs typeface="Times New Roman" charset="0"/>
                        </a:rPr>
                        <a:t> (</a:t>
                      </a:r>
                      <a:r>
                        <a:rPr lang="en-US" baseline="0" dirty="0" err="1" smtClean="0">
                          <a:latin typeface="Times New Roman" charset="0"/>
                          <a:ea typeface="Times New Roman" charset="0"/>
                          <a:cs typeface="Times New Roman" charset="0"/>
                        </a:rPr>
                        <a:t>dalam</a:t>
                      </a:r>
                      <a:r>
                        <a:rPr lang="en-US" baseline="0" dirty="0" smtClean="0">
                          <a:latin typeface="Times New Roman" charset="0"/>
                          <a:ea typeface="Times New Roman" charset="0"/>
                          <a:cs typeface="Times New Roman" charset="0"/>
                        </a:rPr>
                        <a:t> </a:t>
                      </a:r>
                      <a:r>
                        <a:rPr lang="en-US" baseline="0" dirty="0" err="1" smtClean="0">
                          <a:latin typeface="Times New Roman" charset="0"/>
                          <a:ea typeface="Times New Roman" charset="0"/>
                          <a:cs typeface="Times New Roman" charset="0"/>
                        </a:rPr>
                        <a:t>Rp</a:t>
                      </a:r>
                      <a:r>
                        <a:rPr lang="en-US" baseline="0" dirty="0" smtClean="0">
                          <a:latin typeface="Times New Roman" charset="0"/>
                          <a:ea typeface="Times New Roman" charset="0"/>
                          <a:cs typeface="Times New Roman" charset="0"/>
                        </a:rPr>
                        <a:t>)</a:t>
                      </a:r>
                      <a:endParaRPr lang="en-US" dirty="0">
                        <a:latin typeface="Times New Roman" charset="0"/>
                        <a:ea typeface="Times New Roman" charset="0"/>
                        <a:cs typeface="Times New Roman" charset="0"/>
                      </a:endParaRPr>
                    </a:p>
                  </a:txBody>
                  <a:tcPr/>
                </a:tc>
                <a:tc>
                  <a:txBody>
                    <a:bodyPr/>
                    <a:lstStyle/>
                    <a:p>
                      <a:pPr algn="ctr"/>
                      <a:r>
                        <a:rPr lang="en-US" dirty="0" err="1" smtClean="0">
                          <a:latin typeface="Times New Roman" charset="0"/>
                          <a:ea typeface="Times New Roman" charset="0"/>
                          <a:cs typeface="Times New Roman" charset="0"/>
                        </a:rPr>
                        <a:t>Dasar</a:t>
                      </a:r>
                      <a:r>
                        <a:rPr lang="en-US" dirty="0" smtClean="0">
                          <a:latin typeface="Times New Roman" charset="0"/>
                          <a:ea typeface="Times New Roman" charset="0"/>
                          <a:cs typeface="Times New Roman" charset="0"/>
                        </a:rPr>
                        <a:t> </a:t>
                      </a:r>
                      <a:r>
                        <a:rPr lang="en-US" dirty="0" err="1" smtClean="0">
                          <a:latin typeface="Times New Roman" charset="0"/>
                          <a:ea typeface="Times New Roman" charset="0"/>
                          <a:cs typeface="Times New Roman" charset="0"/>
                        </a:rPr>
                        <a:t>Kas</a:t>
                      </a:r>
                      <a:r>
                        <a:rPr lang="en-US" dirty="0" smtClean="0">
                          <a:latin typeface="Times New Roman" charset="0"/>
                          <a:ea typeface="Times New Roman" charset="0"/>
                          <a:cs typeface="Times New Roman" charset="0"/>
                        </a:rPr>
                        <a:t> (</a:t>
                      </a:r>
                      <a:r>
                        <a:rPr lang="en-US" dirty="0" err="1" smtClean="0">
                          <a:latin typeface="Times New Roman" charset="0"/>
                          <a:ea typeface="Times New Roman" charset="0"/>
                          <a:cs typeface="Times New Roman" charset="0"/>
                        </a:rPr>
                        <a:t>dalam</a:t>
                      </a:r>
                      <a:r>
                        <a:rPr lang="en-US" dirty="0" smtClean="0">
                          <a:latin typeface="Times New Roman" charset="0"/>
                          <a:ea typeface="Times New Roman" charset="0"/>
                          <a:cs typeface="Times New Roman" charset="0"/>
                        </a:rPr>
                        <a:t> </a:t>
                      </a:r>
                      <a:r>
                        <a:rPr lang="en-US" dirty="0" err="1" smtClean="0">
                          <a:latin typeface="Times New Roman" charset="0"/>
                          <a:ea typeface="Times New Roman" charset="0"/>
                          <a:cs typeface="Times New Roman" charset="0"/>
                        </a:rPr>
                        <a:t>Rp</a:t>
                      </a:r>
                      <a:r>
                        <a:rPr lang="en-US" dirty="0" smtClean="0">
                          <a:latin typeface="Times New Roman" charset="0"/>
                          <a:ea typeface="Times New Roman" charset="0"/>
                          <a:cs typeface="Times New Roman" charset="0"/>
                        </a:rPr>
                        <a:t>)</a:t>
                      </a:r>
                      <a:endParaRPr lang="en-US" dirty="0">
                        <a:latin typeface="Times New Roman" charset="0"/>
                        <a:ea typeface="Times New Roman" charset="0"/>
                        <a:cs typeface="Times New Roman" charset="0"/>
                      </a:endParaRPr>
                    </a:p>
                  </a:txBody>
                  <a:tcPr/>
                </a:tc>
              </a:tr>
              <a:tr h="370840">
                <a:tc>
                  <a:txBody>
                    <a:bodyPr/>
                    <a:lstStyle/>
                    <a:p>
                      <a:r>
                        <a:rPr lang="en-US" err="1" smtClean="0">
                          <a:latin typeface="Times New Roman" charset="0"/>
                          <a:ea typeface="Times New Roman" charset="0"/>
                          <a:cs typeface="Times New Roman" charset="0"/>
                        </a:rPr>
                        <a:t>Pendapatan</a:t>
                      </a:r>
                      <a:r>
                        <a:rPr lang="en-US" smtClean="0">
                          <a:latin typeface="Times New Roman" charset="0"/>
                          <a:ea typeface="Times New Roman" charset="0"/>
                          <a:cs typeface="Times New Roman" charset="0"/>
                        </a:rPr>
                        <a:t> (1)</a:t>
                      </a:r>
                      <a:endParaRPr lang="en-US" dirty="0">
                        <a:latin typeface="Times New Roman" charset="0"/>
                        <a:ea typeface="Times New Roman" charset="0"/>
                        <a:cs typeface="Times New Roman" charset="0"/>
                      </a:endParaRPr>
                    </a:p>
                  </a:txBody>
                  <a:tcPr/>
                </a:tc>
                <a:tc>
                  <a:txBody>
                    <a:bodyPr/>
                    <a:lstStyle/>
                    <a:p>
                      <a:pPr algn="ctr"/>
                      <a:r>
                        <a:rPr lang="en-US" dirty="0" smtClean="0">
                          <a:latin typeface="Times New Roman" charset="0"/>
                          <a:ea typeface="Times New Roman" charset="0"/>
                          <a:cs typeface="Times New Roman" charset="0"/>
                        </a:rPr>
                        <a:t>200</a:t>
                      </a:r>
                      <a:endParaRPr lang="en-US" dirty="0">
                        <a:latin typeface="Times New Roman" charset="0"/>
                        <a:ea typeface="Times New Roman" charset="0"/>
                        <a:cs typeface="Times New Roman" charset="0"/>
                      </a:endParaRPr>
                    </a:p>
                  </a:txBody>
                  <a:tcPr/>
                </a:tc>
                <a:tc>
                  <a:txBody>
                    <a:bodyPr/>
                    <a:lstStyle/>
                    <a:p>
                      <a:pPr algn="ctr"/>
                      <a:r>
                        <a:rPr lang="en-US" dirty="0" smtClean="0">
                          <a:latin typeface="Times New Roman" charset="0"/>
                          <a:ea typeface="Times New Roman" charset="0"/>
                          <a:cs typeface="Times New Roman" charset="0"/>
                        </a:rPr>
                        <a:t>200</a:t>
                      </a:r>
                      <a:endParaRPr lang="en-US" dirty="0">
                        <a:latin typeface="Times New Roman" charset="0"/>
                        <a:ea typeface="Times New Roman" charset="0"/>
                        <a:cs typeface="Times New Roman" charset="0"/>
                      </a:endParaRPr>
                    </a:p>
                  </a:txBody>
                  <a:tcPr/>
                </a:tc>
              </a:tr>
              <a:tr h="370840">
                <a:tc>
                  <a:txBody>
                    <a:bodyPr/>
                    <a:lstStyle/>
                    <a:p>
                      <a:r>
                        <a:rPr lang="en-US" smtClean="0">
                          <a:latin typeface="Times New Roman" charset="0"/>
                          <a:ea typeface="Times New Roman" charset="0"/>
                          <a:cs typeface="Times New Roman" charset="0"/>
                        </a:rPr>
                        <a:t>Beban (2)</a:t>
                      </a:r>
                      <a:endParaRPr lang="en-US" dirty="0">
                        <a:latin typeface="Times New Roman" charset="0"/>
                        <a:ea typeface="Times New Roman" charset="0"/>
                        <a:cs typeface="Times New Roman" charset="0"/>
                      </a:endParaRPr>
                    </a:p>
                  </a:txBody>
                  <a:tcPr/>
                </a:tc>
                <a:tc>
                  <a:txBody>
                    <a:bodyPr/>
                    <a:lstStyle/>
                    <a:p>
                      <a:pPr algn="ctr"/>
                      <a:r>
                        <a:rPr lang="en-US" dirty="0" smtClean="0">
                          <a:latin typeface="Times New Roman" charset="0"/>
                          <a:ea typeface="Times New Roman" charset="0"/>
                          <a:cs typeface="Times New Roman" charset="0"/>
                        </a:rPr>
                        <a:t>100</a:t>
                      </a:r>
                      <a:endParaRPr lang="en-US" dirty="0">
                        <a:latin typeface="Times New Roman" charset="0"/>
                        <a:ea typeface="Times New Roman" charset="0"/>
                        <a:cs typeface="Times New Roman" charset="0"/>
                      </a:endParaRPr>
                    </a:p>
                  </a:txBody>
                  <a:tcPr/>
                </a:tc>
                <a:tc>
                  <a:txBody>
                    <a:bodyPr/>
                    <a:lstStyle/>
                    <a:p>
                      <a:pPr algn="ctr"/>
                      <a:r>
                        <a:rPr lang="en-US" dirty="0" smtClean="0">
                          <a:latin typeface="Times New Roman" charset="0"/>
                          <a:ea typeface="Times New Roman" charset="0"/>
                          <a:cs typeface="Times New Roman" charset="0"/>
                        </a:rPr>
                        <a:t>100</a:t>
                      </a:r>
                      <a:endParaRPr lang="en-US" dirty="0">
                        <a:latin typeface="Times New Roman" charset="0"/>
                        <a:ea typeface="Times New Roman" charset="0"/>
                        <a:cs typeface="Times New Roman" charset="0"/>
                      </a:endParaRPr>
                    </a:p>
                  </a:txBody>
                  <a:tcPr/>
                </a:tc>
              </a:tr>
              <a:tr h="370840">
                <a:tc>
                  <a:txBody>
                    <a:bodyPr/>
                    <a:lstStyle/>
                    <a:p>
                      <a:r>
                        <a:rPr lang="en-US" b="1" err="1" smtClean="0">
                          <a:latin typeface="Times New Roman" charset="0"/>
                          <a:ea typeface="Times New Roman" charset="0"/>
                          <a:cs typeface="Times New Roman" charset="0"/>
                        </a:rPr>
                        <a:t>Laba</a:t>
                      </a:r>
                      <a:r>
                        <a:rPr lang="en-US" b="1" smtClean="0">
                          <a:latin typeface="Times New Roman" charset="0"/>
                          <a:ea typeface="Times New Roman" charset="0"/>
                          <a:cs typeface="Times New Roman" charset="0"/>
                        </a:rPr>
                        <a:t> (3) = (1) – (2)</a:t>
                      </a:r>
                      <a:endParaRPr lang="en-US" b="1" dirty="0">
                        <a:latin typeface="Times New Roman" charset="0"/>
                        <a:ea typeface="Times New Roman" charset="0"/>
                        <a:cs typeface="Times New Roman" charset="0"/>
                      </a:endParaRPr>
                    </a:p>
                  </a:txBody>
                  <a:tcPr/>
                </a:tc>
                <a:tc>
                  <a:txBody>
                    <a:bodyPr/>
                    <a:lstStyle/>
                    <a:p>
                      <a:pPr algn="ctr"/>
                      <a:r>
                        <a:rPr lang="en-US" b="1" dirty="0" smtClean="0">
                          <a:latin typeface="Times New Roman" charset="0"/>
                          <a:ea typeface="Times New Roman" charset="0"/>
                          <a:cs typeface="Times New Roman" charset="0"/>
                        </a:rPr>
                        <a:t>100</a:t>
                      </a:r>
                      <a:endParaRPr lang="en-US" b="1" dirty="0">
                        <a:latin typeface="Times New Roman" charset="0"/>
                        <a:ea typeface="Times New Roman" charset="0"/>
                        <a:cs typeface="Times New Roman" charset="0"/>
                      </a:endParaRPr>
                    </a:p>
                  </a:txBody>
                  <a:tcPr/>
                </a:tc>
                <a:tc>
                  <a:txBody>
                    <a:bodyPr/>
                    <a:lstStyle/>
                    <a:p>
                      <a:pPr algn="ctr"/>
                      <a:r>
                        <a:rPr lang="en-US" b="1" dirty="0" smtClean="0">
                          <a:latin typeface="Times New Roman" charset="0"/>
                          <a:ea typeface="Times New Roman" charset="0"/>
                          <a:cs typeface="Times New Roman" charset="0"/>
                        </a:rPr>
                        <a:t>100</a:t>
                      </a:r>
                      <a:endParaRPr lang="en-US" b="1" dirty="0">
                        <a:latin typeface="Times New Roman" charset="0"/>
                        <a:ea typeface="Times New Roman" charset="0"/>
                        <a:cs typeface="Times New Roman" charset="0"/>
                      </a:endParaRPr>
                    </a:p>
                  </a:txBody>
                  <a:tcPr/>
                </a:tc>
              </a:tr>
              <a:tr h="370840">
                <a:tc>
                  <a:txBody>
                    <a:bodyPr/>
                    <a:lstStyle/>
                    <a:p>
                      <a:r>
                        <a:rPr lang="en-US" b="1" err="1" smtClean="0">
                          <a:latin typeface="Times New Roman" charset="0"/>
                          <a:ea typeface="Times New Roman" charset="0"/>
                          <a:cs typeface="Times New Roman" charset="0"/>
                        </a:rPr>
                        <a:t>Kas</a:t>
                      </a:r>
                      <a:r>
                        <a:rPr lang="en-US" b="1" smtClean="0">
                          <a:latin typeface="Times New Roman" charset="0"/>
                          <a:ea typeface="Times New Roman" charset="0"/>
                          <a:cs typeface="Times New Roman" charset="0"/>
                        </a:rPr>
                        <a:t> (4a) = (3)</a:t>
                      </a:r>
                      <a:endParaRPr lang="en-US" b="1" dirty="0">
                        <a:latin typeface="Times New Roman" charset="0"/>
                        <a:ea typeface="Times New Roman" charset="0"/>
                        <a:cs typeface="Times New Roman" charset="0"/>
                      </a:endParaRPr>
                    </a:p>
                  </a:txBody>
                  <a:tcPr/>
                </a:tc>
                <a:tc>
                  <a:txBody>
                    <a:bodyPr/>
                    <a:lstStyle/>
                    <a:p>
                      <a:pPr algn="ctr"/>
                      <a:r>
                        <a:rPr lang="en-US" b="1" dirty="0" smtClean="0">
                          <a:latin typeface="Times New Roman" charset="0"/>
                          <a:ea typeface="Times New Roman" charset="0"/>
                          <a:cs typeface="Times New Roman" charset="0"/>
                        </a:rPr>
                        <a:t>100</a:t>
                      </a:r>
                      <a:endParaRPr lang="en-US" b="1" dirty="0">
                        <a:latin typeface="Times New Roman" charset="0"/>
                        <a:ea typeface="Times New Roman" charset="0"/>
                        <a:cs typeface="Times New Roman" charset="0"/>
                      </a:endParaRPr>
                    </a:p>
                  </a:txBody>
                  <a:tcPr/>
                </a:tc>
                <a:tc>
                  <a:txBody>
                    <a:bodyPr/>
                    <a:lstStyle/>
                    <a:p>
                      <a:pPr algn="ctr"/>
                      <a:r>
                        <a:rPr lang="en-US" b="1" dirty="0" smtClean="0">
                          <a:latin typeface="Times New Roman" charset="0"/>
                          <a:ea typeface="Times New Roman" charset="0"/>
                          <a:cs typeface="Times New Roman" charset="0"/>
                        </a:rPr>
                        <a:t>100</a:t>
                      </a:r>
                      <a:endParaRPr lang="en-US" b="1" dirty="0">
                        <a:latin typeface="Times New Roman" charset="0"/>
                        <a:ea typeface="Times New Roman" charset="0"/>
                        <a:cs typeface="Times New Roman" charset="0"/>
                      </a:endParaRPr>
                    </a:p>
                  </a:txBody>
                  <a:tcPr/>
                </a:tc>
              </a:tr>
              <a:tr h="370840">
                <a:tc>
                  <a:txBody>
                    <a:bodyPr/>
                    <a:lstStyle/>
                    <a:p>
                      <a:r>
                        <a:rPr lang="en-US" dirty="0" err="1" smtClean="0">
                          <a:latin typeface="Times New Roman" charset="0"/>
                          <a:ea typeface="Times New Roman" charset="0"/>
                          <a:cs typeface="Times New Roman" charset="0"/>
                        </a:rPr>
                        <a:t>Aset</a:t>
                      </a:r>
                      <a:endParaRPr lang="en-US" dirty="0">
                        <a:latin typeface="Times New Roman" charset="0"/>
                        <a:ea typeface="Times New Roman" charset="0"/>
                        <a:cs typeface="Times New Roman" charset="0"/>
                      </a:endParaRPr>
                    </a:p>
                  </a:txBody>
                  <a:tcPr/>
                </a:tc>
                <a:tc>
                  <a:txBody>
                    <a:bodyPr/>
                    <a:lstStyle/>
                    <a:p>
                      <a:pPr algn="ctr"/>
                      <a:r>
                        <a:rPr lang="en-US" dirty="0" smtClean="0">
                          <a:latin typeface="Times New Roman" charset="0"/>
                          <a:ea typeface="Times New Roman" charset="0"/>
                          <a:cs typeface="Times New Roman" charset="0"/>
                        </a:rPr>
                        <a:t>-</a:t>
                      </a:r>
                      <a:endParaRPr lang="en-US" dirty="0">
                        <a:latin typeface="Times New Roman" charset="0"/>
                        <a:ea typeface="Times New Roman" charset="0"/>
                        <a:cs typeface="Times New Roman" charset="0"/>
                      </a:endParaRPr>
                    </a:p>
                  </a:txBody>
                  <a:tcPr/>
                </a:tc>
                <a:tc>
                  <a:txBody>
                    <a:bodyPr/>
                    <a:lstStyle/>
                    <a:p>
                      <a:pPr algn="ctr"/>
                      <a:r>
                        <a:rPr lang="en-US" dirty="0" smtClean="0">
                          <a:latin typeface="Times New Roman" charset="0"/>
                          <a:ea typeface="Times New Roman" charset="0"/>
                          <a:cs typeface="Times New Roman" charset="0"/>
                        </a:rPr>
                        <a:t>-</a:t>
                      </a:r>
                      <a:endParaRPr lang="en-US" dirty="0">
                        <a:latin typeface="Times New Roman" charset="0"/>
                        <a:ea typeface="Times New Roman" charset="0"/>
                        <a:cs typeface="Times New Roman" charset="0"/>
                      </a:endParaRPr>
                    </a:p>
                  </a:txBody>
                  <a:tcPr/>
                </a:tc>
              </a:tr>
              <a:tr h="370840">
                <a:tc>
                  <a:txBody>
                    <a:bodyPr/>
                    <a:lstStyle/>
                    <a:p>
                      <a:r>
                        <a:rPr lang="en-US" dirty="0" err="1" smtClean="0">
                          <a:latin typeface="Times New Roman" charset="0"/>
                          <a:ea typeface="Times New Roman" charset="0"/>
                          <a:cs typeface="Times New Roman" charset="0"/>
                        </a:rPr>
                        <a:t>Liabilitas</a:t>
                      </a:r>
                      <a:endParaRPr lang="en-US" dirty="0">
                        <a:latin typeface="Times New Roman" charset="0"/>
                        <a:ea typeface="Times New Roman" charset="0"/>
                        <a:cs typeface="Times New Roman" charset="0"/>
                      </a:endParaRPr>
                    </a:p>
                  </a:txBody>
                  <a:tcPr/>
                </a:tc>
                <a:tc>
                  <a:txBody>
                    <a:bodyPr/>
                    <a:lstStyle/>
                    <a:p>
                      <a:pPr algn="ctr"/>
                      <a:r>
                        <a:rPr lang="en-US" dirty="0" smtClean="0">
                          <a:latin typeface="Times New Roman" charset="0"/>
                          <a:ea typeface="Times New Roman" charset="0"/>
                          <a:cs typeface="Times New Roman" charset="0"/>
                        </a:rPr>
                        <a:t>-</a:t>
                      </a:r>
                      <a:endParaRPr lang="en-US" dirty="0">
                        <a:latin typeface="Times New Roman" charset="0"/>
                        <a:ea typeface="Times New Roman" charset="0"/>
                        <a:cs typeface="Times New Roman" charset="0"/>
                      </a:endParaRPr>
                    </a:p>
                  </a:txBody>
                  <a:tcPr/>
                </a:tc>
                <a:tc>
                  <a:txBody>
                    <a:bodyPr/>
                    <a:lstStyle/>
                    <a:p>
                      <a:pPr algn="ctr"/>
                      <a:r>
                        <a:rPr lang="en-US" dirty="0" smtClean="0">
                          <a:latin typeface="Times New Roman" charset="0"/>
                          <a:ea typeface="Times New Roman" charset="0"/>
                          <a:cs typeface="Times New Roman" charset="0"/>
                        </a:rPr>
                        <a:t>-</a:t>
                      </a:r>
                      <a:endParaRPr lang="en-US" dirty="0">
                        <a:latin typeface="Times New Roman" charset="0"/>
                        <a:ea typeface="Times New Roman" charset="0"/>
                        <a:cs typeface="Times New Roman" charset="0"/>
                      </a:endParaRPr>
                    </a:p>
                  </a:txBody>
                  <a:tcPr/>
                </a:tc>
              </a:tr>
            </a:tbl>
          </a:graphicData>
        </a:graphic>
      </p:graphicFrame>
    </p:spTree>
    <p:extLst>
      <p:ext uri="{BB962C8B-B14F-4D97-AF65-F5344CB8AC3E}">
        <p14:creationId xmlns:p14="http://schemas.microsoft.com/office/powerpoint/2010/main" val="32938155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0" y="1347703"/>
            <a:ext cx="9144000" cy="4641935"/>
          </a:xfrm>
        </p:spPr>
        <p:txBody>
          <a:bodyPr/>
          <a:lstStyle/>
          <a:p>
            <a:pPr algn="just"/>
            <a:r>
              <a:rPr lang="en-US" sz="2400" dirty="0" err="1" smtClean="0"/>
              <a:t>Bulan</a:t>
            </a:r>
            <a:r>
              <a:rPr lang="en-US" sz="2400" dirty="0" smtClean="0"/>
              <a:t> Juli </a:t>
            </a:r>
            <a:r>
              <a:rPr lang="en-US" sz="2400" dirty="0" smtClean="0">
                <a:sym typeface="Wingdings"/>
              </a:rPr>
              <a:t> </a:t>
            </a:r>
            <a:r>
              <a:rPr lang="en-US" sz="2400" dirty="0" err="1" smtClean="0">
                <a:sym typeface="Wingdings"/>
              </a:rPr>
              <a:t>Entitas</a:t>
            </a:r>
            <a:r>
              <a:rPr lang="en-US" sz="2400" dirty="0" smtClean="0">
                <a:sym typeface="Wingdings"/>
              </a:rPr>
              <a:t> A </a:t>
            </a:r>
            <a:r>
              <a:rPr lang="en-US" sz="2400" dirty="0" err="1" smtClean="0">
                <a:sym typeface="Wingdings"/>
              </a:rPr>
              <a:t>menyediakan</a:t>
            </a:r>
            <a:r>
              <a:rPr lang="en-US" sz="2400" dirty="0" smtClean="0">
                <a:sym typeface="Wingdings"/>
              </a:rPr>
              <a:t> </a:t>
            </a:r>
            <a:r>
              <a:rPr lang="en-US" sz="2400" dirty="0" err="1" smtClean="0">
                <a:sym typeface="Wingdings"/>
              </a:rPr>
              <a:t>jasa</a:t>
            </a:r>
            <a:r>
              <a:rPr lang="en-US" sz="2400" dirty="0" smtClean="0">
                <a:sym typeface="Wingdings"/>
              </a:rPr>
              <a:t> yang </a:t>
            </a:r>
            <a:r>
              <a:rPr lang="en-US" sz="2400" dirty="0" err="1" smtClean="0">
                <a:sym typeface="Wingdings"/>
              </a:rPr>
              <a:t>sama</a:t>
            </a:r>
            <a:r>
              <a:rPr lang="en-US" sz="2400" dirty="0" smtClean="0">
                <a:sym typeface="Wingdings"/>
              </a:rPr>
              <a:t> </a:t>
            </a:r>
            <a:r>
              <a:rPr lang="en-US" sz="2400" dirty="0" err="1" smtClean="0">
                <a:sym typeface="Wingdings"/>
              </a:rPr>
              <a:t>untuk</a:t>
            </a:r>
            <a:r>
              <a:rPr lang="en-US" sz="2400" dirty="0" smtClean="0">
                <a:sym typeface="Wingdings"/>
              </a:rPr>
              <a:t> </a:t>
            </a:r>
            <a:r>
              <a:rPr lang="en-US" sz="2400" dirty="0" err="1" smtClean="0">
                <a:sym typeface="Wingdings"/>
              </a:rPr>
              <a:t>Entitas</a:t>
            </a:r>
            <a:r>
              <a:rPr lang="en-US" sz="2400" dirty="0" smtClean="0">
                <a:sym typeface="Wingdings"/>
              </a:rPr>
              <a:t> C </a:t>
            </a:r>
            <a:r>
              <a:rPr lang="en-US" sz="2400" dirty="0" err="1" smtClean="0">
                <a:sym typeface="Wingdings"/>
              </a:rPr>
              <a:t>dengan</a:t>
            </a:r>
            <a:r>
              <a:rPr lang="en-US" sz="2400" dirty="0" smtClean="0">
                <a:sym typeface="Wingdings"/>
              </a:rPr>
              <a:t> </a:t>
            </a:r>
            <a:r>
              <a:rPr lang="en-US" sz="2400" dirty="0" err="1" smtClean="0">
                <a:sym typeface="Wingdings"/>
              </a:rPr>
              <a:t>harga</a:t>
            </a:r>
            <a:r>
              <a:rPr lang="en-US" sz="2400" dirty="0" smtClean="0">
                <a:sym typeface="Wingdings"/>
              </a:rPr>
              <a:t> </a:t>
            </a:r>
            <a:r>
              <a:rPr lang="en-US" sz="2400" dirty="0" err="1" smtClean="0">
                <a:sym typeface="Wingdings"/>
              </a:rPr>
              <a:t>Rp</a:t>
            </a:r>
            <a:r>
              <a:rPr lang="en-US" sz="2400" dirty="0" smtClean="0">
                <a:sym typeface="Wingdings"/>
              </a:rPr>
              <a:t> 400, </a:t>
            </a:r>
            <a:r>
              <a:rPr lang="en-US" sz="2400" dirty="0" err="1" smtClean="0">
                <a:sym typeface="Wingdings"/>
              </a:rPr>
              <a:t>dan</a:t>
            </a:r>
            <a:r>
              <a:rPr lang="en-US" sz="2400" dirty="0" smtClean="0">
                <a:sym typeface="Wingdings"/>
              </a:rPr>
              <a:t> </a:t>
            </a:r>
            <a:r>
              <a:rPr lang="en-US" sz="2400" dirty="0" err="1" smtClean="0">
                <a:sym typeface="Wingdings"/>
              </a:rPr>
              <a:t>biaya</a:t>
            </a:r>
            <a:r>
              <a:rPr lang="en-US" sz="2400" dirty="0">
                <a:sym typeface="Wingdings"/>
              </a:rPr>
              <a:t> </a:t>
            </a:r>
            <a:r>
              <a:rPr lang="en-US" sz="2400" dirty="0" err="1" smtClean="0">
                <a:sym typeface="Wingdings"/>
              </a:rPr>
              <a:t>penyediaan</a:t>
            </a:r>
            <a:r>
              <a:rPr lang="en-US" sz="2400" dirty="0" smtClean="0">
                <a:sym typeface="Wingdings"/>
              </a:rPr>
              <a:t> </a:t>
            </a:r>
            <a:r>
              <a:rPr lang="en-US" sz="2400" dirty="0" err="1" smtClean="0">
                <a:sym typeface="Wingdings"/>
              </a:rPr>
              <a:t>jasa</a:t>
            </a:r>
            <a:r>
              <a:rPr lang="en-US" sz="2400" dirty="0" smtClean="0">
                <a:sym typeface="Wingdings"/>
              </a:rPr>
              <a:t> </a:t>
            </a:r>
            <a:r>
              <a:rPr lang="en-US" sz="2400" dirty="0" err="1" smtClean="0">
                <a:sym typeface="Wingdings"/>
              </a:rPr>
              <a:t>tersebut</a:t>
            </a:r>
            <a:r>
              <a:rPr lang="en-US" sz="2400" dirty="0" smtClean="0">
                <a:sym typeface="Wingdings"/>
              </a:rPr>
              <a:t> Rp200. </a:t>
            </a:r>
            <a:r>
              <a:rPr lang="en-US" sz="2400" dirty="0" err="1" smtClean="0">
                <a:sym typeface="Wingdings"/>
              </a:rPr>
              <a:t>Entitas</a:t>
            </a:r>
            <a:r>
              <a:rPr lang="en-US" sz="2400" dirty="0" smtClean="0">
                <a:sym typeface="Wingdings"/>
              </a:rPr>
              <a:t> A </a:t>
            </a:r>
            <a:r>
              <a:rPr lang="en-US" sz="2400" dirty="0" err="1" smtClean="0">
                <a:sym typeface="Wingdings"/>
              </a:rPr>
              <a:t>dan</a:t>
            </a:r>
            <a:r>
              <a:rPr lang="en-US" sz="2400" dirty="0" smtClean="0">
                <a:sym typeface="Wingdings"/>
              </a:rPr>
              <a:t> </a:t>
            </a:r>
            <a:r>
              <a:rPr lang="en-US" sz="2400" dirty="0" err="1" smtClean="0">
                <a:sym typeface="Wingdings"/>
              </a:rPr>
              <a:t>Entitas</a:t>
            </a:r>
            <a:r>
              <a:rPr lang="en-US" sz="2400" dirty="0" smtClean="0">
                <a:sym typeface="Wingdings"/>
              </a:rPr>
              <a:t> C </a:t>
            </a:r>
            <a:r>
              <a:rPr lang="en-US" sz="2400" dirty="0" err="1" smtClean="0">
                <a:sym typeface="Wingdings"/>
              </a:rPr>
              <a:t>sepakat</a:t>
            </a:r>
            <a:r>
              <a:rPr lang="en-US" sz="2400" dirty="0" smtClean="0">
                <a:sym typeface="Wingdings"/>
              </a:rPr>
              <a:t> </a:t>
            </a:r>
            <a:r>
              <a:rPr lang="en-US" sz="2400" dirty="0" err="1" smtClean="0">
                <a:sym typeface="Wingdings"/>
              </a:rPr>
              <a:t>bahwa</a:t>
            </a:r>
            <a:r>
              <a:rPr lang="en-US" sz="2400" dirty="0" smtClean="0">
                <a:sym typeface="Wingdings"/>
              </a:rPr>
              <a:t> </a:t>
            </a:r>
            <a:r>
              <a:rPr lang="en-US" sz="2400" dirty="0" err="1" smtClean="0">
                <a:sym typeface="Wingdings"/>
              </a:rPr>
              <a:t>jasa</a:t>
            </a:r>
            <a:r>
              <a:rPr lang="en-US" sz="2400" dirty="0" smtClean="0">
                <a:sym typeface="Wingdings"/>
              </a:rPr>
              <a:t> </a:t>
            </a:r>
            <a:r>
              <a:rPr lang="en-US" sz="2400" dirty="0" err="1" smtClean="0">
                <a:sym typeface="Wingdings"/>
              </a:rPr>
              <a:t>tersebut</a:t>
            </a:r>
            <a:r>
              <a:rPr lang="en-US" sz="2400" dirty="0" smtClean="0">
                <a:sym typeface="Wingdings"/>
              </a:rPr>
              <a:t> </a:t>
            </a:r>
            <a:r>
              <a:rPr lang="en-US" sz="2400" dirty="0" err="1" smtClean="0">
                <a:sym typeface="Wingdings"/>
              </a:rPr>
              <a:t>akan</a:t>
            </a:r>
            <a:r>
              <a:rPr lang="en-US" sz="2400" dirty="0" smtClean="0">
                <a:sym typeface="Wingdings"/>
              </a:rPr>
              <a:t> </a:t>
            </a:r>
            <a:r>
              <a:rPr lang="en-US" sz="2400" dirty="0" err="1" smtClean="0">
                <a:sym typeface="Wingdings"/>
              </a:rPr>
              <a:t>dilunasi</a:t>
            </a:r>
            <a:r>
              <a:rPr lang="en-US" sz="2400" dirty="0" smtClean="0">
                <a:sym typeface="Wingdings"/>
              </a:rPr>
              <a:t> </a:t>
            </a:r>
            <a:r>
              <a:rPr lang="en-US" sz="2400" dirty="0" err="1" smtClean="0">
                <a:sym typeface="Wingdings"/>
              </a:rPr>
              <a:t>di</a:t>
            </a:r>
            <a:r>
              <a:rPr lang="en-US" sz="2400" dirty="0" smtClean="0">
                <a:sym typeface="Wingdings"/>
              </a:rPr>
              <a:t> </a:t>
            </a:r>
            <a:r>
              <a:rPr lang="en-US" sz="2400" dirty="0" err="1" smtClean="0">
                <a:sym typeface="Wingdings"/>
              </a:rPr>
              <a:t>bulan</a:t>
            </a:r>
            <a:r>
              <a:rPr lang="en-US" sz="2400" dirty="0" smtClean="0">
                <a:sym typeface="Wingdings"/>
              </a:rPr>
              <a:t> </a:t>
            </a:r>
            <a:r>
              <a:rPr lang="en-US" sz="2400" dirty="0" err="1" smtClean="0">
                <a:sym typeface="Wingdings"/>
              </a:rPr>
              <a:t>Agustus</a:t>
            </a:r>
            <a:r>
              <a:rPr lang="en-US" sz="2400" dirty="0" smtClean="0">
                <a:sym typeface="Wingdings"/>
              </a:rPr>
              <a:t> </a:t>
            </a:r>
            <a:r>
              <a:rPr lang="en-US" sz="2400" dirty="0" err="1" smtClean="0">
                <a:sym typeface="Wingdings"/>
              </a:rPr>
              <a:t>sebesar</a:t>
            </a:r>
            <a:r>
              <a:rPr lang="en-US" sz="2400" dirty="0" smtClean="0">
                <a:sym typeface="Wingdings"/>
              </a:rPr>
              <a:t> Rp400. </a:t>
            </a:r>
            <a:endParaRPr lang="en-US" sz="2400" dirty="0"/>
          </a:p>
        </p:txBody>
      </p:sp>
      <p:sp>
        <p:nvSpPr>
          <p:cNvPr id="3" name="Title 2"/>
          <p:cNvSpPr>
            <a:spLocks noGrp="1"/>
          </p:cNvSpPr>
          <p:nvPr>
            <p:ph type="title"/>
          </p:nvPr>
        </p:nvSpPr>
        <p:spPr>
          <a:xfrm>
            <a:off x="0" y="5837238"/>
            <a:ext cx="6400800" cy="792162"/>
          </a:xfrm>
        </p:spPr>
        <p:txBody>
          <a:bodyPr/>
          <a:lstStyle/>
          <a:p>
            <a:pPr algn="l"/>
            <a:r>
              <a:rPr lang="en-US" sz="2800" b="1" dirty="0" err="1" smtClean="0">
                <a:latin typeface="Cooper Black" charset="0"/>
                <a:ea typeface="Cooper Black" charset="0"/>
                <a:cs typeface="Cooper Black" charset="0"/>
              </a:rPr>
              <a:t>Contoh</a:t>
            </a:r>
            <a:r>
              <a:rPr lang="en-US" sz="2800" b="1" dirty="0" smtClean="0">
                <a:latin typeface="Cooper Black" charset="0"/>
                <a:ea typeface="Cooper Black" charset="0"/>
                <a:cs typeface="Cooper Black" charset="0"/>
              </a:rPr>
              <a:t> </a:t>
            </a:r>
            <a:r>
              <a:rPr lang="en-US" sz="2800" b="1" dirty="0" err="1" smtClean="0">
                <a:latin typeface="Cooper Black" charset="0"/>
                <a:ea typeface="Cooper Black" charset="0"/>
                <a:cs typeface="Cooper Black" charset="0"/>
              </a:rPr>
              <a:t>Ilustrasi</a:t>
            </a:r>
            <a:r>
              <a:rPr lang="en-US" sz="2800" b="1" dirty="0" smtClean="0">
                <a:latin typeface="Cooper Black" charset="0"/>
                <a:ea typeface="Cooper Black" charset="0"/>
                <a:cs typeface="Cooper Black" charset="0"/>
              </a:rPr>
              <a:t> </a:t>
            </a:r>
            <a:r>
              <a:rPr lang="en-US" sz="2800" b="1" dirty="0" err="1" smtClean="0">
                <a:latin typeface="Cooper Black" charset="0"/>
                <a:ea typeface="Cooper Black" charset="0"/>
                <a:cs typeface="Cooper Black" charset="0"/>
              </a:rPr>
              <a:t>Dasar</a:t>
            </a:r>
            <a:r>
              <a:rPr lang="en-US" sz="2800" b="1" dirty="0" smtClean="0">
                <a:latin typeface="Cooper Black" charset="0"/>
                <a:ea typeface="Cooper Black" charset="0"/>
                <a:cs typeface="Cooper Black" charset="0"/>
              </a:rPr>
              <a:t> </a:t>
            </a:r>
            <a:r>
              <a:rPr lang="en-US" sz="2800" b="1" dirty="0" err="1" smtClean="0">
                <a:latin typeface="Cooper Black" charset="0"/>
                <a:ea typeface="Cooper Black" charset="0"/>
                <a:cs typeface="Cooper Black" charset="0"/>
              </a:rPr>
              <a:t>Akrual</a:t>
            </a:r>
            <a:r>
              <a:rPr lang="en-US" sz="2800" b="1" dirty="0" smtClean="0">
                <a:latin typeface="Cooper Black" charset="0"/>
                <a:ea typeface="Cooper Black" charset="0"/>
                <a:cs typeface="Cooper Black" charset="0"/>
              </a:rPr>
              <a:t> vs </a:t>
            </a:r>
            <a:r>
              <a:rPr lang="en-US" sz="2800" b="1" dirty="0" err="1" smtClean="0">
                <a:latin typeface="Cooper Black" charset="0"/>
                <a:ea typeface="Cooper Black" charset="0"/>
                <a:cs typeface="Cooper Black" charset="0"/>
              </a:rPr>
              <a:t>Dasar</a:t>
            </a:r>
            <a:r>
              <a:rPr lang="en-US" sz="2800" b="1" dirty="0" smtClean="0">
                <a:latin typeface="Cooper Black" charset="0"/>
                <a:ea typeface="Cooper Black" charset="0"/>
                <a:cs typeface="Cooper Black" charset="0"/>
              </a:rPr>
              <a:t> </a:t>
            </a:r>
            <a:r>
              <a:rPr lang="en-US" sz="2800" b="1" dirty="0" err="1" smtClean="0">
                <a:latin typeface="Cooper Black" charset="0"/>
                <a:ea typeface="Cooper Black" charset="0"/>
                <a:cs typeface="Cooper Black" charset="0"/>
              </a:rPr>
              <a:t>Kas</a:t>
            </a:r>
            <a:r>
              <a:rPr lang="en-US" sz="2800" b="1" dirty="0" smtClean="0">
                <a:latin typeface="Cooper Black" charset="0"/>
                <a:ea typeface="Cooper Black" charset="0"/>
                <a:cs typeface="Cooper Black" charset="0"/>
              </a:rPr>
              <a:t> (</a:t>
            </a:r>
            <a:r>
              <a:rPr lang="en-US" sz="2800" b="1" dirty="0" err="1" smtClean="0">
                <a:latin typeface="Cooper Black" charset="0"/>
                <a:ea typeface="Cooper Black" charset="0"/>
                <a:cs typeface="Cooper Black" charset="0"/>
              </a:rPr>
              <a:t>Lanjutan</a:t>
            </a:r>
            <a:r>
              <a:rPr lang="en-US" sz="2800" b="1" dirty="0" smtClean="0">
                <a:latin typeface="Cooper Black" charset="0"/>
                <a:ea typeface="Cooper Black" charset="0"/>
                <a:cs typeface="Cooper Black" charset="0"/>
              </a:rPr>
              <a:t>..)</a:t>
            </a:r>
            <a:endParaRPr lang="en-US" sz="2800" b="1" dirty="0">
              <a:latin typeface="Cooper Black" charset="0"/>
              <a:ea typeface="Cooper Black" charset="0"/>
              <a:cs typeface="Cooper Black" charset="0"/>
            </a:endParaRPr>
          </a:p>
        </p:txBody>
      </p:sp>
      <p:sp>
        <p:nvSpPr>
          <p:cNvPr id="4" name="Slide Number Placeholder 3"/>
          <p:cNvSpPr>
            <a:spLocks noGrp="1"/>
          </p:cNvSpPr>
          <p:nvPr>
            <p:ph type="sldNum" sz="quarter" idx="10"/>
          </p:nvPr>
        </p:nvSpPr>
        <p:spPr/>
        <p:txBody>
          <a:bodyPr/>
          <a:lstStyle/>
          <a:p>
            <a:pPr>
              <a:defRPr/>
            </a:pPr>
            <a:fld id="{0E5C9E0E-0EF2-4B31-B3CC-9630651E1B18}" type="slidenum">
              <a:rPr lang="en-US" smtClean="0">
                <a:solidFill>
                  <a:schemeClr val="tx1">
                    <a:lumMod val="95000"/>
                    <a:lumOff val="5000"/>
                  </a:schemeClr>
                </a:solidFill>
              </a:rPr>
              <a:pPr>
                <a:defRPr/>
              </a:pPr>
              <a:t>15</a:t>
            </a:fld>
            <a:endParaRPr lang="en-US" dirty="0">
              <a:solidFill>
                <a:schemeClr val="tx1">
                  <a:lumMod val="95000"/>
                  <a:lumOff val="5000"/>
                </a:schemeClr>
              </a:solidFill>
            </a:endParaRPr>
          </a:p>
        </p:txBody>
      </p:sp>
      <p:graphicFrame>
        <p:nvGraphicFramePr>
          <p:cNvPr id="5" name="Table 4"/>
          <p:cNvGraphicFramePr>
            <a:graphicFrameLocks noGrp="1"/>
          </p:cNvGraphicFramePr>
          <p:nvPr>
            <p:extLst>
              <p:ext uri="{D42A27DB-BD31-4B8C-83A1-F6EECF244321}">
                <p14:modId xmlns:p14="http://schemas.microsoft.com/office/powerpoint/2010/main" val="1149314061"/>
              </p:ext>
            </p:extLst>
          </p:nvPr>
        </p:nvGraphicFramePr>
        <p:xfrm>
          <a:off x="381000" y="2971800"/>
          <a:ext cx="8534400" cy="2595880"/>
        </p:xfrm>
        <a:graphic>
          <a:graphicData uri="http://schemas.openxmlformats.org/drawingml/2006/table">
            <a:tbl>
              <a:tblPr firstRow="1" bandRow="1">
                <a:tableStyleId>{0660B408-B3CF-4A94-85FC-2B1E0A45F4A2}</a:tableStyleId>
              </a:tblPr>
              <a:tblGrid>
                <a:gridCol w="2844800"/>
                <a:gridCol w="2844800"/>
                <a:gridCol w="2844800"/>
              </a:tblGrid>
              <a:tr h="370840">
                <a:tc>
                  <a:txBody>
                    <a:bodyPr/>
                    <a:lstStyle/>
                    <a:p>
                      <a:pPr algn="ctr"/>
                      <a:r>
                        <a:rPr lang="en-US" dirty="0" err="1" smtClean="0">
                          <a:latin typeface="Times New Roman" charset="0"/>
                          <a:ea typeface="Times New Roman" charset="0"/>
                          <a:cs typeface="Times New Roman" charset="0"/>
                        </a:rPr>
                        <a:t>Keterangan</a:t>
                      </a:r>
                      <a:endParaRPr lang="en-US" dirty="0">
                        <a:latin typeface="Times New Roman" charset="0"/>
                        <a:ea typeface="Times New Roman" charset="0"/>
                        <a:cs typeface="Times New Roman" charset="0"/>
                      </a:endParaRPr>
                    </a:p>
                  </a:txBody>
                  <a:tcPr/>
                </a:tc>
                <a:tc>
                  <a:txBody>
                    <a:bodyPr/>
                    <a:lstStyle/>
                    <a:p>
                      <a:pPr algn="ctr"/>
                      <a:r>
                        <a:rPr lang="en-US" dirty="0" err="1" smtClean="0">
                          <a:latin typeface="Times New Roman" charset="0"/>
                          <a:ea typeface="Times New Roman" charset="0"/>
                          <a:cs typeface="Times New Roman" charset="0"/>
                        </a:rPr>
                        <a:t>Dasar</a:t>
                      </a:r>
                      <a:r>
                        <a:rPr lang="en-US" baseline="0" dirty="0" smtClean="0">
                          <a:latin typeface="Times New Roman" charset="0"/>
                          <a:ea typeface="Times New Roman" charset="0"/>
                          <a:cs typeface="Times New Roman" charset="0"/>
                        </a:rPr>
                        <a:t> </a:t>
                      </a:r>
                      <a:r>
                        <a:rPr lang="en-US" baseline="0" dirty="0" err="1" smtClean="0">
                          <a:latin typeface="Times New Roman" charset="0"/>
                          <a:ea typeface="Times New Roman" charset="0"/>
                          <a:cs typeface="Times New Roman" charset="0"/>
                        </a:rPr>
                        <a:t>Akrual</a:t>
                      </a:r>
                      <a:r>
                        <a:rPr lang="en-US" baseline="0" dirty="0" smtClean="0">
                          <a:latin typeface="Times New Roman" charset="0"/>
                          <a:ea typeface="Times New Roman" charset="0"/>
                          <a:cs typeface="Times New Roman" charset="0"/>
                        </a:rPr>
                        <a:t> (</a:t>
                      </a:r>
                      <a:r>
                        <a:rPr lang="en-US" baseline="0" dirty="0" err="1" smtClean="0">
                          <a:latin typeface="Times New Roman" charset="0"/>
                          <a:ea typeface="Times New Roman" charset="0"/>
                          <a:cs typeface="Times New Roman" charset="0"/>
                        </a:rPr>
                        <a:t>dalam</a:t>
                      </a:r>
                      <a:r>
                        <a:rPr lang="en-US" baseline="0" dirty="0" smtClean="0">
                          <a:latin typeface="Times New Roman" charset="0"/>
                          <a:ea typeface="Times New Roman" charset="0"/>
                          <a:cs typeface="Times New Roman" charset="0"/>
                        </a:rPr>
                        <a:t> </a:t>
                      </a:r>
                      <a:r>
                        <a:rPr lang="en-US" baseline="0" dirty="0" err="1" smtClean="0">
                          <a:latin typeface="Times New Roman" charset="0"/>
                          <a:ea typeface="Times New Roman" charset="0"/>
                          <a:cs typeface="Times New Roman" charset="0"/>
                        </a:rPr>
                        <a:t>Rp</a:t>
                      </a:r>
                      <a:r>
                        <a:rPr lang="en-US" baseline="0" dirty="0" smtClean="0">
                          <a:latin typeface="Times New Roman" charset="0"/>
                          <a:ea typeface="Times New Roman" charset="0"/>
                          <a:cs typeface="Times New Roman" charset="0"/>
                        </a:rPr>
                        <a:t>)</a:t>
                      </a:r>
                      <a:endParaRPr lang="en-US" dirty="0">
                        <a:latin typeface="Times New Roman" charset="0"/>
                        <a:ea typeface="Times New Roman" charset="0"/>
                        <a:cs typeface="Times New Roman" charset="0"/>
                      </a:endParaRPr>
                    </a:p>
                  </a:txBody>
                  <a:tcPr/>
                </a:tc>
                <a:tc>
                  <a:txBody>
                    <a:bodyPr/>
                    <a:lstStyle/>
                    <a:p>
                      <a:pPr algn="ctr"/>
                      <a:r>
                        <a:rPr lang="en-US" dirty="0" err="1" smtClean="0">
                          <a:latin typeface="Times New Roman" charset="0"/>
                          <a:ea typeface="Times New Roman" charset="0"/>
                          <a:cs typeface="Times New Roman" charset="0"/>
                        </a:rPr>
                        <a:t>Dasar</a:t>
                      </a:r>
                      <a:r>
                        <a:rPr lang="en-US" dirty="0" smtClean="0">
                          <a:latin typeface="Times New Roman" charset="0"/>
                          <a:ea typeface="Times New Roman" charset="0"/>
                          <a:cs typeface="Times New Roman" charset="0"/>
                        </a:rPr>
                        <a:t> </a:t>
                      </a:r>
                      <a:r>
                        <a:rPr lang="en-US" dirty="0" err="1" smtClean="0">
                          <a:latin typeface="Times New Roman" charset="0"/>
                          <a:ea typeface="Times New Roman" charset="0"/>
                          <a:cs typeface="Times New Roman" charset="0"/>
                        </a:rPr>
                        <a:t>Kas</a:t>
                      </a:r>
                      <a:r>
                        <a:rPr lang="en-US" dirty="0" smtClean="0">
                          <a:latin typeface="Times New Roman" charset="0"/>
                          <a:ea typeface="Times New Roman" charset="0"/>
                          <a:cs typeface="Times New Roman" charset="0"/>
                        </a:rPr>
                        <a:t> (</a:t>
                      </a:r>
                      <a:r>
                        <a:rPr lang="en-US" dirty="0" err="1" smtClean="0">
                          <a:latin typeface="Times New Roman" charset="0"/>
                          <a:ea typeface="Times New Roman" charset="0"/>
                          <a:cs typeface="Times New Roman" charset="0"/>
                        </a:rPr>
                        <a:t>dalam</a:t>
                      </a:r>
                      <a:r>
                        <a:rPr lang="en-US" dirty="0" smtClean="0">
                          <a:latin typeface="Times New Roman" charset="0"/>
                          <a:ea typeface="Times New Roman" charset="0"/>
                          <a:cs typeface="Times New Roman" charset="0"/>
                        </a:rPr>
                        <a:t> </a:t>
                      </a:r>
                      <a:r>
                        <a:rPr lang="en-US" dirty="0" err="1" smtClean="0">
                          <a:latin typeface="Times New Roman" charset="0"/>
                          <a:ea typeface="Times New Roman" charset="0"/>
                          <a:cs typeface="Times New Roman" charset="0"/>
                        </a:rPr>
                        <a:t>Rp</a:t>
                      </a:r>
                      <a:r>
                        <a:rPr lang="en-US" dirty="0" smtClean="0">
                          <a:latin typeface="Times New Roman" charset="0"/>
                          <a:ea typeface="Times New Roman" charset="0"/>
                          <a:cs typeface="Times New Roman" charset="0"/>
                        </a:rPr>
                        <a:t>)</a:t>
                      </a:r>
                      <a:endParaRPr lang="en-US" dirty="0">
                        <a:latin typeface="Times New Roman" charset="0"/>
                        <a:ea typeface="Times New Roman" charset="0"/>
                        <a:cs typeface="Times New Roman" charset="0"/>
                      </a:endParaRPr>
                    </a:p>
                  </a:txBody>
                  <a:tcPr/>
                </a:tc>
              </a:tr>
              <a:tr h="370840">
                <a:tc>
                  <a:txBody>
                    <a:bodyPr/>
                    <a:lstStyle/>
                    <a:p>
                      <a:r>
                        <a:rPr lang="en-US" smtClean="0">
                          <a:latin typeface="Times New Roman" charset="0"/>
                          <a:ea typeface="Times New Roman" charset="0"/>
                          <a:cs typeface="Times New Roman" charset="0"/>
                        </a:rPr>
                        <a:t>Pendapatan (1)</a:t>
                      </a:r>
                      <a:endParaRPr lang="en-US" dirty="0">
                        <a:latin typeface="Times New Roman" charset="0"/>
                        <a:ea typeface="Times New Roman" charset="0"/>
                        <a:cs typeface="Times New Roman" charset="0"/>
                      </a:endParaRPr>
                    </a:p>
                  </a:txBody>
                  <a:tcPr/>
                </a:tc>
                <a:tc>
                  <a:txBody>
                    <a:bodyPr/>
                    <a:lstStyle/>
                    <a:p>
                      <a:pPr algn="ctr"/>
                      <a:r>
                        <a:rPr lang="en-US" dirty="0" smtClean="0">
                          <a:latin typeface="Times New Roman" charset="0"/>
                          <a:ea typeface="Times New Roman" charset="0"/>
                          <a:cs typeface="Times New Roman" charset="0"/>
                        </a:rPr>
                        <a:t>400</a:t>
                      </a:r>
                      <a:endParaRPr lang="en-US" dirty="0">
                        <a:latin typeface="Times New Roman" charset="0"/>
                        <a:ea typeface="Times New Roman" charset="0"/>
                        <a:cs typeface="Times New Roman" charset="0"/>
                      </a:endParaRPr>
                    </a:p>
                  </a:txBody>
                  <a:tcPr/>
                </a:tc>
                <a:tc>
                  <a:txBody>
                    <a:bodyPr/>
                    <a:lstStyle/>
                    <a:p>
                      <a:pPr algn="ctr"/>
                      <a:r>
                        <a:rPr lang="en-US" dirty="0" smtClean="0">
                          <a:latin typeface="Times New Roman" charset="0"/>
                          <a:ea typeface="Times New Roman" charset="0"/>
                          <a:cs typeface="Times New Roman" charset="0"/>
                        </a:rPr>
                        <a:t>-</a:t>
                      </a:r>
                      <a:endParaRPr lang="en-US" dirty="0">
                        <a:latin typeface="Times New Roman" charset="0"/>
                        <a:ea typeface="Times New Roman" charset="0"/>
                        <a:cs typeface="Times New Roman" charset="0"/>
                      </a:endParaRPr>
                    </a:p>
                  </a:txBody>
                  <a:tcPr/>
                </a:tc>
              </a:tr>
              <a:tr h="370840">
                <a:tc>
                  <a:txBody>
                    <a:bodyPr/>
                    <a:lstStyle/>
                    <a:p>
                      <a:r>
                        <a:rPr lang="en-US" smtClean="0">
                          <a:latin typeface="Times New Roman" charset="0"/>
                          <a:ea typeface="Times New Roman" charset="0"/>
                          <a:cs typeface="Times New Roman" charset="0"/>
                        </a:rPr>
                        <a:t>Beban (2)</a:t>
                      </a:r>
                      <a:endParaRPr lang="en-US" dirty="0">
                        <a:latin typeface="Times New Roman" charset="0"/>
                        <a:ea typeface="Times New Roman" charset="0"/>
                        <a:cs typeface="Times New Roman" charset="0"/>
                      </a:endParaRPr>
                    </a:p>
                  </a:txBody>
                  <a:tcPr/>
                </a:tc>
                <a:tc>
                  <a:txBody>
                    <a:bodyPr/>
                    <a:lstStyle/>
                    <a:p>
                      <a:pPr algn="ctr"/>
                      <a:r>
                        <a:rPr lang="en-US" dirty="0" smtClean="0">
                          <a:latin typeface="Times New Roman" charset="0"/>
                          <a:ea typeface="Times New Roman" charset="0"/>
                          <a:cs typeface="Times New Roman" charset="0"/>
                        </a:rPr>
                        <a:t>200</a:t>
                      </a:r>
                      <a:endParaRPr lang="en-US" dirty="0">
                        <a:latin typeface="Times New Roman" charset="0"/>
                        <a:ea typeface="Times New Roman" charset="0"/>
                        <a:cs typeface="Times New Roman" charset="0"/>
                      </a:endParaRPr>
                    </a:p>
                  </a:txBody>
                  <a:tcPr/>
                </a:tc>
                <a:tc>
                  <a:txBody>
                    <a:bodyPr/>
                    <a:lstStyle/>
                    <a:p>
                      <a:pPr algn="ctr"/>
                      <a:r>
                        <a:rPr lang="en-US" dirty="0" smtClean="0">
                          <a:latin typeface="Times New Roman" charset="0"/>
                          <a:ea typeface="Times New Roman" charset="0"/>
                          <a:cs typeface="Times New Roman" charset="0"/>
                        </a:rPr>
                        <a:t>200</a:t>
                      </a:r>
                      <a:endParaRPr lang="en-US" dirty="0">
                        <a:latin typeface="Times New Roman" charset="0"/>
                        <a:ea typeface="Times New Roman" charset="0"/>
                        <a:cs typeface="Times New Roman" charset="0"/>
                      </a:endParaRPr>
                    </a:p>
                  </a:txBody>
                  <a:tcPr/>
                </a:tc>
              </a:tr>
              <a:tr h="370840">
                <a:tc>
                  <a:txBody>
                    <a:bodyPr/>
                    <a:lstStyle/>
                    <a:p>
                      <a:r>
                        <a:rPr lang="en-US" b="1" dirty="0" err="1" smtClean="0">
                          <a:latin typeface="Times New Roman" charset="0"/>
                          <a:ea typeface="Times New Roman" charset="0"/>
                          <a:cs typeface="Times New Roman" charset="0"/>
                        </a:rPr>
                        <a:t>Laba</a:t>
                      </a:r>
                      <a:r>
                        <a:rPr lang="en-US" b="1" dirty="0" smtClean="0">
                          <a:latin typeface="Times New Roman" charset="0"/>
                          <a:ea typeface="Times New Roman" charset="0"/>
                          <a:cs typeface="Times New Roman" charset="0"/>
                        </a:rPr>
                        <a:t> (3) = (1) – (2)</a:t>
                      </a:r>
                      <a:endParaRPr lang="en-US" b="1" dirty="0">
                        <a:latin typeface="Times New Roman" charset="0"/>
                        <a:ea typeface="Times New Roman" charset="0"/>
                        <a:cs typeface="Times New Roman" charset="0"/>
                      </a:endParaRPr>
                    </a:p>
                  </a:txBody>
                  <a:tcPr/>
                </a:tc>
                <a:tc>
                  <a:txBody>
                    <a:bodyPr/>
                    <a:lstStyle/>
                    <a:p>
                      <a:pPr algn="ctr"/>
                      <a:r>
                        <a:rPr lang="en-US" b="1" dirty="0" smtClean="0">
                          <a:latin typeface="Times New Roman" charset="0"/>
                          <a:ea typeface="Times New Roman" charset="0"/>
                          <a:cs typeface="Times New Roman" charset="0"/>
                        </a:rPr>
                        <a:t>200</a:t>
                      </a:r>
                      <a:endParaRPr lang="en-US" b="1" dirty="0">
                        <a:latin typeface="Times New Roman" charset="0"/>
                        <a:ea typeface="Times New Roman" charset="0"/>
                        <a:cs typeface="Times New Roman" charset="0"/>
                      </a:endParaRPr>
                    </a:p>
                  </a:txBody>
                  <a:tcPr/>
                </a:tc>
                <a:tc>
                  <a:txBody>
                    <a:bodyPr/>
                    <a:lstStyle/>
                    <a:p>
                      <a:pPr algn="ctr"/>
                      <a:r>
                        <a:rPr lang="en-US" b="1" dirty="0" smtClean="0">
                          <a:latin typeface="Times New Roman" charset="0"/>
                          <a:ea typeface="Times New Roman" charset="0"/>
                          <a:cs typeface="Times New Roman" charset="0"/>
                        </a:rPr>
                        <a:t>(200)</a:t>
                      </a:r>
                      <a:endParaRPr lang="en-US" b="1" dirty="0">
                        <a:latin typeface="Times New Roman" charset="0"/>
                        <a:ea typeface="Times New Roman" charset="0"/>
                        <a:cs typeface="Times New Roman" charset="0"/>
                      </a:endParaRPr>
                    </a:p>
                  </a:txBody>
                  <a:tcPr/>
                </a:tc>
              </a:tr>
              <a:tr h="370840">
                <a:tc>
                  <a:txBody>
                    <a:bodyPr/>
                    <a:lstStyle/>
                    <a:p>
                      <a:r>
                        <a:rPr lang="en-US" b="1" dirty="0" err="1" smtClean="0">
                          <a:latin typeface="Times New Roman" charset="0"/>
                          <a:ea typeface="Times New Roman" charset="0"/>
                          <a:cs typeface="Times New Roman" charset="0"/>
                        </a:rPr>
                        <a:t>Kas</a:t>
                      </a:r>
                      <a:r>
                        <a:rPr lang="en-US" b="1" dirty="0" smtClean="0">
                          <a:latin typeface="Times New Roman" charset="0"/>
                          <a:ea typeface="Times New Roman" charset="0"/>
                          <a:cs typeface="Times New Roman" charset="0"/>
                        </a:rPr>
                        <a:t> (4b) = (4a) – (5a) + (3)</a:t>
                      </a:r>
                      <a:endParaRPr lang="en-US" b="1" dirty="0">
                        <a:latin typeface="Times New Roman" charset="0"/>
                        <a:ea typeface="Times New Roman" charset="0"/>
                        <a:cs typeface="Times New Roman" charset="0"/>
                      </a:endParaRPr>
                    </a:p>
                  </a:txBody>
                  <a:tcPr/>
                </a:tc>
                <a:tc>
                  <a:txBody>
                    <a:bodyPr/>
                    <a:lstStyle/>
                    <a:p>
                      <a:pPr algn="ctr"/>
                      <a:r>
                        <a:rPr lang="en-US" b="1" dirty="0" smtClean="0">
                          <a:latin typeface="Times New Roman" charset="0"/>
                          <a:ea typeface="Times New Roman" charset="0"/>
                          <a:cs typeface="Times New Roman" charset="0"/>
                        </a:rPr>
                        <a:t>(100)</a:t>
                      </a:r>
                      <a:endParaRPr lang="en-US" b="1" dirty="0">
                        <a:latin typeface="Times New Roman" charset="0"/>
                        <a:ea typeface="Times New Roman" charset="0"/>
                        <a:cs typeface="Times New Roman" charset="0"/>
                      </a:endParaRPr>
                    </a:p>
                  </a:txBody>
                  <a:tcPr/>
                </a:tc>
                <a:tc>
                  <a:txBody>
                    <a:bodyPr/>
                    <a:lstStyle/>
                    <a:p>
                      <a:pPr algn="ctr"/>
                      <a:r>
                        <a:rPr lang="en-US" b="1" dirty="0" smtClean="0">
                          <a:latin typeface="Times New Roman" charset="0"/>
                          <a:ea typeface="Times New Roman" charset="0"/>
                          <a:cs typeface="Times New Roman" charset="0"/>
                        </a:rPr>
                        <a:t>(100)</a:t>
                      </a:r>
                      <a:endParaRPr lang="en-US" b="1" dirty="0">
                        <a:latin typeface="Times New Roman" charset="0"/>
                        <a:ea typeface="Times New Roman" charset="0"/>
                        <a:cs typeface="Times New Roman" charset="0"/>
                      </a:endParaRPr>
                    </a:p>
                  </a:txBody>
                  <a:tcPr/>
                </a:tc>
              </a:tr>
              <a:tr h="370840">
                <a:tc>
                  <a:txBody>
                    <a:bodyPr/>
                    <a:lstStyle/>
                    <a:p>
                      <a:r>
                        <a:rPr lang="en-US" dirty="0" err="1" smtClean="0">
                          <a:latin typeface="Times New Roman" charset="0"/>
                          <a:ea typeface="Times New Roman" charset="0"/>
                          <a:cs typeface="Times New Roman" charset="0"/>
                        </a:rPr>
                        <a:t>Aset</a:t>
                      </a:r>
                      <a:r>
                        <a:rPr lang="en-US" dirty="0" smtClean="0">
                          <a:latin typeface="Times New Roman" charset="0"/>
                          <a:ea typeface="Times New Roman" charset="0"/>
                          <a:cs typeface="Times New Roman" charset="0"/>
                        </a:rPr>
                        <a:t> (</a:t>
                      </a:r>
                      <a:r>
                        <a:rPr lang="en-US" dirty="0" err="1" smtClean="0">
                          <a:latin typeface="Times New Roman" charset="0"/>
                          <a:ea typeface="Times New Roman" charset="0"/>
                          <a:cs typeface="Times New Roman" charset="0"/>
                        </a:rPr>
                        <a:t>Piutang</a:t>
                      </a:r>
                      <a:r>
                        <a:rPr lang="en-US" dirty="0" smtClean="0">
                          <a:latin typeface="Times New Roman" charset="0"/>
                          <a:ea typeface="Times New Roman" charset="0"/>
                          <a:cs typeface="Times New Roman" charset="0"/>
                        </a:rPr>
                        <a:t> </a:t>
                      </a:r>
                      <a:r>
                        <a:rPr lang="en-US" dirty="0" err="1" smtClean="0">
                          <a:latin typeface="Times New Roman" charset="0"/>
                          <a:ea typeface="Times New Roman" charset="0"/>
                          <a:cs typeface="Times New Roman" charset="0"/>
                        </a:rPr>
                        <a:t>usaha</a:t>
                      </a:r>
                      <a:r>
                        <a:rPr lang="en-US" dirty="0" smtClean="0">
                          <a:latin typeface="Times New Roman" charset="0"/>
                          <a:ea typeface="Times New Roman" charset="0"/>
                          <a:cs typeface="Times New Roman" charset="0"/>
                        </a:rPr>
                        <a:t>) (5a)</a:t>
                      </a:r>
                      <a:endParaRPr lang="en-US" dirty="0">
                        <a:latin typeface="Times New Roman" charset="0"/>
                        <a:ea typeface="Times New Roman" charset="0"/>
                        <a:cs typeface="Times New Roman" charset="0"/>
                      </a:endParaRPr>
                    </a:p>
                  </a:txBody>
                  <a:tcPr/>
                </a:tc>
                <a:tc>
                  <a:txBody>
                    <a:bodyPr/>
                    <a:lstStyle/>
                    <a:p>
                      <a:pPr algn="ctr"/>
                      <a:r>
                        <a:rPr lang="en-US" dirty="0" smtClean="0">
                          <a:latin typeface="Times New Roman" charset="0"/>
                          <a:ea typeface="Times New Roman" charset="0"/>
                          <a:cs typeface="Times New Roman" charset="0"/>
                        </a:rPr>
                        <a:t>400</a:t>
                      </a:r>
                      <a:endParaRPr lang="en-US" dirty="0">
                        <a:latin typeface="Times New Roman" charset="0"/>
                        <a:ea typeface="Times New Roman" charset="0"/>
                        <a:cs typeface="Times New Roman" charset="0"/>
                      </a:endParaRPr>
                    </a:p>
                  </a:txBody>
                  <a:tcPr/>
                </a:tc>
                <a:tc>
                  <a:txBody>
                    <a:bodyPr/>
                    <a:lstStyle/>
                    <a:p>
                      <a:pPr algn="ctr"/>
                      <a:r>
                        <a:rPr lang="en-US" dirty="0" smtClean="0">
                          <a:latin typeface="Times New Roman" charset="0"/>
                          <a:ea typeface="Times New Roman" charset="0"/>
                          <a:cs typeface="Times New Roman" charset="0"/>
                        </a:rPr>
                        <a:t>-</a:t>
                      </a:r>
                      <a:endParaRPr lang="en-US" dirty="0">
                        <a:latin typeface="Times New Roman" charset="0"/>
                        <a:ea typeface="Times New Roman" charset="0"/>
                        <a:cs typeface="Times New Roman" charset="0"/>
                      </a:endParaRPr>
                    </a:p>
                  </a:txBody>
                  <a:tcPr/>
                </a:tc>
              </a:tr>
              <a:tr h="370840">
                <a:tc>
                  <a:txBody>
                    <a:bodyPr/>
                    <a:lstStyle/>
                    <a:p>
                      <a:r>
                        <a:rPr lang="en-US" dirty="0" err="1" smtClean="0">
                          <a:latin typeface="Times New Roman" charset="0"/>
                          <a:ea typeface="Times New Roman" charset="0"/>
                          <a:cs typeface="Times New Roman" charset="0"/>
                        </a:rPr>
                        <a:t>Liabilitas</a:t>
                      </a:r>
                      <a:r>
                        <a:rPr lang="en-US" dirty="0" smtClean="0">
                          <a:latin typeface="Times New Roman" charset="0"/>
                          <a:ea typeface="Times New Roman" charset="0"/>
                          <a:cs typeface="Times New Roman" charset="0"/>
                        </a:rPr>
                        <a:t> </a:t>
                      </a:r>
                      <a:endParaRPr lang="en-US" dirty="0">
                        <a:latin typeface="Times New Roman" charset="0"/>
                        <a:ea typeface="Times New Roman" charset="0"/>
                        <a:cs typeface="Times New Roman" charset="0"/>
                      </a:endParaRPr>
                    </a:p>
                  </a:txBody>
                  <a:tcPr/>
                </a:tc>
                <a:tc>
                  <a:txBody>
                    <a:bodyPr/>
                    <a:lstStyle/>
                    <a:p>
                      <a:pPr algn="ctr"/>
                      <a:r>
                        <a:rPr lang="en-US" dirty="0" smtClean="0">
                          <a:latin typeface="Times New Roman" charset="0"/>
                          <a:ea typeface="Times New Roman" charset="0"/>
                          <a:cs typeface="Times New Roman" charset="0"/>
                        </a:rPr>
                        <a:t>-</a:t>
                      </a:r>
                      <a:endParaRPr lang="en-US" dirty="0">
                        <a:latin typeface="Times New Roman" charset="0"/>
                        <a:ea typeface="Times New Roman" charset="0"/>
                        <a:cs typeface="Times New Roman" charset="0"/>
                      </a:endParaRPr>
                    </a:p>
                  </a:txBody>
                  <a:tcPr/>
                </a:tc>
                <a:tc>
                  <a:txBody>
                    <a:bodyPr/>
                    <a:lstStyle/>
                    <a:p>
                      <a:pPr algn="ctr"/>
                      <a:r>
                        <a:rPr lang="en-US" dirty="0" smtClean="0">
                          <a:latin typeface="Times New Roman" charset="0"/>
                          <a:ea typeface="Times New Roman" charset="0"/>
                          <a:cs typeface="Times New Roman" charset="0"/>
                        </a:rPr>
                        <a:t>-</a:t>
                      </a:r>
                      <a:endParaRPr lang="en-US" dirty="0">
                        <a:latin typeface="Times New Roman" charset="0"/>
                        <a:ea typeface="Times New Roman" charset="0"/>
                        <a:cs typeface="Times New Roman" charset="0"/>
                      </a:endParaRPr>
                    </a:p>
                  </a:txBody>
                  <a:tcPr/>
                </a:tc>
              </a:tr>
            </a:tbl>
          </a:graphicData>
        </a:graphic>
      </p:graphicFrame>
    </p:spTree>
    <p:extLst>
      <p:ext uri="{BB962C8B-B14F-4D97-AF65-F5344CB8AC3E}">
        <p14:creationId xmlns:p14="http://schemas.microsoft.com/office/powerpoint/2010/main" val="87867358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28600" y="1219200"/>
            <a:ext cx="8763000" cy="4291097"/>
          </a:xfrm>
        </p:spPr>
        <p:txBody>
          <a:bodyPr/>
          <a:lstStyle/>
          <a:p>
            <a:pPr algn="just"/>
            <a:r>
              <a:rPr lang="en-US" sz="2400" dirty="0" err="1" smtClean="0"/>
              <a:t>Bulan</a:t>
            </a:r>
            <a:r>
              <a:rPr lang="en-US" sz="2400" dirty="0" smtClean="0"/>
              <a:t> </a:t>
            </a:r>
            <a:r>
              <a:rPr lang="en-US" sz="2400" dirty="0" err="1" smtClean="0"/>
              <a:t>Agustus</a:t>
            </a:r>
            <a:r>
              <a:rPr lang="en-US" sz="2400" dirty="0" smtClean="0"/>
              <a:t> </a:t>
            </a:r>
            <a:r>
              <a:rPr lang="en-US" sz="2400" dirty="0" smtClean="0">
                <a:sym typeface="Wingdings"/>
              </a:rPr>
              <a:t> </a:t>
            </a:r>
            <a:r>
              <a:rPr lang="en-US" sz="2400" dirty="0" err="1" smtClean="0">
                <a:sym typeface="Wingdings"/>
              </a:rPr>
              <a:t>Entitas</a:t>
            </a:r>
            <a:r>
              <a:rPr lang="en-US" sz="2400" dirty="0" smtClean="0">
                <a:sym typeface="Wingdings"/>
              </a:rPr>
              <a:t> C </a:t>
            </a:r>
            <a:r>
              <a:rPr lang="en-US" sz="2400" dirty="0" err="1" smtClean="0">
                <a:sym typeface="Wingdings"/>
              </a:rPr>
              <a:t>membayar</a:t>
            </a:r>
            <a:r>
              <a:rPr lang="en-US" sz="2400" dirty="0" smtClean="0">
                <a:sym typeface="Wingdings"/>
              </a:rPr>
              <a:t> </a:t>
            </a:r>
            <a:r>
              <a:rPr lang="en-US" sz="2400" dirty="0" err="1" smtClean="0">
                <a:sym typeface="Wingdings"/>
              </a:rPr>
              <a:t>lunas</a:t>
            </a:r>
            <a:r>
              <a:rPr lang="en-US" sz="2400" dirty="0" smtClean="0">
                <a:sym typeface="Wingdings"/>
              </a:rPr>
              <a:t> Rp400 </a:t>
            </a:r>
            <a:r>
              <a:rPr lang="en-US" sz="2400" dirty="0" err="1" smtClean="0">
                <a:sym typeface="Wingdings"/>
              </a:rPr>
              <a:t>sesuai</a:t>
            </a:r>
            <a:r>
              <a:rPr lang="en-US" sz="2400" dirty="0" smtClean="0">
                <a:sym typeface="Wingdings"/>
              </a:rPr>
              <a:t> </a:t>
            </a:r>
            <a:r>
              <a:rPr lang="en-US" sz="2400" dirty="0" err="1" smtClean="0">
                <a:sym typeface="Wingdings"/>
              </a:rPr>
              <a:t>kesepakatan</a:t>
            </a:r>
            <a:r>
              <a:rPr lang="en-US" sz="2400" dirty="0" smtClean="0">
                <a:sym typeface="Wingdings"/>
              </a:rPr>
              <a:t> </a:t>
            </a:r>
            <a:r>
              <a:rPr lang="en-US" sz="2400" dirty="0" err="1" smtClean="0">
                <a:sym typeface="Wingdings"/>
              </a:rPr>
              <a:t>pada</a:t>
            </a:r>
            <a:r>
              <a:rPr lang="en-US" sz="2400" dirty="0" smtClean="0">
                <a:sym typeface="Wingdings"/>
              </a:rPr>
              <a:t> </a:t>
            </a:r>
            <a:r>
              <a:rPr lang="en-US" sz="2400" dirty="0" err="1" smtClean="0">
                <a:sym typeface="Wingdings"/>
              </a:rPr>
              <a:t>bulan</a:t>
            </a:r>
            <a:r>
              <a:rPr lang="en-US" sz="2400" dirty="0" smtClean="0">
                <a:sym typeface="Wingdings"/>
              </a:rPr>
              <a:t> Juli. </a:t>
            </a:r>
            <a:r>
              <a:rPr lang="en-US" sz="2400" dirty="0" err="1" smtClean="0">
                <a:sym typeface="Wingdings"/>
              </a:rPr>
              <a:t>Entitas</a:t>
            </a:r>
            <a:r>
              <a:rPr lang="en-US" sz="2400" dirty="0" smtClean="0">
                <a:sym typeface="Wingdings"/>
              </a:rPr>
              <a:t> A juga </a:t>
            </a:r>
            <a:r>
              <a:rPr lang="en-US" sz="2400" dirty="0" err="1" smtClean="0">
                <a:sym typeface="Wingdings"/>
              </a:rPr>
              <a:t>mendapatkan</a:t>
            </a:r>
            <a:r>
              <a:rPr lang="en-US" sz="2400" dirty="0" smtClean="0">
                <a:sym typeface="Wingdings"/>
              </a:rPr>
              <a:t> </a:t>
            </a:r>
            <a:r>
              <a:rPr lang="en-US" sz="2400" dirty="0" err="1" smtClean="0">
                <a:sym typeface="Wingdings"/>
              </a:rPr>
              <a:t>uang</a:t>
            </a:r>
            <a:r>
              <a:rPr lang="en-US" sz="2400" dirty="0" smtClean="0">
                <a:sym typeface="Wingdings"/>
              </a:rPr>
              <a:t> </a:t>
            </a:r>
            <a:r>
              <a:rPr lang="en-US" sz="2400" dirty="0" err="1" smtClean="0">
                <a:sym typeface="Wingdings"/>
              </a:rPr>
              <a:t>muka</a:t>
            </a:r>
            <a:r>
              <a:rPr lang="en-US" sz="2400" dirty="0" smtClean="0">
                <a:sym typeface="Wingdings"/>
              </a:rPr>
              <a:t> </a:t>
            </a:r>
            <a:r>
              <a:rPr lang="en-US" sz="2400" dirty="0" err="1" smtClean="0">
                <a:sym typeface="Wingdings"/>
              </a:rPr>
              <a:t>pembayaran</a:t>
            </a:r>
            <a:r>
              <a:rPr lang="en-US" sz="2400" dirty="0" smtClean="0">
                <a:sym typeface="Wingdings"/>
              </a:rPr>
              <a:t> </a:t>
            </a:r>
            <a:r>
              <a:rPr lang="en-US" sz="2400" dirty="0" err="1" smtClean="0">
                <a:sym typeface="Wingdings"/>
              </a:rPr>
              <a:t>dari</a:t>
            </a:r>
            <a:r>
              <a:rPr lang="en-US" sz="2400" dirty="0" smtClean="0">
                <a:sym typeface="Wingdings"/>
              </a:rPr>
              <a:t> </a:t>
            </a:r>
            <a:r>
              <a:rPr lang="en-US" sz="2400" dirty="0" err="1" smtClean="0">
                <a:sym typeface="Wingdings"/>
              </a:rPr>
              <a:t>Entitas</a:t>
            </a:r>
            <a:r>
              <a:rPr lang="en-US" sz="2400" dirty="0" smtClean="0">
                <a:sym typeface="Wingdings"/>
              </a:rPr>
              <a:t> D </a:t>
            </a:r>
            <a:r>
              <a:rPr lang="en-US" sz="2400" dirty="0" err="1" smtClean="0">
                <a:sym typeface="Wingdings"/>
              </a:rPr>
              <a:t>atas</a:t>
            </a:r>
            <a:r>
              <a:rPr lang="en-US" sz="2400" dirty="0" smtClean="0">
                <a:sym typeface="Wingdings"/>
              </a:rPr>
              <a:t> </a:t>
            </a:r>
            <a:r>
              <a:rPr lang="en-US" sz="2400" dirty="0" err="1" smtClean="0">
                <a:sym typeface="Wingdings"/>
              </a:rPr>
              <a:t>jasa</a:t>
            </a:r>
            <a:r>
              <a:rPr lang="en-US" sz="2400" dirty="0" smtClean="0">
                <a:sym typeface="Wingdings"/>
              </a:rPr>
              <a:t> catering  </a:t>
            </a:r>
            <a:r>
              <a:rPr lang="en-US" sz="2400" dirty="0" err="1" smtClean="0">
                <a:sym typeface="Wingdings"/>
              </a:rPr>
              <a:t>untuk</a:t>
            </a:r>
            <a:r>
              <a:rPr lang="en-US" sz="2400" dirty="0" smtClean="0">
                <a:sym typeface="Wingdings"/>
              </a:rPr>
              <a:t> </a:t>
            </a:r>
            <a:r>
              <a:rPr lang="en-US" sz="2400" dirty="0" err="1" smtClean="0">
                <a:sym typeface="Wingdings"/>
              </a:rPr>
              <a:t>bulan</a:t>
            </a:r>
            <a:r>
              <a:rPr lang="en-US" sz="2400" dirty="0" smtClean="0">
                <a:sym typeface="Wingdings"/>
              </a:rPr>
              <a:t> September </a:t>
            </a:r>
            <a:r>
              <a:rPr lang="en-US" sz="2400" dirty="0" err="1" smtClean="0">
                <a:sym typeface="Wingdings"/>
              </a:rPr>
              <a:t>sebesar</a:t>
            </a:r>
            <a:r>
              <a:rPr lang="en-US" sz="2400" dirty="0" smtClean="0">
                <a:sym typeface="Wingdings"/>
              </a:rPr>
              <a:t> Rp200. </a:t>
            </a:r>
            <a:endParaRPr lang="en-US" sz="2400" dirty="0"/>
          </a:p>
        </p:txBody>
      </p:sp>
      <p:sp>
        <p:nvSpPr>
          <p:cNvPr id="4" name="Slide Number Placeholder 3"/>
          <p:cNvSpPr>
            <a:spLocks noGrp="1"/>
          </p:cNvSpPr>
          <p:nvPr>
            <p:ph type="sldNum" sz="quarter" idx="10"/>
          </p:nvPr>
        </p:nvSpPr>
        <p:spPr>
          <a:xfrm>
            <a:off x="-76200" y="6400800"/>
            <a:ext cx="550862" cy="365844"/>
          </a:xfrm>
        </p:spPr>
        <p:txBody>
          <a:bodyPr/>
          <a:lstStyle/>
          <a:p>
            <a:pPr>
              <a:defRPr/>
            </a:pPr>
            <a:fld id="{0E5C9E0E-0EF2-4B31-B3CC-9630651E1B18}" type="slidenum">
              <a:rPr lang="en-US" smtClean="0">
                <a:solidFill>
                  <a:schemeClr val="tx1">
                    <a:lumMod val="95000"/>
                    <a:lumOff val="5000"/>
                  </a:schemeClr>
                </a:solidFill>
              </a:rPr>
              <a:pPr>
                <a:defRPr/>
              </a:pPr>
              <a:t>16</a:t>
            </a:fld>
            <a:endParaRPr lang="en-US" dirty="0">
              <a:solidFill>
                <a:schemeClr val="tx1">
                  <a:lumMod val="95000"/>
                  <a:lumOff val="5000"/>
                </a:schemeClr>
              </a:solidFill>
            </a:endParaRPr>
          </a:p>
        </p:txBody>
      </p:sp>
      <p:sp>
        <p:nvSpPr>
          <p:cNvPr id="5" name="Title 2"/>
          <p:cNvSpPr>
            <a:spLocks noGrp="1"/>
          </p:cNvSpPr>
          <p:nvPr>
            <p:ph type="title"/>
          </p:nvPr>
        </p:nvSpPr>
        <p:spPr>
          <a:xfrm>
            <a:off x="2743200" y="5943600"/>
            <a:ext cx="6400800" cy="792162"/>
          </a:xfrm>
        </p:spPr>
        <p:txBody>
          <a:bodyPr/>
          <a:lstStyle/>
          <a:p>
            <a:pPr algn="r"/>
            <a:r>
              <a:rPr lang="en-US" sz="2800" b="1" dirty="0" err="1" smtClean="0">
                <a:latin typeface="Cooper Black" charset="0"/>
                <a:ea typeface="Cooper Black" charset="0"/>
                <a:cs typeface="Cooper Black" charset="0"/>
              </a:rPr>
              <a:t>Contoh</a:t>
            </a:r>
            <a:r>
              <a:rPr lang="en-US" sz="2800" b="1" dirty="0" smtClean="0">
                <a:latin typeface="Cooper Black" charset="0"/>
                <a:ea typeface="Cooper Black" charset="0"/>
                <a:cs typeface="Cooper Black" charset="0"/>
              </a:rPr>
              <a:t> </a:t>
            </a:r>
            <a:r>
              <a:rPr lang="en-US" sz="2800" b="1" dirty="0" err="1" smtClean="0">
                <a:latin typeface="Cooper Black" charset="0"/>
                <a:ea typeface="Cooper Black" charset="0"/>
                <a:cs typeface="Cooper Black" charset="0"/>
              </a:rPr>
              <a:t>Ilustrasi</a:t>
            </a:r>
            <a:r>
              <a:rPr lang="en-US" sz="2800" b="1" dirty="0" smtClean="0">
                <a:latin typeface="Cooper Black" charset="0"/>
                <a:ea typeface="Cooper Black" charset="0"/>
                <a:cs typeface="Cooper Black" charset="0"/>
              </a:rPr>
              <a:t> </a:t>
            </a:r>
            <a:r>
              <a:rPr lang="en-US" sz="2800" b="1" dirty="0" err="1" smtClean="0">
                <a:latin typeface="Cooper Black" charset="0"/>
                <a:ea typeface="Cooper Black" charset="0"/>
                <a:cs typeface="Cooper Black" charset="0"/>
              </a:rPr>
              <a:t>Dasar</a:t>
            </a:r>
            <a:r>
              <a:rPr lang="en-US" sz="2800" b="1" dirty="0" smtClean="0">
                <a:latin typeface="Cooper Black" charset="0"/>
                <a:ea typeface="Cooper Black" charset="0"/>
                <a:cs typeface="Cooper Black" charset="0"/>
              </a:rPr>
              <a:t> </a:t>
            </a:r>
            <a:r>
              <a:rPr lang="en-US" sz="2800" b="1" dirty="0" err="1" smtClean="0">
                <a:latin typeface="Cooper Black" charset="0"/>
                <a:ea typeface="Cooper Black" charset="0"/>
                <a:cs typeface="Cooper Black" charset="0"/>
              </a:rPr>
              <a:t>Akrual</a:t>
            </a:r>
            <a:r>
              <a:rPr lang="en-US" sz="2800" b="1" dirty="0" smtClean="0">
                <a:latin typeface="Cooper Black" charset="0"/>
                <a:ea typeface="Cooper Black" charset="0"/>
                <a:cs typeface="Cooper Black" charset="0"/>
              </a:rPr>
              <a:t> vs </a:t>
            </a:r>
            <a:r>
              <a:rPr lang="en-US" sz="2800" b="1" dirty="0" err="1" smtClean="0">
                <a:latin typeface="Cooper Black" charset="0"/>
                <a:ea typeface="Cooper Black" charset="0"/>
                <a:cs typeface="Cooper Black" charset="0"/>
              </a:rPr>
              <a:t>Dasar</a:t>
            </a:r>
            <a:r>
              <a:rPr lang="en-US" sz="2800" b="1" dirty="0" smtClean="0">
                <a:latin typeface="Cooper Black" charset="0"/>
                <a:ea typeface="Cooper Black" charset="0"/>
                <a:cs typeface="Cooper Black" charset="0"/>
              </a:rPr>
              <a:t> </a:t>
            </a:r>
            <a:r>
              <a:rPr lang="en-US" sz="2800" b="1" dirty="0" err="1" smtClean="0">
                <a:latin typeface="Cooper Black" charset="0"/>
                <a:ea typeface="Cooper Black" charset="0"/>
                <a:cs typeface="Cooper Black" charset="0"/>
              </a:rPr>
              <a:t>Kas</a:t>
            </a:r>
            <a:r>
              <a:rPr lang="en-US" sz="2800" b="1" dirty="0" smtClean="0">
                <a:latin typeface="Cooper Black" charset="0"/>
                <a:ea typeface="Cooper Black" charset="0"/>
                <a:cs typeface="Cooper Black" charset="0"/>
              </a:rPr>
              <a:t> (</a:t>
            </a:r>
            <a:r>
              <a:rPr lang="en-US" sz="2800" b="1" dirty="0" err="1" smtClean="0">
                <a:latin typeface="Cooper Black" charset="0"/>
                <a:ea typeface="Cooper Black" charset="0"/>
                <a:cs typeface="Cooper Black" charset="0"/>
              </a:rPr>
              <a:t>Lanjutan</a:t>
            </a:r>
            <a:r>
              <a:rPr lang="en-US" sz="2800" b="1" dirty="0" smtClean="0">
                <a:latin typeface="Cooper Black" charset="0"/>
                <a:ea typeface="Cooper Black" charset="0"/>
                <a:cs typeface="Cooper Black" charset="0"/>
              </a:rPr>
              <a:t>..)</a:t>
            </a:r>
            <a:endParaRPr lang="en-US" sz="2800" b="1" dirty="0">
              <a:latin typeface="Cooper Black" charset="0"/>
              <a:ea typeface="Cooper Black" charset="0"/>
              <a:cs typeface="Cooper Black" charset="0"/>
            </a:endParaRPr>
          </a:p>
        </p:txBody>
      </p:sp>
      <p:graphicFrame>
        <p:nvGraphicFramePr>
          <p:cNvPr id="6" name="Table 5"/>
          <p:cNvGraphicFramePr>
            <a:graphicFrameLocks noGrp="1"/>
          </p:cNvGraphicFramePr>
          <p:nvPr>
            <p:extLst>
              <p:ext uri="{D42A27DB-BD31-4B8C-83A1-F6EECF244321}">
                <p14:modId xmlns:p14="http://schemas.microsoft.com/office/powerpoint/2010/main" val="2134419387"/>
              </p:ext>
            </p:extLst>
          </p:nvPr>
        </p:nvGraphicFramePr>
        <p:xfrm>
          <a:off x="457200" y="2819400"/>
          <a:ext cx="8534400" cy="3134360"/>
        </p:xfrm>
        <a:graphic>
          <a:graphicData uri="http://schemas.openxmlformats.org/drawingml/2006/table">
            <a:tbl>
              <a:tblPr firstRow="1" bandRow="1">
                <a:tableStyleId>{0660B408-B3CF-4A94-85FC-2B1E0A45F4A2}</a:tableStyleId>
              </a:tblPr>
              <a:tblGrid>
                <a:gridCol w="4648200"/>
                <a:gridCol w="1981200"/>
                <a:gridCol w="1905000"/>
              </a:tblGrid>
              <a:tr h="370840">
                <a:tc>
                  <a:txBody>
                    <a:bodyPr/>
                    <a:lstStyle/>
                    <a:p>
                      <a:pPr algn="ctr"/>
                      <a:r>
                        <a:rPr lang="en-US" dirty="0" err="1" smtClean="0">
                          <a:latin typeface="Times New Roman" charset="0"/>
                          <a:ea typeface="Times New Roman" charset="0"/>
                          <a:cs typeface="Times New Roman" charset="0"/>
                        </a:rPr>
                        <a:t>Keterangan</a:t>
                      </a:r>
                      <a:endParaRPr lang="en-US" dirty="0">
                        <a:latin typeface="Times New Roman" charset="0"/>
                        <a:ea typeface="Times New Roman" charset="0"/>
                        <a:cs typeface="Times New Roman" charset="0"/>
                      </a:endParaRPr>
                    </a:p>
                  </a:txBody>
                  <a:tcPr/>
                </a:tc>
                <a:tc>
                  <a:txBody>
                    <a:bodyPr/>
                    <a:lstStyle/>
                    <a:p>
                      <a:pPr algn="ctr"/>
                      <a:r>
                        <a:rPr lang="en-US" dirty="0" err="1" smtClean="0">
                          <a:latin typeface="Times New Roman" charset="0"/>
                          <a:ea typeface="Times New Roman" charset="0"/>
                          <a:cs typeface="Times New Roman" charset="0"/>
                        </a:rPr>
                        <a:t>Dasar</a:t>
                      </a:r>
                      <a:r>
                        <a:rPr lang="en-US" baseline="0" dirty="0" smtClean="0">
                          <a:latin typeface="Times New Roman" charset="0"/>
                          <a:ea typeface="Times New Roman" charset="0"/>
                          <a:cs typeface="Times New Roman" charset="0"/>
                        </a:rPr>
                        <a:t> </a:t>
                      </a:r>
                      <a:r>
                        <a:rPr lang="en-US" baseline="0" dirty="0" err="1" smtClean="0">
                          <a:latin typeface="Times New Roman" charset="0"/>
                          <a:ea typeface="Times New Roman" charset="0"/>
                          <a:cs typeface="Times New Roman" charset="0"/>
                        </a:rPr>
                        <a:t>Akrual</a:t>
                      </a:r>
                      <a:r>
                        <a:rPr lang="en-US" baseline="0" dirty="0" smtClean="0">
                          <a:latin typeface="Times New Roman" charset="0"/>
                          <a:ea typeface="Times New Roman" charset="0"/>
                          <a:cs typeface="Times New Roman" charset="0"/>
                        </a:rPr>
                        <a:t> (</a:t>
                      </a:r>
                      <a:r>
                        <a:rPr lang="en-US" baseline="0" dirty="0" err="1" smtClean="0">
                          <a:latin typeface="Times New Roman" charset="0"/>
                          <a:ea typeface="Times New Roman" charset="0"/>
                          <a:cs typeface="Times New Roman" charset="0"/>
                        </a:rPr>
                        <a:t>dalam</a:t>
                      </a:r>
                      <a:r>
                        <a:rPr lang="en-US" baseline="0" dirty="0" smtClean="0">
                          <a:latin typeface="Times New Roman" charset="0"/>
                          <a:ea typeface="Times New Roman" charset="0"/>
                          <a:cs typeface="Times New Roman" charset="0"/>
                        </a:rPr>
                        <a:t> </a:t>
                      </a:r>
                      <a:r>
                        <a:rPr lang="en-US" baseline="0" dirty="0" err="1" smtClean="0">
                          <a:latin typeface="Times New Roman" charset="0"/>
                          <a:ea typeface="Times New Roman" charset="0"/>
                          <a:cs typeface="Times New Roman" charset="0"/>
                        </a:rPr>
                        <a:t>Rp</a:t>
                      </a:r>
                      <a:r>
                        <a:rPr lang="en-US" baseline="0" dirty="0" smtClean="0">
                          <a:latin typeface="Times New Roman" charset="0"/>
                          <a:ea typeface="Times New Roman" charset="0"/>
                          <a:cs typeface="Times New Roman" charset="0"/>
                        </a:rPr>
                        <a:t>)</a:t>
                      </a:r>
                      <a:endParaRPr lang="en-US" dirty="0">
                        <a:latin typeface="Times New Roman" charset="0"/>
                        <a:ea typeface="Times New Roman" charset="0"/>
                        <a:cs typeface="Times New Roman" charset="0"/>
                      </a:endParaRPr>
                    </a:p>
                  </a:txBody>
                  <a:tcPr/>
                </a:tc>
                <a:tc>
                  <a:txBody>
                    <a:bodyPr/>
                    <a:lstStyle/>
                    <a:p>
                      <a:pPr algn="ctr"/>
                      <a:r>
                        <a:rPr lang="en-US" dirty="0" err="1" smtClean="0">
                          <a:latin typeface="Times New Roman" charset="0"/>
                          <a:ea typeface="Times New Roman" charset="0"/>
                          <a:cs typeface="Times New Roman" charset="0"/>
                        </a:rPr>
                        <a:t>Dasar</a:t>
                      </a:r>
                      <a:r>
                        <a:rPr lang="en-US" dirty="0" smtClean="0">
                          <a:latin typeface="Times New Roman" charset="0"/>
                          <a:ea typeface="Times New Roman" charset="0"/>
                          <a:cs typeface="Times New Roman" charset="0"/>
                        </a:rPr>
                        <a:t> </a:t>
                      </a:r>
                      <a:r>
                        <a:rPr lang="en-US" dirty="0" err="1" smtClean="0">
                          <a:latin typeface="Times New Roman" charset="0"/>
                          <a:ea typeface="Times New Roman" charset="0"/>
                          <a:cs typeface="Times New Roman" charset="0"/>
                        </a:rPr>
                        <a:t>Kas</a:t>
                      </a:r>
                      <a:r>
                        <a:rPr lang="en-US" dirty="0" smtClean="0">
                          <a:latin typeface="Times New Roman" charset="0"/>
                          <a:ea typeface="Times New Roman" charset="0"/>
                          <a:cs typeface="Times New Roman" charset="0"/>
                        </a:rPr>
                        <a:t> (</a:t>
                      </a:r>
                      <a:r>
                        <a:rPr lang="en-US" dirty="0" err="1" smtClean="0">
                          <a:latin typeface="Times New Roman" charset="0"/>
                          <a:ea typeface="Times New Roman" charset="0"/>
                          <a:cs typeface="Times New Roman" charset="0"/>
                        </a:rPr>
                        <a:t>dalam</a:t>
                      </a:r>
                      <a:r>
                        <a:rPr lang="en-US" dirty="0" smtClean="0">
                          <a:latin typeface="Times New Roman" charset="0"/>
                          <a:ea typeface="Times New Roman" charset="0"/>
                          <a:cs typeface="Times New Roman" charset="0"/>
                        </a:rPr>
                        <a:t> </a:t>
                      </a:r>
                      <a:r>
                        <a:rPr lang="en-US" dirty="0" err="1" smtClean="0">
                          <a:latin typeface="Times New Roman" charset="0"/>
                          <a:ea typeface="Times New Roman" charset="0"/>
                          <a:cs typeface="Times New Roman" charset="0"/>
                        </a:rPr>
                        <a:t>Rp</a:t>
                      </a:r>
                      <a:r>
                        <a:rPr lang="en-US" dirty="0" smtClean="0">
                          <a:latin typeface="Times New Roman" charset="0"/>
                          <a:ea typeface="Times New Roman" charset="0"/>
                          <a:cs typeface="Times New Roman" charset="0"/>
                        </a:rPr>
                        <a:t>)</a:t>
                      </a:r>
                      <a:endParaRPr lang="en-US" dirty="0">
                        <a:latin typeface="Times New Roman" charset="0"/>
                        <a:ea typeface="Times New Roman" charset="0"/>
                        <a:cs typeface="Times New Roman" charset="0"/>
                      </a:endParaRPr>
                    </a:p>
                  </a:txBody>
                  <a:tcPr/>
                </a:tc>
              </a:tr>
              <a:tr h="370840">
                <a:tc>
                  <a:txBody>
                    <a:bodyPr/>
                    <a:lstStyle/>
                    <a:p>
                      <a:r>
                        <a:rPr lang="en-US" dirty="0" err="1" smtClean="0">
                          <a:latin typeface="Times New Roman" charset="0"/>
                          <a:ea typeface="Times New Roman" charset="0"/>
                          <a:cs typeface="Times New Roman" charset="0"/>
                        </a:rPr>
                        <a:t>Pendapatan</a:t>
                      </a:r>
                      <a:r>
                        <a:rPr lang="en-US" dirty="0" smtClean="0">
                          <a:latin typeface="Times New Roman" charset="0"/>
                          <a:ea typeface="Times New Roman" charset="0"/>
                          <a:cs typeface="Times New Roman" charset="0"/>
                        </a:rPr>
                        <a:t> (1)</a:t>
                      </a:r>
                      <a:endParaRPr lang="en-US" dirty="0">
                        <a:latin typeface="Times New Roman" charset="0"/>
                        <a:ea typeface="Times New Roman" charset="0"/>
                        <a:cs typeface="Times New Roman" charset="0"/>
                      </a:endParaRPr>
                    </a:p>
                  </a:txBody>
                  <a:tcPr/>
                </a:tc>
                <a:tc>
                  <a:txBody>
                    <a:bodyPr/>
                    <a:lstStyle/>
                    <a:p>
                      <a:pPr algn="ctr"/>
                      <a:r>
                        <a:rPr lang="en-US" dirty="0" smtClean="0">
                          <a:latin typeface="Times New Roman" charset="0"/>
                          <a:ea typeface="Times New Roman" charset="0"/>
                          <a:cs typeface="Times New Roman" charset="0"/>
                        </a:rPr>
                        <a:t>-</a:t>
                      </a:r>
                      <a:endParaRPr lang="en-US" dirty="0">
                        <a:latin typeface="Times New Roman" charset="0"/>
                        <a:ea typeface="Times New Roman" charset="0"/>
                        <a:cs typeface="Times New Roman" charset="0"/>
                      </a:endParaRPr>
                    </a:p>
                  </a:txBody>
                  <a:tcPr/>
                </a:tc>
                <a:tc>
                  <a:txBody>
                    <a:bodyPr/>
                    <a:lstStyle/>
                    <a:p>
                      <a:pPr algn="ctr"/>
                      <a:r>
                        <a:rPr lang="en-US" dirty="0" smtClean="0">
                          <a:latin typeface="Times New Roman" charset="0"/>
                          <a:ea typeface="Times New Roman" charset="0"/>
                          <a:cs typeface="Times New Roman" charset="0"/>
                        </a:rPr>
                        <a:t>600</a:t>
                      </a:r>
                      <a:endParaRPr lang="en-US" dirty="0">
                        <a:latin typeface="Times New Roman" charset="0"/>
                        <a:ea typeface="Times New Roman" charset="0"/>
                        <a:cs typeface="Times New Roman" charset="0"/>
                      </a:endParaRPr>
                    </a:p>
                  </a:txBody>
                  <a:tcPr/>
                </a:tc>
              </a:tr>
              <a:tr h="370840">
                <a:tc>
                  <a:txBody>
                    <a:bodyPr/>
                    <a:lstStyle/>
                    <a:p>
                      <a:r>
                        <a:rPr lang="en-US" dirty="0" smtClean="0">
                          <a:latin typeface="Times New Roman" charset="0"/>
                          <a:ea typeface="Times New Roman" charset="0"/>
                          <a:cs typeface="Times New Roman" charset="0"/>
                        </a:rPr>
                        <a:t>Beban (2)</a:t>
                      </a:r>
                      <a:endParaRPr lang="en-US" dirty="0">
                        <a:latin typeface="Times New Roman" charset="0"/>
                        <a:ea typeface="Times New Roman" charset="0"/>
                        <a:cs typeface="Times New Roman" charset="0"/>
                      </a:endParaRPr>
                    </a:p>
                  </a:txBody>
                  <a:tcPr/>
                </a:tc>
                <a:tc>
                  <a:txBody>
                    <a:bodyPr/>
                    <a:lstStyle/>
                    <a:p>
                      <a:pPr algn="ctr"/>
                      <a:r>
                        <a:rPr lang="en-US" dirty="0" smtClean="0">
                          <a:latin typeface="Times New Roman" charset="0"/>
                          <a:ea typeface="Times New Roman" charset="0"/>
                          <a:cs typeface="Times New Roman" charset="0"/>
                        </a:rPr>
                        <a:t>-</a:t>
                      </a:r>
                      <a:endParaRPr lang="en-US" dirty="0">
                        <a:latin typeface="Times New Roman" charset="0"/>
                        <a:ea typeface="Times New Roman" charset="0"/>
                        <a:cs typeface="Times New Roman" charset="0"/>
                      </a:endParaRPr>
                    </a:p>
                  </a:txBody>
                  <a:tcPr/>
                </a:tc>
                <a:tc>
                  <a:txBody>
                    <a:bodyPr/>
                    <a:lstStyle/>
                    <a:p>
                      <a:pPr algn="ctr"/>
                      <a:r>
                        <a:rPr lang="en-US" dirty="0" smtClean="0">
                          <a:latin typeface="Times New Roman" charset="0"/>
                          <a:ea typeface="Times New Roman" charset="0"/>
                          <a:cs typeface="Times New Roman" charset="0"/>
                        </a:rPr>
                        <a:t>-</a:t>
                      </a:r>
                      <a:endParaRPr lang="en-US" dirty="0">
                        <a:latin typeface="Times New Roman" charset="0"/>
                        <a:ea typeface="Times New Roman" charset="0"/>
                        <a:cs typeface="Times New Roman" charset="0"/>
                      </a:endParaRPr>
                    </a:p>
                  </a:txBody>
                  <a:tcPr/>
                </a:tc>
              </a:tr>
              <a:tr h="370840">
                <a:tc>
                  <a:txBody>
                    <a:bodyPr/>
                    <a:lstStyle/>
                    <a:p>
                      <a:r>
                        <a:rPr lang="en-US" b="1" dirty="0" err="1" smtClean="0">
                          <a:latin typeface="Times New Roman" charset="0"/>
                          <a:ea typeface="Times New Roman" charset="0"/>
                          <a:cs typeface="Times New Roman" charset="0"/>
                        </a:rPr>
                        <a:t>Laba</a:t>
                      </a:r>
                      <a:r>
                        <a:rPr lang="en-US" b="1" dirty="0" smtClean="0">
                          <a:latin typeface="Times New Roman" charset="0"/>
                          <a:ea typeface="Times New Roman" charset="0"/>
                          <a:cs typeface="Times New Roman" charset="0"/>
                        </a:rPr>
                        <a:t> (3) = (1) – (2)</a:t>
                      </a:r>
                      <a:endParaRPr lang="en-US" b="1" dirty="0">
                        <a:latin typeface="Times New Roman" charset="0"/>
                        <a:ea typeface="Times New Roman" charset="0"/>
                        <a:cs typeface="Times New Roman" charset="0"/>
                      </a:endParaRPr>
                    </a:p>
                  </a:txBody>
                  <a:tcPr/>
                </a:tc>
                <a:tc>
                  <a:txBody>
                    <a:bodyPr/>
                    <a:lstStyle/>
                    <a:p>
                      <a:pPr algn="ctr"/>
                      <a:r>
                        <a:rPr lang="en-US" b="1" dirty="0" smtClean="0">
                          <a:latin typeface="Times New Roman" charset="0"/>
                          <a:ea typeface="Times New Roman" charset="0"/>
                          <a:cs typeface="Times New Roman" charset="0"/>
                        </a:rPr>
                        <a:t>-</a:t>
                      </a:r>
                      <a:endParaRPr lang="en-US" b="1" dirty="0">
                        <a:latin typeface="Times New Roman" charset="0"/>
                        <a:ea typeface="Times New Roman" charset="0"/>
                        <a:cs typeface="Times New Roman" charset="0"/>
                      </a:endParaRPr>
                    </a:p>
                  </a:txBody>
                  <a:tcPr/>
                </a:tc>
                <a:tc>
                  <a:txBody>
                    <a:bodyPr/>
                    <a:lstStyle/>
                    <a:p>
                      <a:pPr algn="ctr"/>
                      <a:r>
                        <a:rPr lang="en-US" b="1" dirty="0" smtClean="0">
                          <a:latin typeface="Times New Roman" charset="0"/>
                          <a:ea typeface="Times New Roman" charset="0"/>
                          <a:cs typeface="Times New Roman" charset="0"/>
                        </a:rPr>
                        <a:t>600</a:t>
                      </a:r>
                      <a:endParaRPr lang="en-US" b="1" dirty="0">
                        <a:latin typeface="Times New Roman" charset="0"/>
                        <a:ea typeface="Times New Roman" charset="0"/>
                        <a:cs typeface="Times New Roman" charset="0"/>
                      </a:endParaRPr>
                    </a:p>
                  </a:txBody>
                  <a:tcPr/>
                </a:tc>
              </a:tr>
              <a:tr h="370840">
                <a:tc>
                  <a:txBody>
                    <a:bodyPr/>
                    <a:lstStyle/>
                    <a:p>
                      <a:r>
                        <a:rPr lang="en-US" b="1" dirty="0" err="1" smtClean="0">
                          <a:latin typeface="Times New Roman" charset="0"/>
                          <a:ea typeface="Times New Roman" charset="0"/>
                          <a:cs typeface="Times New Roman" charset="0"/>
                        </a:rPr>
                        <a:t>Kas</a:t>
                      </a:r>
                      <a:r>
                        <a:rPr lang="en-US" b="1" dirty="0" smtClean="0">
                          <a:latin typeface="Times New Roman" charset="0"/>
                          <a:ea typeface="Times New Roman" charset="0"/>
                          <a:cs typeface="Times New Roman" charset="0"/>
                        </a:rPr>
                        <a:t> (4c) = (4b) + (5a) +</a:t>
                      </a:r>
                      <a:r>
                        <a:rPr lang="en-US" b="1" baseline="0" dirty="0" smtClean="0">
                          <a:latin typeface="Times New Roman" charset="0"/>
                          <a:ea typeface="Times New Roman" charset="0"/>
                          <a:cs typeface="Times New Roman" charset="0"/>
                        </a:rPr>
                        <a:t> </a:t>
                      </a:r>
                      <a:r>
                        <a:rPr lang="en-US" b="1" dirty="0" smtClean="0">
                          <a:latin typeface="Times New Roman" charset="0"/>
                          <a:ea typeface="Times New Roman" charset="0"/>
                          <a:cs typeface="Times New Roman" charset="0"/>
                        </a:rPr>
                        <a:t>(5b) + (3)</a:t>
                      </a:r>
                      <a:endParaRPr lang="en-US" b="1" dirty="0">
                        <a:latin typeface="Times New Roman" charset="0"/>
                        <a:ea typeface="Times New Roman" charset="0"/>
                        <a:cs typeface="Times New Roman" charset="0"/>
                      </a:endParaRPr>
                    </a:p>
                  </a:txBody>
                  <a:tcPr/>
                </a:tc>
                <a:tc>
                  <a:txBody>
                    <a:bodyPr/>
                    <a:lstStyle/>
                    <a:p>
                      <a:pPr algn="ctr"/>
                      <a:r>
                        <a:rPr lang="en-US" b="1" dirty="0" smtClean="0">
                          <a:latin typeface="Times New Roman" charset="0"/>
                          <a:ea typeface="Times New Roman" charset="0"/>
                          <a:cs typeface="Times New Roman" charset="0"/>
                        </a:rPr>
                        <a:t>500</a:t>
                      </a:r>
                      <a:endParaRPr lang="en-US" b="1" dirty="0">
                        <a:latin typeface="Times New Roman" charset="0"/>
                        <a:ea typeface="Times New Roman" charset="0"/>
                        <a:cs typeface="Times New Roman" charset="0"/>
                      </a:endParaRPr>
                    </a:p>
                  </a:txBody>
                  <a:tcPr/>
                </a:tc>
                <a:tc>
                  <a:txBody>
                    <a:bodyPr/>
                    <a:lstStyle/>
                    <a:p>
                      <a:pPr algn="ctr"/>
                      <a:r>
                        <a:rPr lang="en-US" b="1" dirty="0" smtClean="0">
                          <a:latin typeface="Times New Roman" charset="0"/>
                          <a:ea typeface="Times New Roman" charset="0"/>
                          <a:cs typeface="Times New Roman" charset="0"/>
                        </a:rPr>
                        <a:t>500</a:t>
                      </a:r>
                      <a:endParaRPr lang="en-US" b="1" dirty="0">
                        <a:latin typeface="Times New Roman" charset="0"/>
                        <a:ea typeface="Times New Roman" charset="0"/>
                        <a:cs typeface="Times New Roman" charset="0"/>
                      </a:endParaRPr>
                    </a:p>
                  </a:txBody>
                  <a:tcPr/>
                </a:tc>
              </a:tr>
              <a:tr h="370840">
                <a:tc>
                  <a:txBody>
                    <a:bodyPr/>
                    <a:lstStyle/>
                    <a:p>
                      <a:r>
                        <a:rPr lang="en-US" dirty="0" err="1" smtClean="0">
                          <a:latin typeface="Times New Roman" charset="0"/>
                          <a:ea typeface="Times New Roman" charset="0"/>
                          <a:cs typeface="Times New Roman" charset="0"/>
                        </a:rPr>
                        <a:t>Aset</a:t>
                      </a:r>
                      <a:r>
                        <a:rPr lang="en-US" dirty="0" smtClean="0">
                          <a:latin typeface="Times New Roman" charset="0"/>
                          <a:ea typeface="Times New Roman" charset="0"/>
                          <a:cs typeface="Times New Roman" charset="0"/>
                        </a:rPr>
                        <a:t> </a:t>
                      </a:r>
                      <a:endParaRPr lang="en-US" dirty="0">
                        <a:latin typeface="Times New Roman" charset="0"/>
                        <a:ea typeface="Times New Roman" charset="0"/>
                        <a:cs typeface="Times New Roman" charset="0"/>
                      </a:endParaRPr>
                    </a:p>
                  </a:txBody>
                  <a:tcPr/>
                </a:tc>
                <a:tc>
                  <a:txBody>
                    <a:bodyPr/>
                    <a:lstStyle/>
                    <a:p>
                      <a:pPr algn="ctr"/>
                      <a:r>
                        <a:rPr lang="en-US" dirty="0" smtClean="0">
                          <a:latin typeface="Times New Roman" charset="0"/>
                          <a:ea typeface="Times New Roman" charset="0"/>
                          <a:cs typeface="Times New Roman" charset="0"/>
                        </a:rPr>
                        <a:t>-</a:t>
                      </a:r>
                      <a:endParaRPr lang="en-US" dirty="0">
                        <a:latin typeface="Times New Roman" charset="0"/>
                        <a:ea typeface="Times New Roman" charset="0"/>
                        <a:cs typeface="Times New Roman" charset="0"/>
                      </a:endParaRPr>
                    </a:p>
                  </a:txBody>
                  <a:tcPr/>
                </a:tc>
                <a:tc>
                  <a:txBody>
                    <a:bodyPr/>
                    <a:lstStyle/>
                    <a:p>
                      <a:pPr algn="ctr"/>
                      <a:r>
                        <a:rPr lang="en-US" dirty="0" smtClean="0">
                          <a:latin typeface="Times New Roman" charset="0"/>
                          <a:ea typeface="Times New Roman" charset="0"/>
                          <a:cs typeface="Times New Roman" charset="0"/>
                        </a:rPr>
                        <a:t>-</a:t>
                      </a:r>
                      <a:endParaRPr lang="en-US" dirty="0">
                        <a:latin typeface="Times New Roman" charset="0"/>
                        <a:ea typeface="Times New Roman" charset="0"/>
                        <a:cs typeface="Times New Roman" charset="0"/>
                      </a:endParaRPr>
                    </a:p>
                  </a:txBody>
                  <a:tcPr/>
                </a:tc>
              </a:tr>
              <a:tr h="370840">
                <a:tc>
                  <a:txBody>
                    <a:bodyPr/>
                    <a:lstStyle/>
                    <a:p>
                      <a:r>
                        <a:rPr lang="en-US" dirty="0" err="1" smtClean="0">
                          <a:latin typeface="Times New Roman" charset="0"/>
                          <a:ea typeface="Times New Roman" charset="0"/>
                          <a:cs typeface="Times New Roman" charset="0"/>
                        </a:rPr>
                        <a:t>Liabilitas</a:t>
                      </a:r>
                      <a:r>
                        <a:rPr lang="en-US" dirty="0" smtClean="0">
                          <a:latin typeface="Times New Roman" charset="0"/>
                          <a:ea typeface="Times New Roman" charset="0"/>
                          <a:cs typeface="Times New Roman" charset="0"/>
                        </a:rPr>
                        <a:t> </a:t>
                      </a:r>
                    </a:p>
                    <a:p>
                      <a:r>
                        <a:rPr lang="en-US" dirty="0" smtClean="0">
                          <a:latin typeface="Times New Roman" charset="0"/>
                          <a:ea typeface="Times New Roman" charset="0"/>
                          <a:cs typeface="Times New Roman" charset="0"/>
                        </a:rPr>
                        <a:t>(</a:t>
                      </a:r>
                      <a:r>
                        <a:rPr lang="en-US" dirty="0" err="1" smtClean="0">
                          <a:latin typeface="Times New Roman" charset="0"/>
                          <a:ea typeface="Times New Roman" charset="0"/>
                          <a:cs typeface="Times New Roman" charset="0"/>
                        </a:rPr>
                        <a:t>Pendapatan</a:t>
                      </a:r>
                      <a:r>
                        <a:rPr lang="en-US" dirty="0" smtClean="0">
                          <a:latin typeface="Times New Roman" charset="0"/>
                          <a:ea typeface="Times New Roman" charset="0"/>
                          <a:cs typeface="Times New Roman" charset="0"/>
                        </a:rPr>
                        <a:t> </a:t>
                      </a:r>
                      <a:r>
                        <a:rPr lang="en-US" dirty="0" err="1" smtClean="0">
                          <a:latin typeface="Times New Roman" charset="0"/>
                          <a:ea typeface="Times New Roman" charset="0"/>
                          <a:cs typeface="Times New Roman" charset="0"/>
                        </a:rPr>
                        <a:t>di</a:t>
                      </a:r>
                      <a:r>
                        <a:rPr lang="en-US" baseline="0" dirty="0" err="1" smtClean="0">
                          <a:latin typeface="Times New Roman" charset="0"/>
                          <a:ea typeface="Times New Roman" charset="0"/>
                          <a:cs typeface="Times New Roman" charset="0"/>
                        </a:rPr>
                        <a:t>terima</a:t>
                      </a:r>
                      <a:r>
                        <a:rPr lang="en-US" baseline="0" dirty="0" smtClean="0">
                          <a:latin typeface="Times New Roman" charset="0"/>
                          <a:ea typeface="Times New Roman" charset="0"/>
                          <a:cs typeface="Times New Roman" charset="0"/>
                        </a:rPr>
                        <a:t> di </a:t>
                      </a:r>
                      <a:r>
                        <a:rPr lang="en-US" baseline="0" dirty="0" err="1" smtClean="0">
                          <a:latin typeface="Times New Roman" charset="0"/>
                          <a:ea typeface="Times New Roman" charset="0"/>
                          <a:cs typeface="Times New Roman" charset="0"/>
                        </a:rPr>
                        <a:t>muka</a:t>
                      </a:r>
                      <a:r>
                        <a:rPr lang="en-US" baseline="0" dirty="0" smtClean="0">
                          <a:latin typeface="Times New Roman" charset="0"/>
                          <a:ea typeface="Times New Roman" charset="0"/>
                          <a:cs typeface="Times New Roman" charset="0"/>
                        </a:rPr>
                        <a:t> -</a:t>
                      </a:r>
                      <a:r>
                        <a:rPr lang="en-US" dirty="0" smtClean="0">
                          <a:latin typeface="Times New Roman" charset="0"/>
                          <a:ea typeface="Times New Roman" charset="0"/>
                          <a:cs typeface="Times New Roman" charset="0"/>
                        </a:rPr>
                        <a:t> </a:t>
                      </a:r>
                      <a:r>
                        <a:rPr lang="en-US" dirty="0" err="1" smtClean="0">
                          <a:latin typeface="Times New Roman" charset="0"/>
                          <a:ea typeface="Times New Roman" charset="0"/>
                          <a:cs typeface="Times New Roman" charset="0"/>
                        </a:rPr>
                        <a:t>Entitas</a:t>
                      </a:r>
                      <a:r>
                        <a:rPr lang="en-US" dirty="0" smtClean="0">
                          <a:latin typeface="Times New Roman" charset="0"/>
                          <a:ea typeface="Times New Roman" charset="0"/>
                          <a:cs typeface="Times New Roman" charset="0"/>
                        </a:rPr>
                        <a:t> D) (5b)</a:t>
                      </a:r>
                      <a:endParaRPr lang="en-US" dirty="0">
                        <a:latin typeface="Times New Roman" charset="0"/>
                        <a:ea typeface="Times New Roman" charset="0"/>
                        <a:cs typeface="Times New Roman" charset="0"/>
                      </a:endParaRPr>
                    </a:p>
                  </a:txBody>
                  <a:tcPr/>
                </a:tc>
                <a:tc>
                  <a:txBody>
                    <a:bodyPr/>
                    <a:lstStyle/>
                    <a:p>
                      <a:pPr algn="ctr"/>
                      <a:r>
                        <a:rPr lang="en-US" dirty="0" smtClean="0">
                          <a:latin typeface="Times New Roman" charset="0"/>
                          <a:ea typeface="Times New Roman" charset="0"/>
                          <a:cs typeface="Times New Roman" charset="0"/>
                        </a:rPr>
                        <a:t>200</a:t>
                      </a:r>
                      <a:endParaRPr lang="en-US" dirty="0">
                        <a:latin typeface="Times New Roman" charset="0"/>
                        <a:ea typeface="Times New Roman" charset="0"/>
                        <a:cs typeface="Times New Roman" charset="0"/>
                      </a:endParaRPr>
                    </a:p>
                  </a:txBody>
                  <a:tcPr/>
                </a:tc>
                <a:tc>
                  <a:txBody>
                    <a:bodyPr/>
                    <a:lstStyle/>
                    <a:p>
                      <a:pPr algn="ctr"/>
                      <a:r>
                        <a:rPr lang="en-US" dirty="0" smtClean="0">
                          <a:latin typeface="Times New Roman" charset="0"/>
                          <a:ea typeface="Times New Roman" charset="0"/>
                          <a:cs typeface="Times New Roman" charset="0"/>
                        </a:rPr>
                        <a:t>-</a:t>
                      </a:r>
                      <a:endParaRPr lang="en-US" dirty="0">
                        <a:latin typeface="Times New Roman" charset="0"/>
                        <a:ea typeface="Times New Roman" charset="0"/>
                        <a:cs typeface="Times New Roman" charset="0"/>
                      </a:endParaRPr>
                    </a:p>
                  </a:txBody>
                  <a:tcPr/>
                </a:tc>
              </a:tr>
            </a:tbl>
          </a:graphicData>
        </a:graphic>
      </p:graphicFrame>
    </p:spTree>
    <p:extLst>
      <p:ext uri="{BB962C8B-B14F-4D97-AF65-F5344CB8AC3E}">
        <p14:creationId xmlns:p14="http://schemas.microsoft.com/office/powerpoint/2010/main" val="87122542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533400" y="1119103"/>
            <a:ext cx="8229600" cy="4291097"/>
          </a:xfrm>
        </p:spPr>
        <p:txBody>
          <a:bodyPr/>
          <a:lstStyle/>
          <a:p>
            <a:pPr algn="just"/>
            <a:r>
              <a:rPr lang="en-US" sz="2400" dirty="0" err="1" smtClean="0"/>
              <a:t>Bulan</a:t>
            </a:r>
            <a:r>
              <a:rPr lang="en-US" sz="2400" dirty="0" smtClean="0"/>
              <a:t> September </a:t>
            </a:r>
            <a:r>
              <a:rPr lang="en-US" sz="2400" dirty="0" smtClean="0">
                <a:sym typeface="Wingdings"/>
              </a:rPr>
              <a:t> </a:t>
            </a:r>
            <a:r>
              <a:rPr lang="en-US" sz="2400" dirty="0" err="1" smtClean="0">
                <a:sym typeface="Wingdings"/>
              </a:rPr>
              <a:t>Entitas</a:t>
            </a:r>
            <a:r>
              <a:rPr lang="en-US" sz="2400" dirty="0" smtClean="0">
                <a:sym typeface="Wingdings"/>
              </a:rPr>
              <a:t> A </a:t>
            </a:r>
            <a:r>
              <a:rPr lang="en-US" sz="2400" dirty="0" err="1" smtClean="0">
                <a:sym typeface="Wingdings"/>
              </a:rPr>
              <a:t>menyerahkan</a:t>
            </a:r>
            <a:r>
              <a:rPr lang="en-US" sz="2400" dirty="0" smtClean="0">
                <a:sym typeface="Wingdings"/>
              </a:rPr>
              <a:t> </a:t>
            </a:r>
            <a:r>
              <a:rPr lang="en-US" sz="2400" dirty="0" err="1" smtClean="0">
                <a:sym typeface="Wingdings"/>
              </a:rPr>
              <a:t>jasa</a:t>
            </a:r>
            <a:r>
              <a:rPr lang="en-US" sz="2400" dirty="0" smtClean="0">
                <a:sym typeface="Wingdings"/>
              </a:rPr>
              <a:t> catering </a:t>
            </a:r>
            <a:r>
              <a:rPr lang="en-US" sz="2400" dirty="0" err="1" smtClean="0">
                <a:sym typeface="Wingdings"/>
              </a:rPr>
              <a:t>pada</a:t>
            </a:r>
            <a:r>
              <a:rPr lang="en-US" sz="2400" dirty="0" smtClean="0">
                <a:sym typeface="Wingdings"/>
              </a:rPr>
              <a:t> </a:t>
            </a:r>
            <a:r>
              <a:rPr lang="en-US" sz="2400" dirty="0" err="1" smtClean="0">
                <a:sym typeface="Wingdings"/>
              </a:rPr>
              <a:t>Entitas</a:t>
            </a:r>
            <a:r>
              <a:rPr lang="en-US" sz="2400" dirty="0" smtClean="0">
                <a:sym typeface="Wingdings"/>
              </a:rPr>
              <a:t> D. </a:t>
            </a:r>
            <a:r>
              <a:rPr lang="en-US" sz="2400" dirty="0" err="1" smtClean="0">
                <a:sym typeface="Wingdings"/>
              </a:rPr>
              <a:t>Biaya</a:t>
            </a:r>
            <a:r>
              <a:rPr lang="en-US" sz="2400" dirty="0" smtClean="0">
                <a:sym typeface="Wingdings"/>
              </a:rPr>
              <a:t> </a:t>
            </a:r>
            <a:r>
              <a:rPr lang="en-US" sz="2400" dirty="0" err="1" smtClean="0">
                <a:sym typeface="Wingdings"/>
              </a:rPr>
              <a:t>penyediaan</a:t>
            </a:r>
            <a:r>
              <a:rPr lang="en-US" sz="2400" dirty="0" smtClean="0">
                <a:sym typeface="Wingdings"/>
              </a:rPr>
              <a:t> </a:t>
            </a:r>
            <a:r>
              <a:rPr lang="en-US" sz="2400" dirty="0" err="1" smtClean="0">
                <a:sym typeface="Wingdings"/>
              </a:rPr>
              <a:t>jasa</a:t>
            </a:r>
            <a:r>
              <a:rPr lang="en-US" sz="2400" dirty="0" smtClean="0">
                <a:sym typeface="Wingdings"/>
              </a:rPr>
              <a:t> </a:t>
            </a:r>
            <a:r>
              <a:rPr lang="en-US" sz="2400" dirty="0" err="1" smtClean="0">
                <a:sym typeface="Wingdings"/>
              </a:rPr>
              <a:t>tersebut</a:t>
            </a:r>
            <a:r>
              <a:rPr lang="en-US" sz="2400" dirty="0" smtClean="0">
                <a:sym typeface="Wingdings"/>
              </a:rPr>
              <a:t> Rp100.</a:t>
            </a:r>
            <a:endParaRPr lang="en-US" sz="2400" dirty="0"/>
          </a:p>
        </p:txBody>
      </p:sp>
      <p:sp>
        <p:nvSpPr>
          <p:cNvPr id="4" name="Slide Number Placeholder 3"/>
          <p:cNvSpPr>
            <a:spLocks noGrp="1"/>
          </p:cNvSpPr>
          <p:nvPr>
            <p:ph type="sldNum" sz="quarter" idx="10"/>
          </p:nvPr>
        </p:nvSpPr>
        <p:spPr/>
        <p:txBody>
          <a:bodyPr/>
          <a:lstStyle/>
          <a:p>
            <a:pPr>
              <a:defRPr/>
            </a:pPr>
            <a:fld id="{0E5C9E0E-0EF2-4B31-B3CC-9630651E1B18}" type="slidenum">
              <a:rPr lang="en-US" smtClean="0">
                <a:solidFill>
                  <a:schemeClr val="tx1">
                    <a:lumMod val="95000"/>
                    <a:lumOff val="5000"/>
                  </a:schemeClr>
                </a:solidFill>
              </a:rPr>
              <a:pPr>
                <a:defRPr/>
              </a:pPr>
              <a:t>17</a:t>
            </a:fld>
            <a:endParaRPr lang="en-US" dirty="0">
              <a:solidFill>
                <a:schemeClr val="tx1">
                  <a:lumMod val="95000"/>
                  <a:lumOff val="5000"/>
                </a:schemeClr>
              </a:solidFill>
            </a:endParaRPr>
          </a:p>
        </p:txBody>
      </p:sp>
      <p:sp>
        <p:nvSpPr>
          <p:cNvPr id="5" name="Title 2"/>
          <p:cNvSpPr>
            <a:spLocks noGrp="1"/>
          </p:cNvSpPr>
          <p:nvPr>
            <p:ph type="title"/>
          </p:nvPr>
        </p:nvSpPr>
        <p:spPr>
          <a:xfrm>
            <a:off x="1600200" y="5943600"/>
            <a:ext cx="6400800" cy="792162"/>
          </a:xfrm>
        </p:spPr>
        <p:txBody>
          <a:bodyPr/>
          <a:lstStyle/>
          <a:p>
            <a:r>
              <a:rPr lang="en-US" sz="2800" b="1" dirty="0" err="1" smtClean="0">
                <a:latin typeface="Cooper Black" charset="0"/>
                <a:ea typeface="Cooper Black" charset="0"/>
                <a:cs typeface="Cooper Black" charset="0"/>
              </a:rPr>
              <a:t>Contoh</a:t>
            </a:r>
            <a:r>
              <a:rPr lang="en-US" sz="2800" b="1" dirty="0" smtClean="0">
                <a:latin typeface="Cooper Black" charset="0"/>
                <a:ea typeface="Cooper Black" charset="0"/>
                <a:cs typeface="Cooper Black" charset="0"/>
              </a:rPr>
              <a:t> </a:t>
            </a:r>
            <a:r>
              <a:rPr lang="en-US" sz="2800" b="1" dirty="0" err="1" smtClean="0">
                <a:latin typeface="Cooper Black" charset="0"/>
                <a:ea typeface="Cooper Black" charset="0"/>
                <a:cs typeface="Cooper Black" charset="0"/>
              </a:rPr>
              <a:t>Ilustrasi</a:t>
            </a:r>
            <a:r>
              <a:rPr lang="en-US" sz="2800" b="1" dirty="0" smtClean="0">
                <a:latin typeface="Cooper Black" charset="0"/>
                <a:ea typeface="Cooper Black" charset="0"/>
                <a:cs typeface="Cooper Black" charset="0"/>
              </a:rPr>
              <a:t> </a:t>
            </a:r>
            <a:r>
              <a:rPr lang="en-US" sz="2800" b="1" dirty="0" err="1" smtClean="0">
                <a:latin typeface="Cooper Black" charset="0"/>
                <a:ea typeface="Cooper Black" charset="0"/>
                <a:cs typeface="Cooper Black" charset="0"/>
              </a:rPr>
              <a:t>Dasar</a:t>
            </a:r>
            <a:r>
              <a:rPr lang="en-US" sz="2800" b="1" dirty="0" smtClean="0">
                <a:latin typeface="Cooper Black" charset="0"/>
                <a:ea typeface="Cooper Black" charset="0"/>
                <a:cs typeface="Cooper Black" charset="0"/>
              </a:rPr>
              <a:t> </a:t>
            </a:r>
            <a:r>
              <a:rPr lang="en-US" sz="2800" b="1" dirty="0" err="1" smtClean="0">
                <a:latin typeface="Cooper Black" charset="0"/>
                <a:ea typeface="Cooper Black" charset="0"/>
                <a:cs typeface="Cooper Black" charset="0"/>
              </a:rPr>
              <a:t>Akrual</a:t>
            </a:r>
            <a:r>
              <a:rPr lang="en-US" sz="2800" b="1" dirty="0" smtClean="0">
                <a:latin typeface="Cooper Black" charset="0"/>
                <a:ea typeface="Cooper Black" charset="0"/>
                <a:cs typeface="Cooper Black" charset="0"/>
              </a:rPr>
              <a:t> vs </a:t>
            </a:r>
            <a:r>
              <a:rPr lang="en-US" sz="2800" b="1" dirty="0" err="1" smtClean="0">
                <a:latin typeface="Cooper Black" charset="0"/>
                <a:ea typeface="Cooper Black" charset="0"/>
                <a:cs typeface="Cooper Black" charset="0"/>
              </a:rPr>
              <a:t>Dasar</a:t>
            </a:r>
            <a:r>
              <a:rPr lang="en-US" sz="2800" b="1" dirty="0" smtClean="0">
                <a:latin typeface="Cooper Black" charset="0"/>
                <a:ea typeface="Cooper Black" charset="0"/>
                <a:cs typeface="Cooper Black" charset="0"/>
              </a:rPr>
              <a:t> </a:t>
            </a:r>
            <a:r>
              <a:rPr lang="en-US" sz="2800" b="1" dirty="0" err="1" smtClean="0">
                <a:latin typeface="Cooper Black" charset="0"/>
                <a:ea typeface="Cooper Black" charset="0"/>
                <a:cs typeface="Cooper Black" charset="0"/>
              </a:rPr>
              <a:t>Kas</a:t>
            </a:r>
            <a:r>
              <a:rPr lang="en-US" sz="2800" b="1" dirty="0" smtClean="0">
                <a:latin typeface="Cooper Black" charset="0"/>
                <a:ea typeface="Cooper Black" charset="0"/>
                <a:cs typeface="Cooper Black" charset="0"/>
              </a:rPr>
              <a:t> (</a:t>
            </a:r>
            <a:r>
              <a:rPr lang="en-US" sz="2800" b="1" dirty="0" err="1" smtClean="0">
                <a:latin typeface="Cooper Black" charset="0"/>
                <a:ea typeface="Cooper Black" charset="0"/>
                <a:cs typeface="Cooper Black" charset="0"/>
              </a:rPr>
              <a:t>Lanjutan</a:t>
            </a:r>
            <a:r>
              <a:rPr lang="en-US" sz="2800" b="1" dirty="0" smtClean="0">
                <a:latin typeface="Cooper Black" charset="0"/>
                <a:ea typeface="Cooper Black" charset="0"/>
                <a:cs typeface="Cooper Black" charset="0"/>
              </a:rPr>
              <a:t>..)</a:t>
            </a:r>
            <a:endParaRPr lang="en-US" sz="2800" b="1" dirty="0">
              <a:latin typeface="Cooper Black" charset="0"/>
              <a:ea typeface="Cooper Black" charset="0"/>
              <a:cs typeface="Cooper Black" charset="0"/>
            </a:endParaRPr>
          </a:p>
        </p:txBody>
      </p:sp>
      <p:graphicFrame>
        <p:nvGraphicFramePr>
          <p:cNvPr id="6" name="Table 5"/>
          <p:cNvGraphicFramePr>
            <a:graphicFrameLocks noGrp="1"/>
          </p:cNvGraphicFramePr>
          <p:nvPr>
            <p:extLst>
              <p:ext uri="{D42A27DB-BD31-4B8C-83A1-F6EECF244321}">
                <p14:modId xmlns:p14="http://schemas.microsoft.com/office/powerpoint/2010/main" val="1979225990"/>
              </p:ext>
            </p:extLst>
          </p:nvPr>
        </p:nvGraphicFramePr>
        <p:xfrm>
          <a:off x="304800" y="2362200"/>
          <a:ext cx="8534400" cy="3134360"/>
        </p:xfrm>
        <a:graphic>
          <a:graphicData uri="http://schemas.openxmlformats.org/drawingml/2006/table">
            <a:tbl>
              <a:tblPr firstRow="1" bandRow="1">
                <a:tableStyleId>{0660B408-B3CF-4A94-85FC-2B1E0A45F4A2}</a:tableStyleId>
              </a:tblPr>
              <a:tblGrid>
                <a:gridCol w="4419600"/>
                <a:gridCol w="2133600"/>
                <a:gridCol w="1981200"/>
              </a:tblGrid>
              <a:tr h="370840">
                <a:tc>
                  <a:txBody>
                    <a:bodyPr/>
                    <a:lstStyle/>
                    <a:p>
                      <a:pPr algn="ctr"/>
                      <a:r>
                        <a:rPr lang="en-US" dirty="0" err="1" smtClean="0">
                          <a:latin typeface="Times New Roman" charset="0"/>
                          <a:ea typeface="Times New Roman" charset="0"/>
                          <a:cs typeface="Times New Roman" charset="0"/>
                        </a:rPr>
                        <a:t>Keterangan</a:t>
                      </a:r>
                      <a:endParaRPr lang="en-US" dirty="0">
                        <a:latin typeface="Times New Roman" charset="0"/>
                        <a:ea typeface="Times New Roman" charset="0"/>
                        <a:cs typeface="Times New Roman" charset="0"/>
                      </a:endParaRPr>
                    </a:p>
                  </a:txBody>
                  <a:tcPr/>
                </a:tc>
                <a:tc>
                  <a:txBody>
                    <a:bodyPr/>
                    <a:lstStyle/>
                    <a:p>
                      <a:pPr algn="ctr"/>
                      <a:r>
                        <a:rPr lang="en-US" dirty="0" err="1" smtClean="0">
                          <a:latin typeface="Times New Roman" charset="0"/>
                          <a:ea typeface="Times New Roman" charset="0"/>
                          <a:cs typeface="Times New Roman" charset="0"/>
                        </a:rPr>
                        <a:t>Dasar</a:t>
                      </a:r>
                      <a:r>
                        <a:rPr lang="en-US" baseline="0" dirty="0" smtClean="0">
                          <a:latin typeface="Times New Roman" charset="0"/>
                          <a:ea typeface="Times New Roman" charset="0"/>
                          <a:cs typeface="Times New Roman" charset="0"/>
                        </a:rPr>
                        <a:t> </a:t>
                      </a:r>
                      <a:r>
                        <a:rPr lang="en-US" baseline="0" dirty="0" err="1" smtClean="0">
                          <a:latin typeface="Times New Roman" charset="0"/>
                          <a:ea typeface="Times New Roman" charset="0"/>
                          <a:cs typeface="Times New Roman" charset="0"/>
                        </a:rPr>
                        <a:t>Akrual</a:t>
                      </a:r>
                      <a:r>
                        <a:rPr lang="en-US" baseline="0" dirty="0" smtClean="0">
                          <a:latin typeface="Times New Roman" charset="0"/>
                          <a:ea typeface="Times New Roman" charset="0"/>
                          <a:cs typeface="Times New Roman" charset="0"/>
                        </a:rPr>
                        <a:t> (</a:t>
                      </a:r>
                      <a:r>
                        <a:rPr lang="en-US" baseline="0" dirty="0" err="1" smtClean="0">
                          <a:latin typeface="Times New Roman" charset="0"/>
                          <a:ea typeface="Times New Roman" charset="0"/>
                          <a:cs typeface="Times New Roman" charset="0"/>
                        </a:rPr>
                        <a:t>dalam</a:t>
                      </a:r>
                      <a:r>
                        <a:rPr lang="en-US" baseline="0" dirty="0" smtClean="0">
                          <a:latin typeface="Times New Roman" charset="0"/>
                          <a:ea typeface="Times New Roman" charset="0"/>
                          <a:cs typeface="Times New Roman" charset="0"/>
                        </a:rPr>
                        <a:t> </a:t>
                      </a:r>
                      <a:r>
                        <a:rPr lang="en-US" baseline="0" dirty="0" err="1" smtClean="0">
                          <a:latin typeface="Times New Roman" charset="0"/>
                          <a:ea typeface="Times New Roman" charset="0"/>
                          <a:cs typeface="Times New Roman" charset="0"/>
                        </a:rPr>
                        <a:t>Rp</a:t>
                      </a:r>
                      <a:r>
                        <a:rPr lang="en-US" baseline="0" dirty="0" smtClean="0">
                          <a:latin typeface="Times New Roman" charset="0"/>
                          <a:ea typeface="Times New Roman" charset="0"/>
                          <a:cs typeface="Times New Roman" charset="0"/>
                        </a:rPr>
                        <a:t>)</a:t>
                      </a:r>
                      <a:endParaRPr lang="en-US" dirty="0">
                        <a:latin typeface="Times New Roman" charset="0"/>
                        <a:ea typeface="Times New Roman" charset="0"/>
                        <a:cs typeface="Times New Roman" charset="0"/>
                      </a:endParaRPr>
                    </a:p>
                  </a:txBody>
                  <a:tcPr/>
                </a:tc>
                <a:tc>
                  <a:txBody>
                    <a:bodyPr/>
                    <a:lstStyle/>
                    <a:p>
                      <a:pPr algn="ctr"/>
                      <a:r>
                        <a:rPr lang="en-US" dirty="0" err="1" smtClean="0">
                          <a:latin typeface="Times New Roman" charset="0"/>
                          <a:ea typeface="Times New Roman" charset="0"/>
                          <a:cs typeface="Times New Roman" charset="0"/>
                        </a:rPr>
                        <a:t>Dasar</a:t>
                      </a:r>
                      <a:r>
                        <a:rPr lang="en-US" dirty="0" smtClean="0">
                          <a:latin typeface="Times New Roman" charset="0"/>
                          <a:ea typeface="Times New Roman" charset="0"/>
                          <a:cs typeface="Times New Roman" charset="0"/>
                        </a:rPr>
                        <a:t> </a:t>
                      </a:r>
                      <a:r>
                        <a:rPr lang="en-US" dirty="0" err="1" smtClean="0">
                          <a:latin typeface="Times New Roman" charset="0"/>
                          <a:ea typeface="Times New Roman" charset="0"/>
                          <a:cs typeface="Times New Roman" charset="0"/>
                        </a:rPr>
                        <a:t>Kas</a:t>
                      </a:r>
                      <a:r>
                        <a:rPr lang="en-US" dirty="0" smtClean="0">
                          <a:latin typeface="Times New Roman" charset="0"/>
                          <a:ea typeface="Times New Roman" charset="0"/>
                          <a:cs typeface="Times New Roman" charset="0"/>
                        </a:rPr>
                        <a:t> (</a:t>
                      </a:r>
                      <a:r>
                        <a:rPr lang="en-US" dirty="0" err="1" smtClean="0">
                          <a:latin typeface="Times New Roman" charset="0"/>
                          <a:ea typeface="Times New Roman" charset="0"/>
                          <a:cs typeface="Times New Roman" charset="0"/>
                        </a:rPr>
                        <a:t>dalam</a:t>
                      </a:r>
                      <a:r>
                        <a:rPr lang="en-US" dirty="0" smtClean="0">
                          <a:latin typeface="Times New Roman" charset="0"/>
                          <a:ea typeface="Times New Roman" charset="0"/>
                          <a:cs typeface="Times New Roman" charset="0"/>
                        </a:rPr>
                        <a:t> </a:t>
                      </a:r>
                      <a:r>
                        <a:rPr lang="en-US" dirty="0" err="1" smtClean="0">
                          <a:latin typeface="Times New Roman" charset="0"/>
                          <a:ea typeface="Times New Roman" charset="0"/>
                          <a:cs typeface="Times New Roman" charset="0"/>
                        </a:rPr>
                        <a:t>Rp</a:t>
                      </a:r>
                      <a:r>
                        <a:rPr lang="en-US" dirty="0" smtClean="0">
                          <a:latin typeface="Times New Roman" charset="0"/>
                          <a:ea typeface="Times New Roman" charset="0"/>
                          <a:cs typeface="Times New Roman" charset="0"/>
                        </a:rPr>
                        <a:t>)</a:t>
                      </a:r>
                      <a:endParaRPr lang="en-US" dirty="0">
                        <a:latin typeface="Times New Roman" charset="0"/>
                        <a:ea typeface="Times New Roman" charset="0"/>
                        <a:cs typeface="Times New Roman" charset="0"/>
                      </a:endParaRPr>
                    </a:p>
                  </a:txBody>
                  <a:tcPr/>
                </a:tc>
              </a:tr>
              <a:tr h="370840">
                <a:tc>
                  <a:txBody>
                    <a:bodyPr/>
                    <a:lstStyle/>
                    <a:p>
                      <a:r>
                        <a:rPr lang="en-US" dirty="0" err="1" smtClean="0">
                          <a:latin typeface="Times New Roman" charset="0"/>
                          <a:ea typeface="Times New Roman" charset="0"/>
                          <a:cs typeface="Times New Roman" charset="0"/>
                        </a:rPr>
                        <a:t>Pendapatan</a:t>
                      </a:r>
                      <a:r>
                        <a:rPr lang="en-US" dirty="0" smtClean="0">
                          <a:latin typeface="Times New Roman" charset="0"/>
                          <a:ea typeface="Times New Roman" charset="0"/>
                          <a:cs typeface="Times New Roman" charset="0"/>
                        </a:rPr>
                        <a:t> (1)</a:t>
                      </a:r>
                      <a:endParaRPr lang="en-US" dirty="0">
                        <a:latin typeface="Times New Roman" charset="0"/>
                        <a:ea typeface="Times New Roman" charset="0"/>
                        <a:cs typeface="Times New Roman" charset="0"/>
                      </a:endParaRPr>
                    </a:p>
                  </a:txBody>
                  <a:tcPr/>
                </a:tc>
                <a:tc>
                  <a:txBody>
                    <a:bodyPr/>
                    <a:lstStyle/>
                    <a:p>
                      <a:pPr algn="ctr"/>
                      <a:r>
                        <a:rPr lang="en-US" dirty="0" smtClean="0">
                          <a:latin typeface="Times New Roman" charset="0"/>
                          <a:ea typeface="Times New Roman" charset="0"/>
                          <a:cs typeface="Times New Roman" charset="0"/>
                        </a:rPr>
                        <a:t>200</a:t>
                      </a:r>
                      <a:endParaRPr lang="en-US" dirty="0">
                        <a:latin typeface="Times New Roman" charset="0"/>
                        <a:ea typeface="Times New Roman" charset="0"/>
                        <a:cs typeface="Times New Roman" charset="0"/>
                      </a:endParaRPr>
                    </a:p>
                  </a:txBody>
                  <a:tcPr/>
                </a:tc>
                <a:tc>
                  <a:txBody>
                    <a:bodyPr/>
                    <a:lstStyle/>
                    <a:p>
                      <a:pPr algn="ctr"/>
                      <a:r>
                        <a:rPr lang="en-US" dirty="0" smtClean="0">
                          <a:latin typeface="Times New Roman" charset="0"/>
                          <a:ea typeface="Times New Roman" charset="0"/>
                          <a:cs typeface="Times New Roman" charset="0"/>
                        </a:rPr>
                        <a:t>-</a:t>
                      </a:r>
                      <a:endParaRPr lang="en-US" dirty="0">
                        <a:latin typeface="Times New Roman" charset="0"/>
                        <a:ea typeface="Times New Roman" charset="0"/>
                        <a:cs typeface="Times New Roman" charset="0"/>
                      </a:endParaRPr>
                    </a:p>
                  </a:txBody>
                  <a:tcPr/>
                </a:tc>
              </a:tr>
              <a:tr h="370840">
                <a:tc>
                  <a:txBody>
                    <a:bodyPr/>
                    <a:lstStyle/>
                    <a:p>
                      <a:r>
                        <a:rPr lang="en-US" dirty="0" smtClean="0">
                          <a:latin typeface="Times New Roman" charset="0"/>
                          <a:ea typeface="Times New Roman" charset="0"/>
                          <a:cs typeface="Times New Roman" charset="0"/>
                        </a:rPr>
                        <a:t>Beban (2)</a:t>
                      </a:r>
                      <a:endParaRPr lang="en-US" dirty="0">
                        <a:latin typeface="Times New Roman" charset="0"/>
                        <a:ea typeface="Times New Roman" charset="0"/>
                        <a:cs typeface="Times New Roman" charset="0"/>
                      </a:endParaRPr>
                    </a:p>
                  </a:txBody>
                  <a:tcPr/>
                </a:tc>
                <a:tc>
                  <a:txBody>
                    <a:bodyPr/>
                    <a:lstStyle/>
                    <a:p>
                      <a:pPr algn="ctr"/>
                      <a:r>
                        <a:rPr lang="en-US" dirty="0" smtClean="0">
                          <a:latin typeface="Times New Roman" charset="0"/>
                          <a:ea typeface="Times New Roman" charset="0"/>
                          <a:cs typeface="Times New Roman" charset="0"/>
                        </a:rPr>
                        <a:t>100</a:t>
                      </a:r>
                      <a:endParaRPr lang="en-US" dirty="0">
                        <a:latin typeface="Times New Roman" charset="0"/>
                        <a:ea typeface="Times New Roman" charset="0"/>
                        <a:cs typeface="Times New Roman" charset="0"/>
                      </a:endParaRPr>
                    </a:p>
                  </a:txBody>
                  <a:tcPr/>
                </a:tc>
                <a:tc>
                  <a:txBody>
                    <a:bodyPr/>
                    <a:lstStyle/>
                    <a:p>
                      <a:pPr algn="ctr"/>
                      <a:r>
                        <a:rPr lang="en-US" dirty="0" smtClean="0">
                          <a:latin typeface="Times New Roman" charset="0"/>
                          <a:ea typeface="Times New Roman" charset="0"/>
                          <a:cs typeface="Times New Roman" charset="0"/>
                        </a:rPr>
                        <a:t>100</a:t>
                      </a:r>
                      <a:endParaRPr lang="en-US" dirty="0">
                        <a:latin typeface="Times New Roman" charset="0"/>
                        <a:ea typeface="Times New Roman" charset="0"/>
                        <a:cs typeface="Times New Roman" charset="0"/>
                      </a:endParaRPr>
                    </a:p>
                  </a:txBody>
                  <a:tcPr/>
                </a:tc>
              </a:tr>
              <a:tr h="370840">
                <a:tc>
                  <a:txBody>
                    <a:bodyPr/>
                    <a:lstStyle/>
                    <a:p>
                      <a:r>
                        <a:rPr lang="en-US" b="1" dirty="0" err="1" smtClean="0">
                          <a:latin typeface="Times New Roman" charset="0"/>
                          <a:ea typeface="Times New Roman" charset="0"/>
                          <a:cs typeface="Times New Roman" charset="0"/>
                        </a:rPr>
                        <a:t>Laba</a:t>
                      </a:r>
                      <a:r>
                        <a:rPr lang="en-US" b="1" dirty="0" smtClean="0">
                          <a:latin typeface="Times New Roman" charset="0"/>
                          <a:ea typeface="Times New Roman" charset="0"/>
                          <a:cs typeface="Times New Roman" charset="0"/>
                        </a:rPr>
                        <a:t> (3) = (1) – (2)</a:t>
                      </a:r>
                      <a:endParaRPr lang="en-US" b="1" dirty="0">
                        <a:latin typeface="Times New Roman" charset="0"/>
                        <a:ea typeface="Times New Roman" charset="0"/>
                        <a:cs typeface="Times New Roman" charset="0"/>
                      </a:endParaRPr>
                    </a:p>
                  </a:txBody>
                  <a:tcPr/>
                </a:tc>
                <a:tc>
                  <a:txBody>
                    <a:bodyPr/>
                    <a:lstStyle/>
                    <a:p>
                      <a:pPr algn="ctr"/>
                      <a:r>
                        <a:rPr lang="en-US" b="1" dirty="0" smtClean="0">
                          <a:latin typeface="Times New Roman" charset="0"/>
                          <a:ea typeface="Times New Roman" charset="0"/>
                          <a:cs typeface="Times New Roman" charset="0"/>
                        </a:rPr>
                        <a:t>100</a:t>
                      </a:r>
                      <a:endParaRPr lang="en-US" b="1" dirty="0">
                        <a:latin typeface="Times New Roman" charset="0"/>
                        <a:ea typeface="Times New Roman" charset="0"/>
                        <a:cs typeface="Times New Roman" charset="0"/>
                      </a:endParaRPr>
                    </a:p>
                  </a:txBody>
                  <a:tcPr/>
                </a:tc>
                <a:tc>
                  <a:txBody>
                    <a:bodyPr/>
                    <a:lstStyle/>
                    <a:p>
                      <a:pPr algn="ctr"/>
                      <a:r>
                        <a:rPr lang="en-US" b="1" dirty="0" smtClean="0">
                          <a:latin typeface="Times New Roman" charset="0"/>
                          <a:ea typeface="Times New Roman" charset="0"/>
                          <a:cs typeface="Times New Roman" charset="0"/>
                        </a:rPr>
                        <a:t>(100)</a:t>
                      </a:r>
                      <a:endParaRPr lang="en-US" b="1" dirty="0">
                        <a:latin typeface="Times New Roman" charset="0"/>
                        <a:ea typeface="Times New Roman" charset="0"/>
                        <a:cs typeface="Times New Roman" charset="0"/>
                      </a:endParaRPr>
                    </a:p>
                  </a:txBody>
                  <a:tcPr/>
                </a:tc>
              </a:tr>
              <a:tr h="370840">
                <a:tc>
                  <a:txBody>
                    <a:bodyPr/>
                    <a:lstStyle/>
                    <a:p>
                      <a:r>
                        <a:rPr lang="en-US" b="1" dirty="0" err="1" smtClean="0">
                          <a:latin typeface="Times New Roman" charset="0"/>
                          <a:ea typeface="Times New Roman" charset="0"/>
                          <a:cs typeface="Times New Roman" charset="0"/>
                        </a:rPr>
                        <a:t>Kas</a:t>
                      </a:r>
                      <a:r>
                        <a:rPr lang="en-US" b="1" dirty="0" smtClean="0">
                          <a:latin typeface="Times New Roman" charset="0"/>
                          <a:ea typeface="Times New Roman" charset="0"/>
                          <a:cs typeface="Times New Roman" charset="0"/>
                        </a:rPr>
                        <a:t> (4d) = (4c) -</a:t>
                      </a:r>
                      <a:r>
                        <a:rPr lang="en-US" b="1" baseline="0" dirty="0" smtClean="0">
                          <a:latin typeface="Times New Roman" charset="0"/>
                          <a:ea typeface="Times New Roman" charset="0"/>
                          <a:cs typeface="Times New Roman" charset="0"/>
                        </a:rPr>
                        <a:t> </a:t>
                      </a:r>
                      <a:r>
                        <a:rPr lang="en-US" b="1" dirty="0" smtClean="0">
                          <a:latin typeface="Times New Roman" charset="0"/>
                          <a:ea typeface="Times New Roman" charset="0"/>
                          <a:cs typeface="Times New Roman" charset="0"/>
                        </a:rPr>
                        <a:t>(5b) + (3)</a:t>
                      </a:r>
                      <a:endParaRPr lang="en-US" b="1" dirty="0">
                        <a:latin typeface="Times New Roman" charset="0"/>
                        <a:ea typeface="Times New Roman" charset="0"/>
                        <a:cs typeface="Times New Roman" charset="0"/>
                      </a:endParaRPr>
                    </a:p>
                  </a:txBody>
                  <a:tcPr/>
                </a:tc>
                <a:tc>
                  <a:txBody>
                    <a:bodyPr/>
                    <a:lstStyle/>
                    <a:p>
                      <a:pPr algn="ctr"/>
                      <a:r>
                        <a:rPr lang="en-US" b="1" dirty="0" smtClean="0">
                          <a:latin typeface="Times New Roman" charset="0"/>
                          <a:ea typeface="Times New Roman" charset="0"/>
                          <a:cs typeface="Times New Roman" charset="0"/>
                        </a:rPr>
                        <a:t>400</a:t>
                      </a:r>
                      <a:endParaRPr lang="en-US" b="1" dirty="0">
                        <a:latin typeface="Times New Roman" charset="0"/>
                        <a:ea typeface="Times New Roman" charset="0"/>
                        <a:cs typeface="Times New Roman" charset="0"/>
                      </a:endParaRPr>
                    </a:p>
                  </a:txBody>
                  <a:tcPr/>
                </a:tc>
                <a:tc>
                  <a:txBody>
                    <a:bodyPr/>
                    <a:lstStyle/>
                    <a:p>
                      <a:pPr algn="ctr"/>
                      <a:r>
                        <a:rPr lang="en-US" b="1" dirty="0" smtClean="0">
                          <a:latin typeface="Times New Roman" charset="0"/>
                          <a:ea typeface="Times New Roman" charset="0"/>
                          <a:cs typeface="Times New Roman" charset="0"/>
                        </a:rPr>
                        <a:t>400</a:t>
                      </a:r>
                      <a:endParaRPr lang="en-US" b="1" dirty="0">
                        <a:latin typeface="Times New Roman" charset="0"/>
                        <a:ea typeface="Times New Roman" charset="0"/>
                        <a:cs typeface="Times New Roman" charset="0"/>
                      </a:endParaRPr>
                    </a:p>
                  </a:txBody>
                  <a:tcPr/>
                </a:tc>
              </a:tr>
              <a:tr h="370840">
                <a:tc>
                  <a:txBody>
                    <a:bodyPr/>
                    <a:lstStyle/>
                    <a:p>
                      <a:r>
                        <a:rPr lang="en-US" dirty="0" err="1" smtClean="0">
                          <a:latin typeface="Times New Roman" charset="0"/>
                          <a:ea typeface="Times New Roman" charset="0"/>
                          <a:cs typeface="Times New Roman" charset="0"/>
                        </a:rPr>
                        <a:t>Aset</a:t>
                      </a:r>
                      <a:r>
                        <a:rPr lang="en-US" dirty="0" smtClean="0">
                          <a:latin typeface="Times New Roman" charset="0"/>
                          <a:ea typeface="Times New Roman" charset="0"/>
                          <a:cs typeface="Times New Roman" charset="0"/>
                        </a:rPr>
                        <a:t> </a:t>
                      </a:r>
                      <a:endParaRPr lang="en-US" dirty="0">
                        <a:latin typeface="Times New Roman" charset="0"/>
                        <a:ea typeface="Times New Roman" charset="0"/>
                        <a:cs typeface="Times New Roman" charset="0"/>
                      </a:endParaRPr>
                    </a:p>
                  </a:txBody>
                  <a:tcPr/>
                </a:tc>
                <a:tc>
                  <a:txBody>
                    <a:bodyPr/>
                    <a:lstStyle/>
                    <a:p>
                      <a:pPr algn="ctr"/>
                      <a:r>
                        <a:rPr lang="en-US" dirty="0" smtClean="0">
                          <a:latin typeface="Times New Roman" charset="0"/>
                          <a:ea typeface="Times New Roman" charset="0"/>
                          <a:cs typeface="Times New Roman" charset="0"/>
                        </a:rPr>
                        <a:t>-</a:t>
                      </a:r>
                      <a:endParaRPr lang="en-US" dirty="0">
                        <a:latin typeface="Times New Roman" charset="0"/>
                        <a:ea typeface="Times New Roman" charset="0"/>
                        <a:cs typeface="Times New Roman" charset="0"/>
                      </a:endParaRPr>
                    </a:p>
                  </a:txBody>
                  <a:tcPr/>
                </a:tc>
                <a:tc>
                  <a:txBody>
                    <a:bodyPr/>
                    <a:lstStyle/>
                    <a:p>
                      <a:pPr algn="ctr"/>
                      <a:r>
                        <a:rPr lang="en-US" dirty="0" smtClean="0">
                          <a:latin typeface="Times New Roman" charset="0"/>
                          <a:ea typeface="Times New Roman" charset="0"/>
                          <a:cs typeface="Times New Roman" charset="0"/>
                        </a:rPr>
                        <a:t>-</a:t>
                      </a:r>
                      <a:endParaRPr lang="en-US" dirty="0">
                        <a:latin typeface="Times New Roman" charset="0"/>
                        <a:ea typeface="Times New Roman" charset="0"/>
                        <a:cs typeface="Times New Roman" charset="0"/>
                      </a:endParaRPr>
                    </a:p>
                  </a:txBody>
                  <a:tcPr/>
                </a:tc>
              </a:tr>
              <a:tr h="370840">
                <a:tc>
                  <a:txBody>
                    <a:bodyPr/>
                    <a:lstStyle/>
                    <a:p>
                      <a:r>
                        <a:rPr lang="en-US" dirty="0" err="1" smtClean="0">
                          <a:latin typeface="Times New Roman" charset="0"/>
                          <a:ea typeface="Times New Roman" charset="0"/>
                          <a:cs typeface="Times New Roman" charset="0"/>
                        </a:rPr>
                        <a:t>Liabilitas</a:t>
                      </a:r>
                      <a:r>
                        <a:rPr lang="en-US" dirty="0" smtClean="0">
                          <a:latin typeface="Times New Roman" charset="0"/>
                          <a:ea typeface="Times New Roman" charset="0"/>
                          <a:cs typeface="Times New Roman" charset="0"/>
                        </a:rPr>
                        <a:t> </a:t>
                      </a:r>
                    </a:p>
                    <a:p>
                      <a:r>
                        <a:rPr lang="en-US" dirty="0" smtClean="0">
                          <a:latin typeface="Times New Roman" charset="0"/>
                          <a:ea typeface="Times New Roman" charset="0"/>
                          <a:cs typeface="Times New Roman" charset="0"/>
                        </a:rPr>
                        <a:t>(</a:t>
                      </a:r>
                      <a:r>
                        <a:rPr lang="en-US" dirty="0" err="1" smtClean="0">
                          <a:latin typeface="Times New Roman" charset="0"/>
                          <a:ea typeface="Times New Roman" charset="0"/>
                          <a:cs typeface="Times New Roman" charset="0"/>
                        </a:rPr>
                        <a:t>Pendapatan</a:t>
                      </a:r>
                      <a:r>
                        <a:rPr lang="en-US" dirty="0" smtClean="0">
                          <a:latin typeface="Times New Roman" charset="0"/>
                          <a:ea typeface="Times New Roman" charset="0"/>
                          <a:cs typeface="Times New Roman" charset="0"/>
                        </a:rPr>
                        <a:t> </a:t>
                      </a:r>
                      <a:r>
                        <a:rPr lang="en-US" dirty="0" err="1" smtClean="0">
                          <a:latin typeface="Times New Roman" charset="0"/>
                          <a:ea typeface="Times New Roman" charset="0"/>
                          <a:cs typeface="Times New Roman" charset="0"/>
                        </a:rPr>
                        <a:t>di</a:t>
                      </a:r>
                      <a:r>
                        <a:rPr lang="en-US" baseline="0" dirty="0" err="1" smtClean="0">
                          <a:latin typeface="Times New Roman" charset="0"/>
                          <a:ea typeface="Times New Roman" charset="0"/>
                          <a:cs typeface="Times New Roman" charset="0"/>
                        </a:rPr>
                        <a:t>terima</a:t>
                      </a:r>
                      <a:r>
                        <a:rPr lang="en-US" baseline="0" dirty="0" smtClean="0">
                          <a:latin typeface="Times New Roman" charset="0"/>
                          <a:ea typeface="Times New Roman" charset="0"/>
                          <a:cs typeface="Times New Roman" charset="0"/>
                        </a:rPr>
                        <a:t> di </a:t>
                      </a:r>
                      <a:r>
                        <a:rPr lang="en-US" baseline="0" dirty="0" err="1" smtClean="0">
                          <a:latin typeface="Times New Roman" charset="0"/>
                          <a:ea typeface="Times New Roman" charset="0"/>
                          <a:cs typeface="Times New Roman" charset="0"/>
                        </a:rPr>
                        <a:t>muka</a:t>
                      </a:r>
                      <a:r>
                        <a:rPr lang="en-US" baseline="0" dirty="0" smtClean="0">
                          <a:latin typeface="Times New Roman" charset="0"/>
                          <a:ea typeface="Times New Roman" charset="0"/>
                          <a:cs typeface="Times New Roman" charset="0"/>
                        </a:rPr>
                        <a:t> -</a:t>
                      </a:r>
                      <a:r>
                        <a:rPr lang="en-US" dirty="0" smtClean="0">
                          <a:latin typeface="Times New Roman" charset="0"/>
                          <a:ea typeface="Times New Roman" charset="0"/>
                          <a:cs typeface="Times New Roman" charset="0"/>
                        </a:rPr>
                        <a:t> </a:t>
                      </a:r>
                      <a:r>
                        <a:rPr lang="en-US" dirty="0" err="1" smtClean="0">
                          <a:latin typeface="Times New Roman" charset="0"/>
                          <a:ea typeface="Times New Roman" charset="0"/>
                          <a:cs typeface="Times New Roman" charset="0"/>
                        </a:rPr>
                        <a:t>Entitas</a:t>
                      </a:r>
                      <a:r>
                        <a:rPr lang="en-US" dirty="0" smtClean="0">
                          <a:latin typeface="Times New Roman" charset="0"/>
                          <a:ea typeface="Times New Roman" charset="0"/>
                          <a:cs typeface="Times New Roman" charset="0"/>
                        </a:rPr>
                        <a:t> D)</a:t>
                      </a:r>
                      <a:endParaRPr lang="en-US" dirty="0">
                        <a:latin typeface="Times New Roman" charset="0"/>
                        <a:ea typeface="Times New Roman" charset="0"/>
                        <a:cs typeface="Times New Roman" charset="0"/>
                      </a:endParaRPr>
                    </a:p>
                  </a:txBody>
                  <a:tcPr/>
                </a:tc>
                <a:tc>
                  <a:txBody>
                    <a:bodyPr/>
                    <a:lstStyle/>
                    <a:p>
                      <a:pPr algn="ctr"/>
                      <a:r>
                        <a:rPr lang="en-US" dirty="0" smtClean="0">
                          <a:latin typeface="Times New Roman" charset="0"/>
                          <a:ea typeface="Times New Roman" charset="0"/>
                          <a:cs typeface="Times New Roman" charset="0"/>
                        </a:rPr>
                        <a:t>-</a:t>
                      </a:r>
                      <a:endParaRPr lang="en-US" dirty="0">
                        <a:latin typeface="Times New Roman" charset="0"/>
                        <a:ea typeface="Times New Roman" charset="0"/>
                        <a:cs typeface="Times New Roman" charset="0"/>
                      </a:endParaRPr>
                    </a:p>
                  </a:txBody>
                  <a:tcPr/>
                </a:tc>
                <a:tc>
                  <a:txBody>
                    <a:bodyPr/>
                    <a:lstStyle/>
                    <a:p>
                      <a:pPr algn="ctr"/>
                      <a:r>
                        <a:rPr lang="en-US" dirty="0" smtClean="0">
                          <a:latin typeface="Times New Roman" charset="0"/>
                          <a:ea typeface="Times New Roman" charset="0"/>
                          <a:cs typeface="Times New Roman" charset="0"/>
                        </a:rPr>
                        <a:t>-</a:t>
                      </a:r>
                      <a:endParaRPr lang="en-US" dirty="0">
                        <a:latin typeface="Times New Roman" charset="0"/>
                        <a:ea typeface="Times New Roman" charset="0"/>
                        <a:cs typeface="Times New Roman" charset="0"/>
                      </a:endParaRPr>
                    </a:p>
                  </a:txBody>
                  <a:tcPr/>
                </a:tc>
              </a:tr>
            </a:tbl>
          </a:graphicData>
        </a:graphic>
      </p:graphicFrame>
    </p:spTree>
    <p:extLst>
      <p:ext uri="{BB962C8B-B14F-4D97-AF65-F5344CB8AC3E}">
        <p14:creationId xmlns:p14="http://schemas.microsoft.com/office/powerpoint/2010/main" val="84903284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990600"/>
            <a:ext cx="8229600" cy="792162"/>
          </a:xfrm>
        </p:spPr>
        <p:txBody>
          <a:bodyPr/>
          <a:lstStyle/>
          <a:p>
            <a:pPr algn="r"/>
            <a:r>
              <a:rPr lang="en-US" sz="3200" dirty="0" err="1" smtClean="0">
                <a:latin typeface="Cooper Black" charset="0"/>
                <a:ea typeface="Cooper Black" charset="0"/>
                <a:cs typeface="Cooper Black" charset="0"/>
              </a:rPr>
              <a:t>Ringkasan</a:t>
            </a:r>
            <a:r>
              <a:rPr lang="en-US" sz="3200" dirty="0" smtClean="0">
                <a:latin typeface="Cooper Black" charset="0"/>
                <a:ea typeface="Cooper Black" charset="0"/>
                <a:cs typeface="Cooper Black" charset="0"/>
              </a:rPr>
              <a:t> </a:t>
            </a:r>
            <a:r>
              <a:rPr lang="en-US" sz="3200" dirty="0" err="1" smtClean="0">
                <a:latin typeface="Cooper Black" charset="0"/>
                <a:ea typeface="Cooper Black" charset="0"/>
                <a:cs typeface="Cooper Black" charset="0"/>
              </a:rPr>
              <a:t>Contoh</a:t>
            </a:r>
            <a:r>
              <a:rPr lang="en-US" sz="3200" dirty="0" smtClean="0">
                <a:latin typeface="Cooper Black" charset="0"/>
                <a:ea typeface="Cooper Black" charset="0"/>
                <a:cs typeface="Cooper Black" charset="0"/>
              </a:rPr>
              <a:t> </a:t>
            </a:r>
            <a:r>
              <a:rPr lang="en-US" sz="3200" dirty="0" err="1" smtClean="0">
                <a:latin typeface="Cooper Black" charset="0"/>
                <a:ea typeface="Cooper Black" charset="0"/>
                <a:cs typeface="Cooper Black" charset="0"/>
              </a:rPr>
              <a:t>Ilustratif</a:t>
            </a:r>
            <a:r>
              <a:rPr lang="en-US" sz="3200" dirty="0" smtClean="0">
                <a:latin typeface="Cooper Black" charset="0"/>
                <a:ea typeface="Cooper Black" charset="0"/>
                <a:cs typeface="Cooper Black" charset="0"/>
              </a:rPr>
              <a:t> </a:t>
            </a:r>
            <a:br>
              <a:rPr lang="en-US" sz="3200" dirty="0" smtClean="0">
                <a:latin typeface="Cooper Black" charset="0"/>
                <a:ea typeface="Cooper Black" charset="0"/>
                <a:cs typeface="Cooper Black" charset="0"/>
              </a:rPr>
            </a:br>
            <a:r>
              <a:rPr lang="en-US" sz="3200" dirty="0" err="1" smtClean="0">
                <a:latin typeface="Cooper Black" charset="0"/>
                <a:ea typeface="Cooper Black" charset="0"/>
                <a:cs typeface="Cooper Black" charset="0"/>
              </a:rPr>
              <a:t>Dasar</a:t>
            </a:r>
            <a:r>
              <a:rPr lang="en-US" sz="3200" dirty="0" smtClean="0">
                <a:latin typeface="Cooper Black" charset="0"/>
                <a:ea typeface="Cooper Black" charset="0"/>
                <a:cs typeface="Cooper Black" charset="0"/>
              </a:rPr>
              <a:t> </a:t>
            </a:r>
            <a:r>
              <a:rPr lang="en-US" sz="3200" dirty="0" err="1" smtClean="0">
                <a:latin typeface="Cooper Black" charset="0"/>
                <a:ea typeface="Cooper Black" charset="0"/>
                <a:cs typeface="Cooper Black" charset="0"/>
              </a:rPr>
              <a:t>Akrual</a:t>
            </a:r>
            <a:r>
              <a:rPr lang="en-US" sz="3200" dirty="0" smtClean="0">
                <a:latin typeface="Cooper Black" charset="0"/>
                <a:ea typeface="Cooper Black" charset="0"/>
                <a:cs typeface="Cooper Black" charset="0"/>
              </a:rPr>
              <a:t> vs </a:t>
            </a:r>
            <a:r>
              <a:rPr lang="en-US" sz="3200" dirty="0" err="1" smtClean="0">
                <a:latin typeface="Cooper Black" charset="0"/>
                <a:ea typeface="Cooper Black" charset="0"/>
                <a:cs typeface="Cooper Black" charset="0"/>
              </a:rPr>
              <a:t>Dasar</a:t>
            </a:r>
            <a:r>
              <a:rPr lang="en-US" sz="3200" dirty="0" smtClean="0">
                <a:latin typeface="Cooper Black" charset="0"/>
                <a:ea typeface="Cooper Black" charset="0"/>
                <a:cs typeface="Cooper Black" charset="0"/>
              </a:rPr>
              <a:t> </a:t>
            </a:r>
            <a:r>
              <a:rPr lang="en-US" sz="3200" dirty="0" err="1" smtClean="0">
                <a:latin typeface="Cooper Black" charset="0"/>
                <a:ea typeface="Cooper Black" charset="0"/>
                <a:cs typeface="Cooper Black" charset="0"/>
              </a:rPr>
              <a:t>Kas</a:t>
            </a:r>
            <a:endParaRPr lang="en-US" sz="3200" dirty="0">
              <a:latin typeface="Cooper Black" charset="0"/>
              <a:ea typeface="Cooper Black" charset="0"/>
              <a:cs typeface="Cooper Black" charset="0"/>
            </a:endParaRPr>
          </a:p>
        </p:txBody>
      </p:sp>
      <p:sp>
        <p:nvSpPr>
          <p:cNvPr id="4" name="Slide Number Placeholder 3"/>
          <p:cNvSpPr>
            <a:spLocks noGrp="1"/>
          </p:cNvSpPr>
          <p:nvPr>
            <p:ph type="sldNum" sz="quarter" idx="10"/>
          </p:nvPr>
        </p:nvSpPr>
        <p:spPr/>
        <p:txBody>
          <a:bodyPr/>
          <a:lstStyle/>
          <a:p>
            <a:pPr>
              <a:defRPr/>
            </a:pPr>
            <a:fld id="{0E5C9E0E-0EF2-4B31-B3CC-9630651E1B18}" type="slidenum">
              <a:rPr lang="en-US" smtClean="0">
                <a:solidFill>
                  <a:schemeClr val="tx1">
                    <a:lumMod val="95000"/>
                    <a:lumOff val="5000"/>
                  </a:schemeClr>
                </a:solidFill>
              </a:rPr>
              <a:pPr>
                <a:defRPr/>
              </a:pPr>
              <a:t>18</a:t>
            </a:fld>
            <a:endParaRPr lang="en-US" dirty="0">
              <a:solidFill>
                <a:schemeClr val="tx1">
                  <a:lumMod val="95000"/>
                  <a:lumOff val="5000"/>
                </a:schemeClr>
              </a:solidFill>
            </a:endParaRPr>
          </a:p>
        </p:txBody>
      </p:sp>
      <p:sp>
        <p:nvSpPr>
          <p:cNvPr id="13" name="TextBox 12"/>
          <p:cNvSpPr txBox="1"/>
          <p:nvPr/>
        </p:nvSpPr>
        <p:spPr>
          <a:xfrm>
            <a:off x="5410200" y="4800600"/>
            <a:ext cx="3581400" cy="892552"/>
          </a:xfrm>
          <a:prstGeom prst="rect">
            <a:avLst/>
          </a:prstGeom>
          <a:noFill/>
        </p:spPr>
        <p:txBody>
          <a:bodyPr wrap="square" rtlCol="0">
            <a:spAutoFit/>
          </a:bodyPr>
          <a:lstStyle/>
          <a:p>
            <a:pPr algn="r"/>
            <a:endParaRPr lang="en-US" sz="1600" i="1" dirty="0" smtClean="0"/>
          </a:p>
          <a:p>
            <a:pPr algn="r"/>
            <a:r>
              <a:rPr lang="en-US" sz="1800" i="1" dirty="0" err="1" smtClean="0"/>
              <a:t>Warna</a:t>
            </a:r>
            <a:r>
              <a:rPr lang="en-US" sz="1800" i="1" dirty="0" smtClean="0"/>
              <a:t> </a:t>
            </a:r>
            <a:r>
              <a:rPr lang="en-US" sz="1800" i="1" dirty="0" err="1" smtClean="0"/>
              <a:t>biru</a:t>
            </a:r>
            <a:r>
              <a:rPr lang="en-US" sz="1800" i="1" dirty="0" smtClean="0"/>
              <a:t>: </a:t>
            </a:r>
            <a:r>
              <a:rPr lang="en-US" sz="1800" i="1" dirty="0" err="1" smtClean="0"/>
              <a:t>Dasar</a:t>
            </a:r>
            <a:r>
              <a:rPr lang="en-US" sz="1800" i="1" dirty="0" smtClean="0"/>
              <a:t> </a:t>
            </a:r>
            <a:r>
              <a:rPr lang="en-US" sz="1800" i="1" dirty="0" err="1" smtClean="0"/>
              <a:t>Akrual</a:t>
            </a:r>
            <a:endParaRPr lang="en-US" sz="1800" i="1" dirty="0" smtClean="0"/>
          </a:p>
          <a:p>
            <a:pPr algn="r"/>
            <a:r>
              <a:rPr lang="en-US" sz="1800" i="1" dirty="0" err="1" smtClean="0"/>
              <a:t>Warna</a:t>
            </a:r>
            <a:r>
              <a:rPr lang="en-US" sz="1800" i="1" dirty="0" smtClean="0"/>
              <a:t> </a:t>
            </a:r>
            <a:r>
              <a:rPr lang="en-US" sz="1800" i="1" dirty="0" err="1" smtClean="0"/>
              <a:t>kuning</a:t>
            </a:r>
            <a:r>
              <a:rPr lang="en-US" sz="1800" i="1" dirty="0" smtClean="0"/>
              <a:t>:  </a:t>
            </a:r>
            <a:r>
              <a:rPr lang="en-US" sz="1800" i="1" dirty="0" err="1" smtClean="0"/>
              <a:t>Dasar</a:t>
            </a:r>
            <a:r>
              <a:rPr lang="en-US" sz="1800" i="1" dirty="0" smtClean="0"/>
              <a:t> </a:t>
            </a:r>
            <a:r>
              <a:rPr lang="en-US" sz="1800" i="1" dirty="0" err="1" smtClean="0"/>
              <a:t>Kas</a:t>
            </a:r>
            <a:endParaRPr lang="en-US" sz="1800" i="1" dirty="0"/>
          </a:p>
        </p:txBody>
      </p:sp>
      <p:graphicFrame>
        <p:nvGraphicFramePr>
          <p:cNvPr id="15" name="Content Placeholder 14"/>
          <p:cNvGraphicFramePr>
            <a:graphicFrameLocks noGrp="1"/>
          </p:cNvGraphicFramePr>
          <p:nvPr>
            <p:ph idx="1"/>
            <p:extLst>
              <p:ext uri="{D42A27DB-BD31-4B8C-83A1-F6EECF244321}">
                <p14:modId xmlns:p14="http://schemas.microsoft.com/office/powerpoint/2010/main" val="91224866"/>
              </p:ext>
            </p:extLst>
          </p:nvPr>
        </p:nvGraphicFramePr>
        <p:xfrm>
          <a:off x="228601" y="2109788"/>
          <a:ext cx="8763000" cy="2865120"/>
        </p:xfrm>
        <a:graphic>
          <a:graphicData uri="http://schemas.openxmlformats.org/drawingml/2006/table">
            <a:tbl>
              <a:tblPr firstRow="1" bandRow="1">
                <a:tableStyleId>{9DCAF9ED-07DC-4A11-8D7F-57B35C25682E}</a:tableStyleId>
              </a:tblPr>
              <a:tblGrid>
                <a:gridCol w="1541639"/>
                <a:gridCol w="892528"/>
                <a:gridCol w="892528"/>
                <a:gridCol w="811388"/>
                <a:gridCol w="892528"/>
                <a:gridCol w="973667"/>
                <a:gridCol w="892528"/>
                <a:gridCol w="943773"/>
                <a:gridCol w="922421"/>
              </a:tblGrid>
              <a:tr h="370840">
                <a:tc>
                  <a:txBody>
                    <a:bodyPr/>
                    <a:lstStyle/>
                    <a:p>
                      <a:pPr algn="ctr"/>
                      <a:r>
                        <a:rPr lang="en-US" b="1" dirty="0" err="1" smtClean="0">
                          <a:latin typeface="Times New Roman" pitchFamily="18" charset="0"/>
                          <a:cs typeface="Times New Roman" pitchFamily="18" charset="0"/>
                        </a:rPr>
                        <a:t>Keterangan</a:t>
                      </a:r>
                      <a:endParaRPr lang="en-US" b="1" dirty="0">
                        <a:latin typeface="Times New Roman" pitchFamily="18" charset="0"/>
                        <a:cs typeface="Times New Roman" pitchFamily="18" charset="0"/>
                      </a:endParaRPr>
                    </a:p>
                  </a:txBody>
                  <a:tcPr>
                    <a:solidFill>
                      <a:srgbClr val="C00000"/>
                    </a:solidFill>
                  </a:tcPr>
                </a:tc>
                <a:tc gridSpan="2">
                  <a:txBody>
                    <a:bodyPr/>
                    <a:lstStyle/>
                    <a:p>
                      <a:pPr algn="ctr"/>
                      <a:r>
                        <a:rPr lang="en-US" b="1" dirty="0" err="1" smtClean="0">
                          <a:latin typeface="Times New Roman" pitchFamily="18" charset="0"/>
                          <a:cs typeface="Times New Roman" pitchFamily="18" charset="0"/>
                        </a:rPr>
                        <a:t>Bulan</a:t>
                      </a:r>
                      <a:r>
                        <a:rPr lang="en-US" b="1" dirty="0" smtClean="0">
                          <a:latin typeface="Times New Roman" pitchFamily="18" charset="0"/>
                          <a:cs typeface="Times New Roman" pitchFamily="18" charset="0"/>
                        </a:rPr>
                        <a:t> </a:t>
                      </a:r>
                      <a:r>
                        <a:rPr lang="en-US" b="1" dirty="0" err="1" smtClean="0">
                          <a:latin typeface="Times New Roman" pitchFamily="18" charset="0"/>
                          <a:cs typeface="Times New Roman" pitchFamily="18" charset="0"/>
                        </a:rPr>
                        <a:t>Juni</a:t>
                      </a:r>
                      <a:endParaRPr lang="en-US" b="1" dirty="0">
                        <a:latin typeface="Times New Roman" pitchFamily="18" charset="0"/>
                        <a:cs typeface="Times New Roman" pitchFamily="18" charset="0"/>
                      </a:endParaRPr>
                    </a:p>
                  </a:txBody>
                  <a:tcPr>
                    <a:solidFill>
                      <a:srgbClr val="C00000"/>
                    </a:solidFill>
                  </a:tcPr>
                </a:tc>
                <a:tc hMerge="1">
                  <a:txBody>
                    <a:bodyPr/>
                    <a:lstStyle/>
                    <a:p>
                      <a:endParaRPr lang="en-US" dirty="0"/>
                    </a:p>
                  </a:txBody>
                  <a:tcPr>
                    <a:solidFill>
                      <a:srgbClr val="C00000"/>
                    </a:solidFill>
                  </a:tcPr>
                </a:tc>
                <a:tc gridSpan="2">
                  <a:txBody>
                    <a:bodyPr/>
                    <a:lstStyle/>
                    <a:p>
                      <a:pPr algn="ctr"/>
                      <a:r>
                        <a:rPr lang="en-US" b="1" dirty="0" err="1" smtClean="0">
                          <a:latin typeface="Times New Roman" pitchFamily="18" charset="0"/>
                          <a:cs typeface="Times New Roman" pitchFamily="18" charset="0"/>
                        </a:rPr>
                        <a:t>Bulan</a:t>
                      </a:r>
                      <a:r>
                        <a:rPr lang="en-US" b="1" dirty="0" smtClean="0">
                          <a:latin typeface="Times New Roman" pitchFamily="18" charset="0"/>
                          <a:cs typeface="Times New Roman" pitchFamily="18" charset="0"/>
                        </a:rPr>
                        <a:t> Juli</a:t>
                      </a:r>
                      <a:endParaRPr lang="en-US" b="1" dirty="0">
                        <a:latin typeface="Times New Roman" pitchFamily="18" charset="0"/>
                        <a:cs typeface="Times New Roman" pitchFamily="18" charset="0"/>
                      </a:endParaRPr>
                    </a:p>
                  </a:txBody>
                  <a:tcPr>
                    <a:solidFill>
                      <a:srgbClr val="C00000"/>
                    </a:solidFill>
                  </a:tcPr>
                </a:tc>
                <a:tc hMerge="1">
                  <a:txBody>
                    <a:bodyPr/>
                    <a:lstStyle/>
                    <a:p>
                      <a:endParaRPr lang="en-US" dirty="0"/>
                    </a:p>
                  </a:txBody>
                  <a:tcPr>
                    <a:solidFill>
                      <a:srgbClr val="C00000"/>
                    </a:solidFill>
                  </a:tcPr>
                </a:tc>
                <a:tc gridSpan="2">
                  <a:txBody>
                    <a:bodyPr/>
                    <a:lstStyle/>
                    <a:p>
                      <a:pPr algn="ctr"/>
                      <a:r>
                        <a:rPr lang="en-US" b="1" dirty="0" err="1" smtClean="0">
                          <a:latin typeface="Times New Roman" pitchFamily="18" charset="0"/>
                          <a:cs typeface="Times New Roman" pitchFamily="18" charset="0"/>
                        </a:rPr>
                        <a:t>Bulan</a:t>
                      </a:r>
                      <a:r>
                        <a:rPr lang="en-US" b="1" dirty="0" smtClean="0">
                          <a:latin typeface="Times New Roman" pitchFamily="18" charset="0"/>
                          <a:cs typeface="Times New Roman" pitchFamily="18" charset="0"/>
                        </a:rPr>
                        <a:t> </a:t>
                      </a:r>
                      <a:r>
                        <a:rPr lang="en-US" b="1" dirty="0" err="1" smtClean="0">
                          <a:latin typeface="Times New Roman" pitchFamily="18" charset="0"/>
                          <a:cs typeface="Times New Roman" pitchFamily="18" charset="0"/>
                        </a:rPr>
                        <a:t>Agustus</a:t>
                      </a:r>
                      <a:endParaRPr lang="en-US" b="1" dirty="0">
                        <a:latin typeface="Times New Roman" pitchFamily="18" charset="0"/>
                        <a:cs typeface="Times New Roman" pitchFamily="18" charset="0"/>
                      </a:endParaRPr>
                    </a:p>
                  </a:txBody>
                  <a:tcPr>
                    <a:solidFill>
                      <a:srgbClr val="C00000"/>
                    </a:solidFill>
                  </a:tcPr>
                </a:tc>
                <a:tc hMerge="1">
                  <a:txBody>
                    <a:bodyPr/>
                    <a:lstStyle/>
                    <a:p>
                      <a:endParaRPr lang="en-US" dirty="0"/>
                    </a:p>
                  </a:txBody>
                  <a:tcPr>
                    <a:solidFill>
                      <a:srgbClr val="C00000"/>
                    </a:solidFill>
                  </a:tcPr>
                </a:tc>
                <a:tc gridSpan="2">
                  <a:txBody>
                    <a:bodyPr/>
                    <a:lstStyle/>
                    <a:p>
                      <a:pPr algn="ctr"/>
                      <a:r>
                        <a:rPr lang="en-US" b="1" dirty="0" err="1" smtClean="0">
                          <a:latin typeface="Times New Roman" pitchFamily="18" charset="0"/>
                          <a:cs typeface="Times New Roman" pitchFamily="18" charset="0"/>
                        </a:rPr>
                        <a:t>Bulan</a:t>
                      </a:r>
                      <a:r>
                        <a:rPr lang="en-US" b="1" dirty="0" smtClean="0">
                          <a:latin typeface="Times New Roman" pitchFamily="18" charset="0"/>
                          <a:cs typeface="Times New Roman" pitchFamily="18" charset="0"/>
                        </a:rPr>
                        <a:t> September</a:t>
                      </a:r>
                      <a:endParaRPr lang="en-US" b="1" dirty="0">
                        <a:latin typeface="Times New Roman" pitchFamily="18" charset="0"/>
                        <a:cs typeface="Times New Roman" pitchFamily="18" charset="0"/>
                      </a:endParaRPr>
                    </a:p>
                  </a:txBody>
                  <a:tcPr>
                    <a:solidFill>
                      <a:srgbClr val="C00000"/>
                    </a:solidFill>
                  </a:tcPr>
                </a:tc>
                <a:tc hMerge="1">
                  <a:txBody>
                    <a:bodyPr/>
                    <a:lstStyle/>
                    <a:p>
                      <a:endParaRPr lang="en-US" dirty="0"/>
                    </a:p>
                  </a:txBody>
                  <a:tcPr>
                    <a:solidFill>
                      <a:srgbClr val="C00000"/>
                    </a:solidFill>
                  </a:tcPr>
                </a:tc>
              </a:tr>
              <a:tr h="370840">
                <a:tc>
                  <a:txBody>
                    <a:bodyPr/>
                    <a:lstStyle/>
                    <a:p>
                      <a:r>
                        <a:rPr lang="en-US" dirty="0" err="1" smtClean="0">
                          <a:latin typeface="Times New Roman" pitchFamily="18" charset="0"/>
                          <a:cs typeface="Times New Roman" pitchFamily="18" charset="0"/>
                        </a:rPr>
                        <a:t>Pendapatan</a:t>
                      </a:r>
                      <a:endParaRPr lang="en-US" dirty="0">
                        <a:latin typeface="Times New Roman" pitchFamily="18" charset="0"/>
                        <a:cs typeface="Times New Roman" pitchFamily="18" charset="0"/>
                      </a:endParaRPr>
                    </a:p>
                  </a:txBody>
                  <a:tcPr>
                    <a:noFill/>
                  </a:tcPr>
                </a:tc>
                <a:tc>
                  <a:txBody>
                    <a:bodyPr/>
                    <a:lstStyle/>
                    <a:p>
                      <a:pPr algn="ctr"/>
                      <a:r>
                        <a:rPr lang="en-US" dirty="0" smtClean="0">
                          <a:latin typeface="Times New Roman" pitchFamily="18" charset="0"/>
                          <a:cs typeface="Times New Roman" pitchFamily="18" charset="0"/>
                        </a:rPr>
                        <a:t>200</a:t>
                      </a:r>
                      <a:endParaRPr lang="en-US" dirty="0">
                        <a:latin typeface="Times New Roman" pitchFamily="18" charset="0"/>
                        <a:cs typeface="Times New Roman" pitchFamily="18" charset="0"/>
                      </a:endParaRPr>
                    </a:p>
                  </a:txBody>
                  <a:tcPr>
                    <a:solidFill>
                      <a:schemeClr val="tx2">
                        <a:lumMod val="40000"/>
                        <a:lumOff val="60000"/>
                      </a:schemeClr>
                    </a:solidFill>
                  </a:tcPr>
                </a:tc>
                <a:tc>
                  <a:txBody>
                    <a:bodyPr/>
                    <a:lstStyle/>
                    <a:p>
                      <a:pPr algn="ctr"/>
                      <a:r>
                        <a:rPr lang="en-US" dirty="0" smtClean="0">
                          <a:latin typeface="Times New Roman" pitchFamily="18" charset="0"/>
                          <a:cs typeface="Times New Roman" pitchFamily="18" charset="0"/>
                        </a:rPr>
                        <a:t>200</a:t>
                      </a:r>
                      <a:endParaRPr lang="en-US" dirty="0">
                        <a:latin typeface="Times New Roman" pitchFamily="18" charset="0"/>
                        <a:cs typeface="Times New Roman" pitchFamily="18" charset="0"/>
                      </a:endParaRPr>
                    </a:p>
                  </a:txBody>
                  <a:tcPr>
                    <a:solidFill>
                      <a:srgbClr val="FFFF00"/>
                    </a:solidFill>
                  </a:tcPr>
                </a:tc>
                <a:tc>
                  <a:txBody>
                    <a:bodyPr/>
                    <a:lstStyle/>
                    <a:p>
                      <a:pPr algn="ctr"/>
                      <a:r>
                        <a:rPr lang="en-US" dirty="0" smtClean="0">
                          <a:latin typeface="Times New Roman" pitchFamily="18" charset="0"/>
                          <a:cs typeface="Times New Roman" pitchFamily="18" charset="0"/>
                        </a:rPr>
                        <a:t>400</a:t>
                      </a:r>
                      <a:endParaRPr lang="en-US" dirty="0">
                        <a:latin typeface="Times New Roman" pitchFamily="18" charset="0"/>
                        <a:cs typeface="Times New Roman" pitchFamily="18" charset="0"/>
                      </a:endParaRPr>
                    </a:p>
                  </a:txBody>
                  <a:tcPr>
                    <a:solidFill>
                      <a:schemeClr val="tx2">
                        <a:lumMod val="40000"/>
                        <a:lumOff val="60000"/>
                      </a:schemeClr>
                    </a:solidFill>
                  </a:tcPr>
                </a:tc>
                <a:tc>
                  <a:txBody>
                    <a:bodyPr/>
                    <a:lstStyle/>
                    <a:p>
                      <a:pPr algn="ctr"/>
                      <a:r>
                        <a:rPr lang="en-US" dirty="0" smtClean="0">
                          <a:latin typeface="Times New Roman" pitchFamily="18" charset="0"/>
                          <a:cs typeface="Times New Roman" pitchFamily="18" charset="0"/>
                        </a:rPr>
                        <a:t>-</a:t>
                      </a:r>
                      <a:endParaRPr lang="en-US" dirty="0">
                        <a:latin typeface="Times New Roman" pitchFamily="18" charset="0"/>
                        <a:cs typeface="Times New Roman" pitchFamily="18" charset="0"/>
                      </a:endParaRPr>
                    </a:p>
                  </a:txBody>
                  <a:tcPr>
                    <a:solidFill>
                      <a:srgbClr val="FFFF00"/>
                    </a:solidFill>
                  </a:tcPr>
                </a:tc>
                <a:tc>
                  <a:txBody>
                    <a:bodyPr/>
                    <a:lstStyle/>
                    <a:p>
                      <a:pPr algn="ctr"/>
                      <a:r>
                        <a:rPr lang="en-US" dirty="0" smtClean="0">
                          <a:latin typeface="Times New Roman" pitchFamily="18" charset="0"/>
                          <a:cs typeface="Times New Roman" pitchFamily="18" charset="0"/>
                        </a:rPr>
                        <a:t>-</a:t>
                      </a:r>
                      <a:endParaRPr lang="en-US" dirty="0">
                        <a:latin typeface="Times New Roman" pitchFamily="18" charset="0"/>
                        <a:cs typeface="Times New Roman" pitchFamily="18" charset="0"/>
                      </a:endParaRPr>
                    </a:p>
                  </a:txBody>
                  <a:tcPr>
                    <a:solidFill>
                      <a:schemeClr val="tx2">
                        <a:lumMod val="40000"/>
                        <a:lumOff val="60000"/>
                      </a:schemeClr>
                    </a:solidFill>
                  </a:tcPr>
                </a:tc>
                <a:tc>
                  <a:txBody>
                    <a:bodyPr/>
                    <a:lstStyle/>
                    <a:p>
                      <a:pPr algn="ctr"/>
                      <a:r>
                        <a:rPr lang="en-US" dirty="0" smtClean="0">
                          <a:latin typeface="Times New Roman" pitchFamily="18" charset="0"/>
                          <a:cs typeface="Times New Roman" pitchFamily="18" charset="0"/>
                        </a:rPr>
                        <a:t>600</a:t>
                      </a:r>
                      <a:endParaRPr lang="en-US" dirty="0">
                        <a:latin typeface="Times New Roman" pitchFamily="18" charset="0"/>
                        <a:cs typeface="Times New Roman" pitchFamily="18" charset="0"/>
                      </a:endParaRPr>
                    </a:p>
                  </a:txBody>
                  <a:tcPr>
                    <a:solidFill>
                      <a:srgbClr val="FFFF00"/>
                    </a:solidFill>
                  </a:tcPr>
                </a:tc>
                <a:tc>
                  <a:txBody>
                    <a:bodyPr/>
                    <a:lstStyle/>
                    <a:p>
                      <a:pPr algn="ctr"/>
                      <a:r>
                        <a:rPr lang="en-US" dirty="0" smtClean="0">
                          <a:latin typeface="Times New Roman" pitchFamily="18" charset="0"/>
                          <a:cs typeface="Times New Roman" pitchFamily="18" charset="0"/>
                        </a:rPr>
                        <a:t>200</a:t>
                      </a:r>
                      <a:endParaRPr lang="en-US" dirty="0">
                        <a:latin typeface="Times New Roman" pitchFamily="18" charset="0"/>
                        <a:cs typeface="Times New Roman" pitchFamily="18" charset="0"/>
                      </a:endParaRPr>
                    </a:p>
                  </a:txBody>
                  <a:tcPr>
                    <a:solidFill>
                      <a:schemeClr val="tx2">
                        <a:lumMod val="40000"/>
                        <a:lumOff val="60000"/>
                      </a:schemeClr>
                    </a:solidFill>
                  </a:tcPr>
                </a:tc>
                <a:tc>
                  <a:txBody>
                    <a:bodyPr/>
                    <a:lstStyle/>
                    <a:p>
                      <a:pPr algn="ctr"/>
                      <a:r>
                        <a:rPr lang="en-US" dirty="0" smtClean="0">
                          <a:latin typeface="Times New Roman" pitchFamily="18" charset="0"/>
                          <a:cs typeface="Times New Roman" pitchFamily="18" charset="0"/>
                        </a:rPr>
                        <a:t>-</a:t>
                      </a:r>
                      <a:endParaRPr lang="en-US" dirty="0">
                        <a:latin typeface="Times New Roman" pitchFamily="18" charset="0"/>
                        <a:cs typeface="Times New Roman" pitchFamily="18" charset="0"/>
                      </a:endParaRPr>
                    </a:p>
                  </a:txBody>
                  <a:tcPr>
                    <a:solidFill>
                      <a:srgbClr val="FFFF00"/>
                    </a:solidFill>
                  </a:tcPr>
                </a:tc>
              </a:tr>
              <a:tr h="370840">
                <a:tc>
                  <a:txBody>
                    <a:bodyPr/>
                    <a:lstStyle/>
                    <a:p>
                      <a:r>
                        <a:rPr lang="en-US" dirty="0" err="1" smtClean="0">
                          <a:latin typeface="Times New Roman" pitchFamily="18" charset="0"/>
                          <a:cs typeface="Times New Roman" pitchFamily="18" charset="0"/>
                        </a:rPr>
                        <a:t>Beban</a:t>
                      </a:r>
                      <a:endParaRPr lang="en-US" dirty="0">
                        <a:latin typeface="Times New Roman" pitchFamily="18" charset="0"/>
                        <a:cs typeface="Times New Roman" pitchFamily="18" charset="0"/>
                      </a:endParaRPr>
                    </a:p>
                  </a:txBody>
                  <a:tcPr>
                    <a:noFill/>
                  </a:tcPr>
                </a:tc>
                <a:tc>
                  <a:txBody>
                    <a:bodyPr/>
                    <a:lstStyle/>
                    <a:p>
                      <a:pPr algn="ctr"/>
                      <a:r>
                        <a:rPr lang="en-US" dirty="0" smtClean="0">
                          <a:latin typeface="Times New Roman" pitchFamily="18" charset="0"/>
                          <a:cs typeface="Times New Roman" pitchFamily="18" charset="0"/>
                        </a:rPr>
                        <a:t>100</a:t>
                      </a:r>
                      <a:endParaRPr lang="en-US" dirty="0">
                        <a:latin typeface="Times New Roman" pitchFamily="18" charset="0"/>
                        <a:cs typeface="Times New Roman" pitchFamily="18" charset="0"/>
                      </a:endParaRPr>
                    </a:p>
                  </a:txBody>
                  <a:tcPr>
                    <a:solidFill>
                      <a:schemeClr val="tx2">
                        <a:lumMod val="40000"/>
                        <a:lumOff val="60000"/>
                      </a:schemeClr>
                    </a:solidFill>
                  </a:tcPr>
                </a:tc>
                <a:tc>
                  <a:txBody>
                    <a:bodyPr/>
                    <a:lstStyle/>
                    <a:p>
                      <a:pPr algn="ctr"/>
                      <a:r>
                        <a:rPr lang="en-US" dirty="0" smtClean="0">
                          <a:latin typeface="Times New Roman" pitchFamily="18" charset="0"/>
                          <a:cs typeface="Times New Roman" pitchFamily="18" charset="0"/>
                        </a:rPr>
                        <a:t>100</a:t>
                      </a:r>
                      <a:endParaRPr lang="en-US" dirty="0">
                        <a:latin typeface="Times New Roman" pitchFamily="18" charset="0"/>
                        <a:cs typeface="Times New Roman" pitchFamily="18" charset="0"/>
                      </a:endParaRPr>
                    </a:p>
                  </a:txBody>
                  <a:tcPr>
                    <a:solidFill>
                      <a:srgbClr val="FFFF00"/>
                    </a:solidFill>
                  </a:tcPr>
                </a:tc>
                <a:tc>
                  <a:txBody>
                    <a:bodyPr/>
                    <a:lstStyle/>
                    <a:p>
                      <a:pPr algn="ctr"/>
                      <a:r>
                        <a:rPr lang="en-US" dirty="0" smtClean="0">
                          <a:latin typeface="Times New Roman" pitchFamily="18" charset="0"/>
                          <a:cs typeface="Times New Roman" pitchFamily="18" charset="0"/>
                        </a:rPr>
                        <a:t>200</a:t>
                      </a:r>
                      <a:endParaRPr lang="en-US" dirty="0">
                        <a:latin typeface="Times New Roman" pitchFamily="18" charset="0"/>
                        <a:cs typeface="Times New Roman" pitchFamily="18" charset="0"/>
                      </a:endParaRPr>
                    </a:p>
                  </a:txBody>
                  <a:tcPr>
                    <a:solidFill>
                      <a:schemeClr val="tx2">
                        <a:lumMod val="40000"/>
                        <a:lumOff val="60000"/>
                      </a:schemeClr>
                    </a:solidFill>
                  </a:tcPr>
                </a:tc>
                <a:tc>
                  <a:txBody>
                    <a:bodyPr/>
                    <a:lstStyle/>
                    <a:p>
                      <a:pPr algn="ctr"/>
                      <a:r>
                        <a:rPr lang="en-US" dirty="0" smtClean="0">
                          <a:latin typeface="Times New Roman" pitchFamily="18" charset="0"/>
                          <a:cs typeface="Times New Roman" pitchFamily="18" charset="0"/>
                        </a:rPr>
                        <a:t>200</a:t>
                      </a:r>
                      <a:endParaRPr lang="en-US" dirty="0">
                        <a:latin typeface="Times New Roman" pitchFamily="18" charset="0"/>
                        <a:cs typeface="Times New Roman" pitchFamily="18" charset="0"/>
                      </a:endParaRPr>
                    </a:p>
                  </a:txBody>
                  <a:tcPr>
                    <a:solidFill>
                      <a:srgbClr val="FFFF00"/>
                    </a:solidFill>
                  </a:tcPr>
                </a:tc>
                <a:tc>
                  <a:txBody>
                    <a:bodyPr/>
                    <a:lstStyle/>
                    <a:p>
                      <a:pPr algn="ctr"/>
                      <a:r>
                        <a:rPr lang="en-US" dirty="0" smtClean="0">
                          <a:latin typeface="Times New Roman" pitchFamily="18" charset="0"/>
                          <a:cs typeface="Times New Roman" pitchFamily="18" charset="0"/>
                        </a:rPr>
                        <a:t>-</a:t>
                      </a:r>
                      <a:endParaRPr lang="en-US" dirty="0">
                        <a:latin typeface="Times New Roman" pitchFamily="18" charset="0"/>
                        <a:cs typeface="Times New Roman" pitchFamily="18" charset="0"/>
                      </a:endParaRPr>
                    </a:p>
                  </a:txBody>
                  <a:tcPr>
                    <a:solidFill>
                      <a:schemeClr val="tx2">
                        <a:lumMod val="40000"/>
                        <a:lumOff val="60000"/>
                      </a:schemeClr>
                    </a:solidFill>
                  </a:tcPr>
                </a:tc>
                <a:tc>
                  <a:txBody>
                    <a:bodyPr/>
                    <a:lstStyle/>
                    <a:p>
                      <a:pPr algn="ctr"/>
                      <a:r>
                        <a:rPr lang="en-US" dirty="0" smtClean="0">
                          <a:latin typeface="Times New Roman" pitchFamily="18" charset="0"/>
                          <a:cs typeface="Times New Roman" pitchFamily="18" charset="0"/>
                        </a:rPr>
                        <a:t>-</a:t>
                      </a:r>
                      <a:endParaRPr lang="en-US" dirty="0">
                        <a:latin typeface="Times New Roman" pitchFamily="18" charset="0"/>
                        <a:cs typeface="Times New Roman" pitchFamily="18" charset="0"/>
                      </a:endParaRPr>
                    </a:p>
                  </a:txBody>
                  <a:tcPr>
                    <a:solidFill>
                      <a:srgbClr val="FFFF00"/>
                    </a:solidFill>
                  </a:tcPr>
                </a:tc>
                <a:tc>
                  <a:txBody>
                    <a:bodyPr/>
                    <a:lstStyle/>
                    <a:p>
                      <a:pPr algn="ctr"/>
                      <a:r>
                        <a:rPr lang="en-US" dirty="0" smtClean="0">
                          <a:latin typeface="Times New Roman" pitchFamily="18" charset="0"/>
                          <a:cs typeface="Times New Roman" pitchFamily="18" charset="0"/>
                        </a:rPr>
                        <a:t>100</a:t>
                      </a:r>
                      <a:endParaRPr lang="en-US" dirty="0">
                        <a:latin typeface="Times New Roman" pitchFamily="18" charset="0"/>
                        <a:cs typeface="Times New Roman" pitchFamily="18" charset="0"/>
                      </a:endParaRPr>
                    </a:p>
                  </a:txBody>
                  <a:tcPr>
                    <a:solidFill>
                      <a:schemeClr val="tx2">
                        <a:lumMod val="40000"/>
                        <a:lumOff val="60000"/>
                      </a:schemeClr>
                    </a:solidFill>
                  </a:tcPr>
                </a:tc>
                <a:tc>
                  <a:txBody>
                    <a:bodyPr/>
                    <a:lstStyle/>
                    <a:p>
                      <a:pPr algn="ctr"/>
                      <a:r>
                        <a:rPr lang="en-US" dirty="0" smtClean="0">
                          <a:latin typeface="Times New Roman" pitchFamily="18" charset="0"/>
                          <a:cs typeface="Times New Roman" pitchFamily="18" charset="0"/>
                        </a:rPr>
                        <a:t>100</a:t>
                      </a:r>
                      <a:endParaRPr lang="en-US" dirty="0">
                        <a:latin typeface="Times New Roman" pitchFamily="18" charset="0"/>
                        <a:cs typeface="Times New Roman" pitchFamily="18" charset="0"/>
                      </a:endParaRPr>
                    </a:p>
                  </a:txBody>
                  <a:tcPr>
                    <a:solidFill>
                      <a:srgbClr val="FFFF00"/>
                    </a:solidFill>
                  </a:tcPr>
                </a:tc>
              </a:tr>
              <a:tr h="370840">
                <a:tc>
                  <a:txBody>
                    <a:bodyPr/>
                    <a:lstStyle/>
                    <a:p>
                      <a:r>
                        <a:rPr lang="en-US" dirty="0" err="1" smtClean="0">
                          <a:latin typeface="Times New Roman" pitchFamily="18" charset="0"/>
                          <a:cs typeface="Times New Roman" pitchFamily="18" charset="0"/>
                        </a:rPr>
                        <a:t>Laba</a:t>
                      </a:r>
                      <a:endParaRPr lang="en-US" dirty="0">
                        <a:latin typeface="Times New Roman" pitchFamily="18" charset="0"/>
                        <a:cs typeface="Times New Roman" pitchFamily="18" charset="0"/>
                      </a:endParaRPr>
                    </a:p>
                  </a:txBody>
                  <a:tcPr>
                    <a:noFill/>
                  </a:tcPr>
                </a:tc>
                <a:tc>
                  <a:txBody>
                    <a:bodyPr/>
                    <a:lstStyle/>
                    <a:p>
                      <a:pPr algn="ctr"/>
                      <a:r>
                        <a:rPr lang="en-US" dirty="0" smtClean="0">
                          <a:latin typeface="Times New Roman" pitchFamily="18" charset="0"/>
                          <a:cs typeface="Times New Roman" pitchFamily="18" charset="0"/>
                        </a:rPr>
                        <a:t>100</a:t>
                      </a:r>
                      <a:endParaRPr lang="en-US" dirty="0">
                        <a:latin typeface="Times New Roman" pitchFamily="18" charset="0"/>
                        <a:cs typeface="Times New Roman" pitchFamily="18" charset="0"/>
                      </a:endParaRPr>
                    </a:p>
                  </a:txBody>
                  <a:tcPr>
                    <a:solidFill>
                      <a:schemeClr val="tx2">
                        <a:lumMod val="40000"/>
                        <a:lumOff val="60000"/>
                      </a:schemeClr>
                    </a:solidFill>
                  </a:tcPr>
                </a:tc>
                <a:tc>
                  <a:txBody>
                    <a:bodyPr/>
                    <a:lstStyle/>
                    <a:p>
                      <a:pPr algn="ctr"/>
                      <a:r>
                        <a:rPr lang="en-US" dirty="0" smtClean="0">
                          <a:latin typeface="Times New Roman" pitchFamily="18" charset="0"/>
                          <a:cs typeface="Times New Roman" pitchFamily="18" charset="0"/>
                        </a:rPr>
                        <a:t>100</a:t>
                      </a:r>
                      <a:endParaRPr lang="en-US" dirty="0">
                        <a:latin typeface="Times New Roman" pitchFamily="18" charset="0"/>
                        <a:cs typeface="Times New Roman" pitchFamily="18" charset="0"/>
                      </a:endParaRPr>
                    </a:p>
                  </a:txBody>
                  <a:tcPr>
                    <a:solidFill>
                      <a:srgbClr val="FFFF00"/>
                    </a:solidFill>
                  </a:tcPr>
                </a:tc>
                <a:tc>
                  <a:txBody>
                    <a:bodyPr/>
                    <a:lstStyle/>
                    <a:p>
                      <a:pPr algn="ctr"/>
                      <a:r>
                        <a:rPr lang="en-US" dirty="0" smtClean="0">
                          <a:latin typeface="Times New Roman" pitchFamily="18" charset="0"/>
                          <a:cs typeface="Times New Roman" pitchFamily="18" charset="0"/>
                        </a:rPr>
                        <a:t>200</a:t>
                      </a:r>
                      <a:endParaRPr lang="en-US" dirty="0">
                        <a:latin typeface="Times New Roman" pitchFamily="18" charset="0"/>
                        <a:cs typeface="Times New Roman" pitchFamily="18" charset="0"/>
                      </a:endParaRPr>
                    </a:p>
                  </a:txBody>
                  <a:tcPr>
                    <a:solidFill>
                      <a:schemeClr val="tx2">
                        <a:lumMod val="40000"/>
                        <a:lumOff val="60000"/>
                      </a:schemeClr>
                    </a:solidFill>
                  </a:tcPr>
                </a:tc>
                <a:tc>
                  <a:txBody>
                    <a:bodyPr/>
                    <a:lstStyle/>
                    <a:p>
                      <a:pPr algn="ctr"/>
                      <a:r>
                        <a:rPr lang="en-US" dirty="0" smtClean="0">
                          <a:latin typeface="Times New Roman" pitchFamily="18" charset="0"/>
                          <a:cs typeface="Times New Roman" pitchFamily="18" charset="0"/>
                        </a:rPr>
                        <a:t>(200)</a:t>
                      </a:r>
                      <a:endParaRPr lang="en-US" dirty="0">
                        <a:latin typeface="Times New Roman" pitchFamily="18" charset="0"/>
                        <a:cs typeface="Times New Roman" pitchFamily="18" charset="0"/>
                      </a:endParaRPr>
                    </a:p>
                  </a:txBody>
                  <a:tcPr>
                    <a:solidFill>
                      <a:srgbClr val="FFFF00"/>
                    </a:solidFill>
                  </a:tcPr>
                </a:tc>
                <a:tc>
                  <a:txBody>
                    <a:bodyPr/>
                    <a:lstStyle/>
                    <a:p>
                      <a:pPr algn="ctr"/>
                      <a:r>
                        <a:rPr lang="en-US" dirty="0" smtClean="0">
                          <a:latin typeface="Times New Roman" pitchFamily="18" charset="0"/>
                          <a:cs typeface="Times New Roman" pitchFamily="18" charset="0"/>
                        </a:rPr>
                        <a:t>-</a:t>
                      </a:r>
                      <a:endParaRPr lang="en-US" dirty="0">
                        <a:latin typeface="Times New Roman" pitchFamily="18" charset="0"/>
                        <a:cs typeface="Times New Roman" pitchFamily="18" charset="0"/>
                      </a:endParaRPr>
                    </a:p>
                  </a:txBody>
                  <a:tcPr>
                    <a:solidFill>
                      <a:schemeClr val="tx2">
                        <a:lumMod val="40000"/>
                        <a:lumOff val="60000"/>
                      </a:schemeClr>
                    </a:solidFill>
                  </a:tcPr>
                </a:tc>
                <a:tc>
                  <a:txBody>
                    <a:bodyPr/>
                    <a:lstStyle/>
                    <a:p>
                      <a:pPr algn="ctr"/>
                      <a:r>
                        <a:rPr lang="en-US" dirty="0" smtClean="0">
                          <a:latin typeface="Times New Roman" pitchFamily="18" charset="0"/>
                          <a:cs typeface="Times New Roman" pitchFamily="18" charset="0"/>
                        </a:rPr>
                        <a:t>600</a:t>
                      </a:r>
                      <a:endParaRPr lang="en-US" dirty="0">
                        <a:latin typeface="Times New Roman" pitchFamily="18" charset="0"/>
                        <a:cs typeface="Times New Roman" pitchFamily="18" charset="0"/>
                      </a:endParaRPr>
                    </a:p>
                  </a:txBody>
                  <a:tcPr>
                    <a:solidFill>
                      <a:srgbClr val="FFFF00"/>
                    </a:solidFill>
                  </a:tcPr>
                </a:tc>
                <a:tc>
                  <a:txBody>
                    <a:bodyPr/>
                    <a:lstStyle/>
                    <a:p>
                      <a:pPr algn="ctr"/>
                      <a:r>
                        <a:rPr lang="en-US" dirty="0" smtClean="0">
                          <a:latin typeface="Times New Roman" pitchFamily="18" charset="0"/>
                          <a:cs typeface="Times New Roman" pitchFamily="18" charset="0"/>
                        </a:rPr>
                        <a:t>100</a:t>
                      </a:r>
                      <a:endParaRPr lang="en-US" dirty="0">
                        <a:latin typeface="Times New Roman" pitchFamily="18" charset="0"/>
                        <a:cs typeface="Times New Roman" pitchFamily="18" charset="0"/>
                      </a:endParaRPr>
                    </a:p>
                  </a:txBody>
                  <a:tcPr>
                    <a:solidFill>
                      <a:schemeClr val="tx2">
                        <a:lumMod val="40000"/>
                        <a:lumOff val="60000"/>
                      </a:schemeClr>
                    </a:solidFill>
                  </a:tcPr>
                </a:tc>
                <a:tc>
                  <a:txBody>
                    <a:bodyPr/>
                    <a:lstStyle/>
                    <a:p>
                      <a:pPr algn="ctr"/>
                      <a:r>
                        <a:rPr lang="en-US" dirty="0" smtClean="0">
                          <a:latin typeface="Times New Roman" pitchFamily="18" charset="0"/>
                          <a:cs typeface="Times New Roman" pitchFamily="18" charset="0"/>
                        </a:rPr>
                        <a:t>(100)</a:t>
                      </a:r>
                      <a:endParaRPr lang="en-US" dirty="0">
                        <a:latin typeface="Times New Roman" pitchFamily="18" charset="0"/>
                        <a:cs typeface="Times New Roman" pitchFamily="18" charset="0"/>
                      </a:endParaRPr>
                    </a:p>
                  </a:txBody>
                  <a:tcPr>
                    <a:solidFill>
                      <a:srgbClr val="FFFF00"/>
                    </a:solidFill>
                  </a:tcPr>
                </a:tc>
              </a:tr>
              <a:tr h="370840">
                <a:tc>
                  <a:txBody>
                    <a:bodyPr/>
                    <a:lstStyle/>
                    <a:p>
                      <a:r>
                        <a:rPr lang="en-US" dirty="0" err="1" smtClean="0">
                          <a:latin typeface="Times New Roman" pitchFamily="18" charset="0"/>
                          <a:cs typeface="Times New Roman" pitchFamily="18" charset="0"/>
                        </a:rPr>
                        <a:t>Kas</a:t>
                      </a:r>
                      <a:endParaRPr lang="en-US" dirty="0">
                        <a:latin typeface="Times New Roman" pitchFamily="18" charset="0"/>
                        <a:cs typeface="Times New Roman" pitchFamily="18" charset="0"/>
                      </a:endParaRPr>
                    </a:p>
                  </a:txBody>
                  <a:tcPr>
                    <a:noFill/>
                  </a:tcPr>
                </a:tc>
                <a:tc>
                  <a:txBody>
                    <a:bodyPr/>
                    <a:lstStyle/>
                    <a:p>
                      <a:pPr algn="ctr"/>
                      <a:r>
                        <a:rPr lang="en-US" dirty="0" smtClean="0">
                          <a:latin typeface="Times New Roman" pitchFamily="18" charset="0"/>
                          <a:cs typeface="Times New Roman" pitchFamily="18" charset="0"/>
                        </a:rPr>
                        <a:t>100</a:t>
                      </a:r>
                      <a:endParaRPr lang="en-US" dirty="0">
                        <a:latin typeface="Times New Roman" pitchFamily="18" charset="0"/>
                        <a:cs typeface="Times New Roman" pitchFamily="18" charset="0"/>
                      </a:endParaRPr>
                    </a:p>
                  </a:txBody>
                  <a:tcPr>
                    <a:solidFill>
                      <a:schemeClr val="tx2">
                        <a:lumMod val="40000"/>
                        <a:lumOff val="60000"/>
                      </a:schemeClr>
                    </a:solidFill>
                  </a:tcPr>
                </a:tc>
                <a:tc>
                  <a:txBody>
                    <a:bodyPr/>
                    <a:lstStyle/>
                    <a:p>
                      <a:pPr algn="ctr"/>
                      <a:r>
                        <a:rPr lang="en-US" dirty="0" smtClean="0">
                          <a:latin typeface="Times New Roman" pitchFamily="18" charset="0"/>
                          <a:cs typeface="Times New Roman" pitchFamily="18" charset="0"/>
                        </a:rPr>
                        <a:t>100</a:t>
                      </a:r>
                      <a:endParaRPr lang="en-US" dirty="0">
                        <a:latin typeface="Times New Roman" pitchFamily="18" charset="0"/>
                        <a:cs typeface="Times New Roman" pitchFamily="18" charset="0"/>
                      </a:endParaRPr>
                    </a:p>
                  </a:txBody>
                  <a:tcPr>
                    <a:solidFill>
                      <a:srgbClr val="FFFF00"/>
                    </a:solidFill>
                  </a:tcPr>
                </a:tc>
                <a:tc>
                  <a:txBody>
                    <a:bodyPr/>
                    <a:lstStyle/>
                    <a:p>
                      <a:pPr algn="ctr"/>
                      <a:r>
                        <a:rPr lang="en-US" dirty="0" smtClean="0">
                          <a:latin typeface="Times New Roman" pitchFamily="18" charset="0"/>
                          <a:cs typeface="Times New Roman" pitchFamily="18" charset="0"/>
                        </a:rPr>
                        <a:t>(100)</a:t>
                      </a:r>
                      <a:endParaRPr lang="en-US" dirty="0">
                        <a:latin typeface="Times New Roman" pitchFamily="18" charset="0"/>
                        <a:cs typeface="Times New Roman" pitchFamily="18" charset="0"/>
                      </a:endParaRPr>
                    </a:p>
                  </a:txBody>
                  <a:tcPr>
                    <a:solidFill>
                      <a:schemeClr val="tx2">
                        <a:lumMod val="40000"/>
                        <a:lumOff val="60000"/>
                      </a:schemeClr>
                    </a:solidFill>
                  </a:tcPr>
                </a:tc>
                <a:tc>
                  <a:txBody>
                    <a:bodyPr/>
                    <a:lstStyle/>
                    <a:p>
                      <a:pPr algn="ctr"/>
                      <a:r>
                        <a:rPr lang="en-US" dirty="0" smtClean="0">
                          <a:latin typeface="Times New Roman" pitchFamily="18" charset="0"/>
                          <a:cs typeface="Times New Roman" pitchFamily="18" charset="0"/>
                        </a:rPr>
                        <a:t>(100)</a:t>
                      </a:r>
                      <a:endParaRPr lang="en-US" dirty="0">
                        <a:latin typeface="Times New Roman" pitchFamily="18" charset="0"/>
                        <a:cs typeface="Times New Roman" pitchFamily="18" charset="0"/>
                      </a:endParaRPr>
                    </a:p>
                  </a:txBody>
                  <a:tcPr>
                    <a:solidFill>
                      <a:srgbClr val="FFFF00"/>
                    </a:solidFill>
                  </a:tcPr>
                </a:tc>
                <a:tc>
                  <a:txBody>
                    <a:bodyPr/>
                    <a:lstStyle/>
                    <a:p>
                      <a:pPr algn="ctr"/>
                      <a:r>
                        <a:rPr lang="en-US" dirty="0" smtClean="0">
                          <a:latin typeface="Times New Roman" pitchFamily="18" charset="0"/>
                          <a:cs typeface="Times New Roman" pitchFamily="18" charset="0"/>
                        </a:rPr>
                        <a:t>500</a:t>
                      </a:r>
                      <a:endParaRPr lang="en-US" dirty="0">
                        <a:latin typeface="Times New Roman" pitchFamily="18" charset="0"/>
                        <a:cs typeface="Times New Roman" pitchFamily="18" charset="0"/>
                      </a:endParaRPr>
                    </a:p>
                  </a:txBody>
                  <a:tcPr>
                    <a:solidFill>
                      <a:schemeClr val="tx2">
                        <a:lumMod val="40000"/>
                        <a:lumOff val="60000"/>
                      </a:schemeClr>
                    </a:solidFill>
                  </a:tcPr>
                </a:tc>
                <a:tc>
                  <a:txBody>
                    <a:bodyPr/>
                    <a:lstStyle/>
                    <a:p>
                      <a:pPr algn="ctr"/>
                      <a:r>
                        <a:rPr lang="en-US" dirty="0" smtClean="0">
                          <a:latin typeface="Times New Roman" pitchFamily="18" charset="0"/>
                          <a:cs typeface="Times New Roman" pitchFamily="18" charset="0"/>
                        </a:rPr>
                        <a:t>500</a:t>
                      </a:r>
                      <a:endParaRPr lang="en-US" dirty="0">
                        <a:latin typeface="Times New Roman" pitchFamily="18" charset="0"/>
                        <a:cs typeface="Times New Roman" pitchFamily="18" charset="0"/>
                      </a:endParaRPr>
                    </a:p>
                  </a:txBody>
                  <a:tcPr>
                    <a:solidFill>
                      <a:srgbClr val="FFFF00"/>
                    </a:solidFill>
                  </a:tcPr>
                </a:tc>
                <a:tc>
                  <a:txBody>
                    <a:bodyPr/>
                    <a:lstStyle/>
                    <a:p>
                      <a:pPr algn="ctr"/>
                      <a:r>
                        <a:rPr lang="en-US" dirty="0" smtClean="0">
                          <a:latin typeface="Times New Roman" pitchFamily="18" charset="0"/>
                          <a:cs typeface="Times New Roman" pitchFamily="18" charset="0"/>
                        </a:rPr>
                        <a:t>400</a:t>
                      </a:r>
                      <a:endParaRPr lang="en-US" dirty="0">
                        <a:latin typeface="Times New Roman" pitchFamily="18" charset="0"/>
                        <a:cs typeface="Times New Roman" pitchFamily="18" charset="0"/>
                      </a:endParaRPr>
                    </a:p>
                  </a:txBody>
                  <a:tcPr>
                    <a:solidFill>
                      <a:schemeClr val="tx2">
                        <a:lumMod val="40000"/>
                        <a:lumOff val="60000"/>
                      </a:schemeClr>
                    </a:solidFill>
                  </a:tcPr>
                </a:tc>
                <a:tc>
                  <a:txBody>
                    <a:bodyPr/>
                    <a:lstStyle/>
                    <a:p>
                      <a:pPr algn="ctr"/>
                      <a:r>
                        <a:rPr lang="en-US" dirty="0" smtClean="0">
                          <a:latin typeface="Times New Roman" pitchFamily="18" charset="0"/>
                          <a:cs typeface="Times New Roman" pitchFamily="18" charset="0"/>
                        </a:rPr>
                        <a:t>400</a:t>
                      </a:r>
                      <a:endParaRPr lang="en-US" dirty="0">
                        <a:latin typeface="Times New Roman" pitchFamily="18" charset="0"/>
                        <a:cs typeface="Times New Roman" pitchFamily="18" charset="0"/>
                      </a:endParaRPr>
                    </a:p>
                  </a:txBody>
                  <a:tcPr>
                    <a:solidFill>
                      <a:srgbClr val="FFFF00"/>
                    </a:solidFill>
                  </a:tcPr>
                </a:tc>
              </a:tr>
              <a:tr h="370840">
                <a:tc>
                  <a:txBody>
                    <a:bodyPr/>
                    <a:lstStyle/>
                    <a:p>
                      <a:r>
                        <a:rPr lang="en-US" dirty="0" err="1" smtClean="0">
                          <a:latin typeface="Times New Roman" pitchFamily="18" charset="0"/>
                          <a:cs typeface="Times New Roman" pitchFamily="18" charset="0"/>
                        </a:rPr>
                        <a:t>Piutang</a:t>
                      </a:r>
                      <a:endParaRPr lang="en-US" dirty="0">
                        <a:latin typeface="Times New Roman" pitchFamily="18" charset="0"/>
                        <a:cs typeface="Times New Roman" pitchFamily="18" charset="0"/>
                      </a:endParaRPr>
                    </a:p>
                  </a:txBody>
                  <a:tcPr>
                    <a:noFill/>
                  </a:tcPr>
                </a:tc>
                <a:tc>
                  <a:txBody>
                    <a:bodyPr/>
                    <a:lstStyle/>
                    <a:p>
                      <a:pPr algn="ctr"/>
                      <a:r>
                        <a:rPr lang="en-US" dirty="0" smtClean="0">
                          <a:latin typeface="Times New Roman" pitchFamily="18" charset="0"/>
                          <a:cs typeface="Times New Roman" pitchFamily="18" charset="0"/>
                        </a:rPr>
                        <a:t>-</a:t>
                      </a:r>
                      <a:endParaRPr lang="en-US" dirty="0">
                        <a:latin typeface="Times New Roman" pitchFamily="18" charset="0"/>
                        <a:cs typeface="Times New Roman" pitchFamily="18" charset="0"/>
                      </a:endParaRPr>
                    </a:p>
                  </a:txBody>
                  <a:tcPr>
                    <a:solidFill>
                      <a:schemeClr val="tx2">
                        <a:lumMod val="40000"/>
                        <a:lumOff val="60000"/>
                      </a:schemeClr>
                    </a:solidFill>
                  </a:tcPr>
                </a:tc>
                <a:tc>
                  <a:txBody>
                    <a:bodyPr/>
                    <a:lstStyle/>
                    <a:p>
                      <a:pPr algn="ctr"/>
                      <a:r>
                        <a:rPr lang="en-US" dirty="0" smtClean="0">
                          <a:latin typeface="Times New Roman" pitchFamily="18" charset="0"/>
                          <a:cs typeface="Times New Roman" pitchFamily="18" charset="0"/>
                        </a:rPr>
                        <a:t>-</a:t>
                      </a:r>
                      <a:endParaRPr lang="en-US" dirty="0">
                        <a:latin typeface="Times New Roman" pitchFamily="18" charset="0"/>
                        <a:cs typeface="Times New Roman" pitchFamily="18" charset="0"/>
                      </a:endParaRPr>
                    </a:p>
                  </a:txBody>
                  <a:tcPr>
                    <a:solidFill>
                      <a:srgbClr val="FFFF00"/>
                    </a:solidFill>
                  </a:tcPr>
                </a:tc>
                <a:tc>
                  <a:txBody>
                    <a:bodyPr/>
                    <a:lstStyle/>
                    <a:p>
                      <a:pPr algn="ctr"/>
                      <a:r>
                        <a:rPr lang="en-US" dirty="0" smtClean="0">
                          <a:latin typeface="Times New Roman" pitchFamily="18" charset="0"/>
                          <a:cs typeface="Times New Roman" pitchFamily="18" charset="0"/>
                        </a:rPr>
                        <a:t>400</a:t>
                      </a:r>
                      <a:endParaRPr lang="en-US" dirty="0">
                        <a:latin typeface="Times New Roman" pitchFamily="18" charset="0"/>
                        <a:cs typeface="Times New Roman" pitchFamily="18" charset="0"/>
                      </a:endParaRPr>
                    </a:p>
                  </a:txBody>
                  <a:tcPr>
                    <a:solidFill>
                      <a:schemeClr val="tx2">
                        <a:lumMod val="40000"/>
                        <a:lumOff val="60000"/>
                      </a:schemeClr>
                    </a:solidFill>
                  </a:tcPr>
                </a:tc>
                <a:tc>
                  <a:txBody>
                    <a:bodyPr/>
                    <a:lstStyle/>
                    <a:p>
                      <a:pPr algn="ctr"/>
                      <a:r>
                        <a:rPr lang="en-US" dirty="0" smtClean="0">
                          <a:latin typeface="Times New Roman" pitchFamily="18" charset="0"/>
                          <a:cs typeface="Times New Roman" pitchFamily="18" charset="0"/>
                        </a:rPr>
                        <a:t>-</a:t>
                      </a:r>
                      <a:endParaRPr lang="en-US" dirty="0">
                        <a:latin typeface="Times New Roman" pitchFamily="18" charset="0"/>
                        <a:cs typeface="Times New Roman" pitchFamily="18" charset="0"/>
                      </a:endParaRPr>
                    </a:p>
                  </a:txBody>
                  <a:tcPr>
                    <a:solidFill>
                      <a:srgbClr val="FFFF00"/>
                    </a:solidFill>
                  </a:tcPr>
                </a:tc>
                <a:tc>
                  <a:txBody>
                    <a:bodyPr/>
                    <a:lstStyle/>
                    <a:p>
                      <a:pPr algn="ctr"/>
                      <a:r>
                        <a:rPr lang="en-US" dirty="0" smtClean="0">
                          <a:latin typeface="Times New Roman" pitchFamily="18" charset="0"/>
                          <a:cs typeface="Times New Roman" pitchFamily="18" charset="0"/>
                        </a:rPr>
                        <a:t>-</a:t>
                      </a:r>
                      <a:endParaRPr lang="en-US" dirty="0">
                        <a:latin typeface="Times New Roman" pitchFamily="18" charset="0"/>
                        <a:cs typeface="Times New Roman" pitchFamily="18" charset="0"/>
                      </a:endParaRPr>
                    </a:p>
                  </a:txBody>
                  <a:tcPr>
                    <a:solidFill>
                      <a:schemeClr val="tx2">
                        <a:lumMod val="40000"/>
                        <a:lumOff val="60000"/>
                      </a:schemeClr>
                    </a:solidFill>
                  </a:tcPr>
                </a:tc>
                <a:tc>
                  <a:txBody>
                    <a:bodyPr/>
                    <a:lstStyle/>
                    <a:p>
                      <a:pPr algn="ctr"/>
                      <a:r>
                        <a:rPr lang="en-US" dirty="0" smtClean="0">
                          <a:latin typeface="Times New Roman" pitchFamily="18" charset="0"/>
                          <a:cs typeface="Times New Roman" pitchFamily="18" charset="0"/>
                        </a:rPr>
                        <a:t>-</a:t>
                      </a:r>
                      <a:endParaRPr lang="en-US" dirty="0">
                        <a:latin typeface="Times New Roman" pitchFamily="18" charset="0"/>
                        <a:cs typeface="Times New Roman" pitchFamily="18" charset="0"/>
                      </a:endParaRPr>
                    </a:p>
                  </a:txBody>
                  <a:tcPr>
                    <a:solidFill>
                      <a:srgbClr val="FFFF00"/>
                    </a:solidFill>
                  </a:tcPr>
                </a:tc>
                <a:tc>
                  <a:txBody>
                    <a:bodyPr/>
                    <a:lstStyle/>
                    <a:p>
                      <a:pPr algn="ctr"/>
                      <a:r>
                        <a:rPr lang="en-US" dirty="0" smtClean="0">
                          <a:latin typeface="Times New Roman" pitchFamily="18" charset="0"/>
                          <a:cs typeface="Times New Roman" pitchFamily="18" charset="0"/>
                        </a:rPr>
                        <a:t>-</a:t>
                      </a:r>
                      <a:endParaRPr lang="en-US" dirty="0">
                        <a:latin typeface="Times New Roman" pitchFamily="18" charset="0"/>
                        <a:cs typeface="Times New Roman" pitchFamily="18" charset="0"/>
                      </a:endParaRPr>
                    </a:p>
                  </a:txBody>
                  <a:tcPr>
                    <a:solidFill>
                      <a:schemeClr val="tx2">
                        <a:lumMod val="40000"/>
                        <a:lumOff val="60000"/>
                      </a:schemeClr>
                    </a:solidFill>
                  </a:tcPr>
                </a:tc>
                <a:tc>
                  <a:txBody>
                    <a:bodyPr/>
                    <a:lstStyle/>
                    <a:p>
                      <a:pPr algn="ctr"/>
                      <a:r>
                        <a:rPr lang="en-US" dirty="0" smtClean="0">
                          <a:latin typeface="Times New Roman" pitchFamily="18" charset="0"/>
                          <a:cs typeface="Times New Roman" pitchFamily="18" charset="0"/>
                        </a:rPr>
                        <a:t>-</a:t>
                      </a:r>
                      <a:endParaRPr lang="en-US" dirty="0">
                        <a:latin typeface="Times New Roman" pitchFamily="18" charset="0"/>
                        <a:cs typeface="Times New Roman" pitchFamily="18" charset="0"/>
                      </a:endParaRPr>
                    </a:p>
                  </a:txBody>
                  <a:tcPr>
                    <a:solidFill>
                      <a:srgbClr val="FFFF00"/>
                    </a:solidFill>
                  </a:tcPr>
                </a:tc>
              </a:tr>
              <a:tr h="370840">
                <a:tc>
                  <a:txBody>
                    <a:bodyPr/>
                    <a:lstStyle/>
                    <a:p>
                      <a:r>
                        <a:rPr lang="en-US" dirty="0" err="1" smtClean="0">
                          <a:latin typeface="Times New Roman" pitchFamily="18" charset="0"/>
                          <a:cs typeface="Times New Roman" pitchFamily="18" charset="0"/>
                        </a:rPr>
                        <a:t>Liabilitas</a:t>
                      </a:r>
                      <a:endParaRPr lang="en-US" dirty="0">
                        <a:latin typeface="Times New Roman" pitchFamily="18" charset="0"/>
                        <a:cs typeface="Times New Roman" pitchFamily="18" charset="0"/>
                      </a:endParaRPr>
                    </a:p>
                  </a:txBody>
                  <a:tcPr>
                    <a:noFill/>
                  </a:tcPr>
                </a:tc>
                <a:tc>
                  <a:txBody>
                    <a:bodyPr/>
                    <a:lstStyle/>
                    <a:p>
                      <a:pPr algn="ctr"/>
                      <a:r>
                        <a:rPr lang="en-US" dirty="0" smtClean="0">
                          <a:latin typeface="Times New Roman" pitchFamily="18" charset="0"/>
                          <a:cs typeface="Times New Roman" pitchFamily="18" charset="0"/>
                        </a:rPr>
                        <a:t>-</a:t>
                      </a:r>
                      <a:endParaRPr lang="en-US" dirty="0">
                        <a:latin typeface="Times New Roman" pitchFamily="18" charset="0"/>
                        <a:cs typeface="Times New Roman" pitchFamily="18" charset="0"/>
                      </a:endParaRPr>
                    </a:p>
                  </a:txBody>
                  <a:tcPr>
                    <a:solidFill>
                      <a:schemeClr val="tx2">
                        <a:lumMod val="40000"/>
                        <a:lumOff val="60000"/>
                      </a:schemeClr>
                    </a:solidFill>
                  </a:tcPr>
                </a:tc>
                <a:tc>
                  <a:txBody>
                    <a:bodyPr/>
                    <a:lstStyle/>
                    <a:p>
                      <a:pPr algn="ctr"/>
                      <a:r>
                        <a:rPr lang="en-US" dirty="0" smtClean="0">
                          <a:latin typeface="Times New Roman" pitchFamily="18" charset="0"/>
                          <a:cs typeface="Times New Roman" pitchFamily="18" charset="0"/>
                        </a:rPr>
                        <a:t>-</a:t>
                      </a:r>
                      <a:endParaRPr lang="en-US" dirty="0">
                        <a:latin typeface="Times New Roman" pitchFamily="18" charset="0"/>
                        <a:cs typeface="Times New Roman" pitchFamily="18" charset="0"/>
                      </a:endParaRPr>
                    </a:p>
                  </a:txBody>
                  <a:tcPr>
                    <a:solidFill>
                      <a:srgbClr val="FFFF00"/>
                    </a:solidFill>
                  </a:tcPr>
                </a:tc>
                <a:tc>
                  <a:txBody>
                    <a:bodyPr/>
                    <a:lstStyle/>
                    <a:p>
                      <a:pPr algn="ctr"/>
                      <a:r>
                        <a:rPr lang="en-US" dirty="0" smtClean="0">
                          <a:latin typeface="Times New Roman" pitchFamily="18" charset="0"/>
                          <a:cs typeface="Times New Roman" pitchFamily="18" charset="0"/>
                        </a:rPr>
                        <a:t>-</a:t>
                      </a:r>
                      <a:endParaRPr lang="en-US" dirty="0">
                        <a:latin typeface="Times New Roman" pitchFamily="18" charset="0"/>
                        <a:cs typeface="Times New Roman" pitchFamily="18" charset="0"/>
                      </a:endParaRPr>
                    </a:p>
                  </a:txBody>
                  <a:tcPr>
                    <a:solidFill>
                      <a:schemeClr val="tx2">
                        <a:lumMod val="40000"/>
                        <a:lumOff val="60000"/>
                      </a:schemeClr>
                    </a:solidFill>
                  </a:tcPr>
                </a:tc>
                <a:tc>
                  <a:txBody>
                    <a:bodyPr/>
                    <a:lstStyle/>
                    <a:p>
                      <a:pPr algn="ctr"/>
                      <a:r>
                        <a:rPr lang="en-US" dirty="0" smtClean="0">
                          <a:latin typeface="Times New Roman" pitchFamily="18" charset="0"/>
                          <a:cs typeface="Times New Roman" pitchFamily="18" charset="0"/>
                        </a:rPr>
                        <a:t>-</a:t>
                      </a:r>
                      <a:endParaRPr lang="en-US" dirty="0">
                        <a:latin typeface="Times New Roman" pitchFamily="18" charset="0"/>
                        <a:cs typeface="Times New Roman" pitchFamily="18" charset="0"/>
                      </a:endParaRPr>
                    </a:p>
                  </a:txBody>
                  <a:tcPr>
                    <a:solidFill>
                      <a:srgbClr val="FFFF00"/>
                    </a:solidFill>
                  </a:tcPr>
                </a:tc>
                <a:tc>
                  <a:txBody>
                    <a:bodyPr/>
                    <a:lstStyle/>
                    <a:p>
                      <a:pPr algn="ctr"/>
                      <a:r>
                        <a:rPr lang="en-US" dirty="0" smtClean="0">
                          <a:latin typeface="Times New Roman" pitchFamily="18" charset="0"/>
                          <a:cs typeface="Times New Roman" pitchFamily="18" charset="0"/>
                        </a:rPr>
                        <a:t>200</a:t>
                      </a:r>
                      <a:endParaRPr lang="en-US" dirty="0">
                        <a:latin typeface="Times New Roman" pitchFamily="18" charset="0"/>
                        <a:cs typeface="Times New Roman" pitchFamily="18" charset="0"/>
                      </a:endParaRPr>
                    </a:p>
                  </a:txBody>
                  <a:tcPr>
                    <a:solidFill>
                      <a:schemeClr val="tx2">
                        <a:lumMod val="40000"/>
                        <a:lumOff val="60000"/>
                      </a:schemeClr>
                    </a:solidFill>
                  </a:tcPr>
                </a:tc>
                <a:tc>
                  <a:txBody>
                    <a:bodyPr/>
                    <a:lstStyle/>
                    <a:p>
                      <a:pPr algn="ctr"/>
                      <a:r>
                        <a:rPr lang="en-US" dirty="0" smtClean="0">
                          <a:latin typeface="Times New Roman" pitchFamily="18" charset="0"/>
                          <a:cs typeface="Times New Roman" pitchFamily="18" charset="0"/>
                        </a:rPr>
                        <a:t>-</a:t>
                      </a:r>
                      <a:endParaRPr lang="en-US" dirty="0">
                        <a:latin typeface="Times New Roman" pitchFamily="18" charset="0"/>
                        <a:cs typeface="Times New Roman" pitchFamily="18" charset="0"/>
                      </a:endParaRPr>
                    </a:p>
                  </a:txBody>
                  <a:tcPr>
                    <a:solidFill>
                      <a:srgbClr val="FFFF00"/>
                    </a:solidFill>
                  </a:tcPr>
                </a:tc>
                <a:tc>
                  <a:txBody>
                    <a:bodyPr/>
                    <a:lstStyle/>
                    <a:p>
                      <a:pPr algn="ctr"/>
                      <a:r>
                        <a:rPr lang="en-US" dirty="0" smtClean="0">
                          <a:latin typeface="Times New Roman" pitchFamily="18" charset="0"/>
                          <a:cs typeface="Times New Roman" pitchFamily="18" charset="0"/>
                        </a:rPr>
                        <a:t>-</a:t>
                      </a:r>
                      <a:endParaRPr lang="en-US" dirty="0">
                        <a:latin typeface="Times New Roman" pitchFamily="18" charset="0"/>
                        <a:cs typeface="Times New Roman" pitchFamily="18" charset="0"/>
                      </a:endParaRPr>
                    </a:p>
                  </a:txBody>
                  <a:tcPr>
                    <a:solidFill>
                      <a:schemeClr val="tx2">
                        <a:lumMod val="40000"/>
                        <a:lumOff val="60000"/>
                      </a:schemeClr>
                    </a:solidFill>
                  </a:tcPr>
                </a:tc>
                <a:tc>
                  <a:txBody>
                    <a:bodyPr/>
                    <a:lstStyle/>
                    <a:p>
                      <a:pPr algn="ctr"/>
                      <a:r>
                        <a:rPr lang="en-US" dirty="0" smtClean="0">
                          <a:latin typeface="Times New Roman" pitchFamily="18" charset="0"/>
                          <a:cs typeface="Times New Roman" pitchFamily="18" charset="0"/>
                        </a:rPr>
                        <a:t>-</a:t>
                      </a:r>
                      <a:endParaRPr lang="en-US" dirty="0">
                        <a:latin typeface="Times New Roman" pitchFamily="18" charset="0"/>
                        <a:cs typeface="Times New Roman" pitchFamily="18" charset="0"/>
                      </a:endParaRPr>
                    </a:p>
                  </a:txBody>
                  <a:tcPr>
                    <a:solidFill>
                      <a:srgbClr val="FFFF00"/>
                    </a:solidFill>
                  </a:tcPr>
                </a:tc>
              </a:tr>
            </a:tbl>
          </a:graphicData>
        </a:graphic>
      </p:graphicFrame>
    </p:spTree>
    <p:extLst>
      <p:ext uri="{BB962C8B-B14F-4D97-AF65-F5344CB8AC3E}">
        <p14:creationId xmlns:p14="http://schemas.microsoft.com/office/powerpoint/2010/main" val="29671804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p:cNvGraphicFramePr>
            <a:graphicFrameLocks noGrp="1"/>
          </p:cNvGraphicFramePr>
          <p:nvPr>
            <p:ph idx="1"/>
            <p:extLst>
              <p:ext uri="{D42A27DB-BD31-4B8C-83A1-F6EECF244321}">
                <p14:modId xmlns:p14="http://schemas.microsoft.com/office/powerpoint/2010/main" val="2079440867"/>
              </p:ext>
            </p:extLst>
          </p:nvPr>
        </p:nvGraphicFramePr>
        <p:xfrm>
          <a:off x="0" y="685800"/>
          <a:ext cx="9601200" cy="54864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Slide Number Placeholder 3"/>
          <p:cNvSpPr>
            <a:spLocks noGrp="1"/>
          </p:cNvSpPr>
          <p:nvPr>
            <p:ph type="sldNum" sz="quarter" idx="10"/>
          </p:nvPr>
        </p:nvSpPr>
        <p:spPr/>
        <p:txBody>
          <a:bodyPr/>
          <a:lstStyle/>
          <a:p>
            <a:pPr>
              <a:defRPr/>
            </a:pPr>
            <a:fld id="{0E5C9E0E-0EF2-4B31-B3CC-9630651E1B18}" type="slidenum">
              <a:rPr lang="en-US" smtClean="0">
                <a:solidFill>
                  <a:schemeClr val="tx1"/>
                </a:solidFill>
              </a:rPr>
              <a:pPr>
                <a:defRPr/>
              </a:pPr>
              <a:t>19</a:t>
            </a:fld>
            <a:endParaRPr lang="en-US" dirty="0">
              <a:solidFill>
                <a:schemeClr val="tx1"/>
              </a:solidFill>
            </a:endParaRPr>
          </a:p>
        </p:txBody>
      </p:sp>
      <p:sp>
        <p:nvSpPr>
          <p:cNvPr id="6" name="Title 2"/>
          <p:cNvSpPr>
            <a:spLocks noGrp="1"/>
          </p:cNvSpPr>
          <p:nvPr>
            <p:ph type="title"/>
          </p:nvPr>
        </p:nvSpPr>
        <p:spPr>
          <a:xfrm>
            <a:off x="381000" y="5638800"/>
            <a:ext cx="8229600" cy="792162"/>
          </a:xfrm>
        </p:spPr>
        <p:txBody>
          <a:bodyPr/>
          <a:lstStyle/>
          <a:p>
            <a:pPr algn="l"/>
            <a:r>
              <a:rPr lang="en-US" dirty="0" err="1" smtClean="0">
                <a:latin typeface="Cooper Black" charset="0"/>
                <a:ea typeface="Cooper Black" charset="0"/>
                <a:cs typeface="Cooper Black" charset="0"/>
              </a:rPr>
              <a:t>Manfaat</a:t>
            </a:r>
            <a:r>
              <a:rPr lang="en-US" dirty="0" smtClean="0">
                <a:latin typeface="Cooper Black" charset="0"/>
                <a:ea typeface="Cooper Black" charset="0"/>
                <a:cs typeface="Cooper Black" charset="0"/>
              </a:rPr>
              <a:t> </a:t>
            </a:r>
            <a:br>
              <a:rPr lang="en-US" dirty="0" smtClean="0">
                <a:latin typeface="Cooper Black" charset="0"/>
                <a:ea typeface="Cooper Black" charset="0"/>
                <a:cs typeface="Cooper Black" charset="0"/>
              </a:rPr>
            </a:br>
            <a:r>
              <a:rPr lang="en-US" dirty="0" err="1" smtClean="0">
                <a:latin typeface="Cooper Black" charset="0"/>
                <a:ea typeface="Cooper Black" charset="0"/>
                <a:cs typeface="Cooper Black" charset="0"/>
              </a:rPr>
              <a:t>Asumsi</a:t>
            </a:r>
            <a:r>
              <a:rPr lang="en-US" dirty="0" smtClean="0">
                <a:latin typeface="Cooper Black" charset="0"/>
                <a:ea typeface="Cooper Black" charset="0"/>
                <a:cs typeface="Cooper Black" charset="0"/>
              </a:rPr>
              <a:t> </a:t>
            </a:r>
            <a:r>
              <a:rPr lang="en-US" dirty="0" err="1" smtClean="0">
                <a:latin typeface="Cooper Black" charset="0"/>
                <a:ea typeface="Cooper Black" charset="0"/>
                <a:cs typeface="Cooper Black" charset="0"/>
              </a:rPr>
              <a:t>Dasar</a:t>
            </a:r>
            <a:r>
              <a:rPr lang="en-US" dirty="0" smtClean="0">
                <a:latin typeface="Cooper Black" charset="0"/>
                <a:ea typeface="Cooper Black" charset="0"/>
                <a:cs typeface="Cooper Black" charset="0"/>
              </a:rPr>
              <a:t> </a:t>
            </a:r>
            <a:r>
              <a:rPr lang="en-US" dirty="0" err="1" smtClean="0">
                <a:latin typeface="Cooper Black" charset="0"/>
                <a:ea typeface="Cooper Black" charset="0"/>
                <a:cs typeface="Cooper Black" charset="0"/>
              </a:rPr>
              <a:t>Akrual</a:t>
            </a:r>
            <a:endParaRPr lang="en-US" dirty="0">
              <a:latin typeface="Cooper Black" charset="0"/>
              <a:ea typeface="Cooper Black" charset="0"/>
              <a:cs typeface="Cooper Black" charset="0"/>
            </a:endParaRPr>
          </a:p>
        </p:txBody>
      </p:sp>
    </p:spTree>
    <p:extLst>
      <p:ext uri="{BB962C8B-B14F-4D97-AF65-F5344CB8AC3E}">
        <p14:creationId xmlns:p14="http://schemas.microsoft.com/office/powerpoint/2010/main" val="91890472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730375"/>
            <a:ext cx="9144000" cy="1470025"/>
          </a:xfrm>
        </p:spPr>
        <p:txBody>
          <a:bodyPr/>
          <a:lstStyle/>
          <a:p>
            <a:r>
              <a:rPr lang="en-US" b="1" i="1" dirty="0" smtClean="0"/>
              <a:t>Exposure Draft </a:t>
            </a:r>
            <a:br>
              <a:rPr lang="en-US" b="1" i="1" dirty="0" smtClean="0"/>
            </a:br>
            <a:r>
              <a:rPr lang="en-US" b="1" dirty="0" err="1" smtClean="0">
                <a:solidFill>
                  <a:srgbClr val="C00000"/>
                </a:solidFill>
              </a:rPr>
              <a:t>Standar</a:t>
            </a:r>
            <a:r>
              <a:rPr lang="en-US" b="1" dirty="0" smtClean="0">
                <a:solidFill>
                  <a:srgbClr val="C00000"/>
                </a:solidFill>
              </a:rPr>
              <a:t> </a:t>
            </a:r>
            <a:r>
              <a:rPr lang="en-US" b="1" dirty="0" err="1" smtClean="0">
                <a:solidFill>
                  <a:srgbClr val="C00000"/>
                </a:solidFill>
              </a:rPr>
              <a:t>Akuntansi</a:t>
            </a:r>
            <a:r>
              <a:rPr lang="en-US" b="1" dirty="0" smtClean="0">
                <a:solidFill>
                  <a:srgbClr val="C00000"/>
                </a:solidFill>
              </a:rPr>
              <a:t> </a:t>
            </a:r>
            <a:r>
              <a:rPr lang="en-US" b="1" dirty="0" err="1" smtClean="0">
                <a:solidFill>
                  <a:srgbClr val="C00000"/>
                </a:solidFill>
              </a:rPr>
              <a:t>Keuangan</a:t>
            </a:r>
            <a:r>
              <a:rPr lang="en-US" b="1" dirty="0" smtClean="0">
                <a:solidFill>
                  <a:srgbClr val="C00000"/>
                </a:solidFill>
              </a:rPr>
              <a:t/>
            </a:r>
            <a:br>
              <a:rPr lang="en-US" b="1" dirty="0" smtClean="0">
                <a:solidFill>
                  <a:srgbClr val="C00000"/>
                </a:solidFill>
              </a:rPr>
            </a:br>
            <a:r>
              <a:rPr lang="en-US" b="1" dirty="0" err="1" smtClean="0">
                <a:solidFill>
                  <a:srgbClr val="C00000"/>
                </a:solidFill>
              </a:rPr>
              <a:t>Entitas</a:t>
            </a:r>
            <a:r>
              <a:rPr lang="en-US" b="1" dirty="0" smtClean="0">
                <a:solidFill>
                  <a:srgbClr val="C00000"/>
                </a:solidFill>
              </a:rPr>
              <a:t> </a:t>
            </a:r>
            <a:r>
              <a:rPr lang="en-US" b="1" dirty="0" err="1" smtClean="0">
                <a:solidFill>
                  <a:srgbClr val="C00000"/>
                </a:solidFill>
              </a:rPr>
              <a:t>Mikro</a:t>
            </a:r>
            <a:r>
              <a:rPr lang="en-US" b="1" dirty="0" smtClean="0">
                <a:solidFill>
                  <a:srgbClr val="C00000"/>
                </a:solidFill>
              </a:rPr>
              <a:t>, Kecil, </a:t>
            </a:r>
            <a:r>
              <a:rPr lang="en-US" b="1" dirty="0" err="1" smtClean="0">
                <a:solidFill>
                  <a:srgbClr val="C00000"/>
                </a:solidFill>
              </a:rPr>
              <a:t>dan</a:t>
            </a:r>
            <a:r>
              <a:rPr lang="en-US" b="1" dirty="0" smtClean="0">
                <a:solidFill>
                  <a:srgbClr val="C00000"/>
                </a:solidFill>
              </a:rPr>
              <a:t> </a:t>
            </a:r>
            <a:r>
              <a:rPr lang="en-US" b="1" dirty="0" err="1" smtClean="0">
                <a:solidFill>
                  <a:srgbClr val="C00000"/>
                </a:solidFill>
              </a:rPr>
              <a:t>Menengah</a:t>
            </a:r>
            <a:endParaRPr lang="en-US" b="1" dirty="0">
              <a:solidFill>
                <a:srgbClr val="C00000"/>
              </a:solidFill>
            </a:endParaRPr>
          </a:p>
        </p:txBody>
      </p:sp>
      <p:sp>
        <p:nvSpPr>
          <p:cNvPr id="3" name="Subtitle 2"/>
          <p:cNvSpPr>
            <a:spLocks noGrp="1"/>
          </p:cNvSpPr>
          <p:nvPr>
            <p:ph type="subTitle" idx="1"/>
          </p:nvPr>
        </p:nvSpPr>
        <p:spPr>
          <a:xfrm>
            <a:off x="2209800" y="3886200"/>
            <a:ext cx="4876800" cy="609600"/>
          </a:xfrm>
        </p:spPr>
        <p:txBody>
          <a:bodyPr/>
          <a:lstStyle/>
          <a:p>
            <a:r>
              <a:rPr lang="en-US" sz="2000" dirty="0" err="1" smtClean="0"/>
              <a:t>oleh</a:t>
            </a:r>
            <a:endParaRPr lang="en-US" sz="2000" dirty="0" smtClean="0"/>
          </a:p>
          <a:p>
            <a:r>
              <a:rPr lang="en-US" sz="2000" b="1" dirty="0" smtClean="0"/>
              <a:t>Dewan </a:t>
            </a:r>
            <a:r>
              <a:rPr lang="en-US" sz="2000" b="1" dirty="0" err="1" smtClean="0"/>
              <a:t>Standar</a:t>
            </a:r>
            <a:r>
              <a:rPr lang="en-US" sz="2000" b="1" dirty="0" smtClean="0"/>
              <a:t> </a:t>
            </a:r>
            <a:r>
              <a:rPr lang="en-US" sz="2000" b="1" dirty="0" err="1" smtClean="0"/>
              <a:t>Akuntansi</a:t>
            </a:r>
            <a:r>
              <a:rPr lang="en-US" sz="2000" b="1" dirty="0" smtClean="0"/>
              <a:t> </a:t>
            </a:r>
            <a:r>
              <a:rPr lang="en-US" sz="2000" b="1" dirty="0" err="1" smtClean="0"/>
              <a:t>Keuangan</a:t>
            </a:r>
            <a:r>
              <a:rPr lang="en-US" sz="2000" b="1" dirty="0" smtClean="0"/>
              <a:t> </a:t>
            </a:r>
          </a:p>
          <a:p>
            <a:r>
              <a:rPr lang="en-US" sz="2000" dirty="0" err="1" smtClean="0"/>
              <a:t>Ikatan</a:t>
            </a:r>
            <a:r>
              <a:rPr lang="en-US" sz="2000" dirty="0" smtClean="0"/>
              <a:t> </a:t>
            </a:r>
            <a:r>
              <a:rPr lang="en-US" sz="2000" dirty="0" err="1" smtClean="0"/>
              <a:t>Akuntan</a:t>
            </a:r>
            <a:r>
              <a:rPr lang="en-US" sz="2000" dirty="0" smtClean="0"/>
              <a:t> Indonesia</a:t>
            </a:r>
          </a:p>
          <a:p>
            <a:r>
              <a:rPr lang="en-US" sz="2000" dirty="0" err="1" smtClean="0"/>
              <a:t>Juni</a:t>
            </a:r>
            <a:r>
              <a:rPr lang="en-US" sz="2000" dirty="0" smtClean="0"/>
              <a:t> 2016</a:t>
            </a:r>
            <a:endParaRPr lang="en-US" sz="2000" dirty="0"/>
          </a:p>
        </p:txBody>
      </p:sp>
      <p:sp>
        <p:nvSpPr>
          <p:cNvPr id="4" name="TextBox 3"/>
          <p:cNvSpPr txBox="1"/>
          <p:nvPr/>
        </p:nvSpPr>
        <p:spPr>
          <a:xfrm>
            <a:off x="457200" y="5890736"/>
            <a:ext cx="8229600" cy="738664"/>
          </a:xfrm>
          <a:prstGeom prst="rect">
            <a:avLst/>
          </a:prstGeom>
          <a:noFill/>
        </p:spPr>
        <p:txBody>
          <a:bodyPr wrap="square" rtlCol="0">
            <a:spAutoFit/>
          </a:bodyPr>
          <a:lstStyle/>
          <a:p>
            <a:pPr algn="ctr"/>
            <a:r>
              <a:rPr lang="id-ID" sz="1400" i="1" dirty="0" smtClean="0">
                <a:latin typeface="Times New Roman" pitchFamily="18" charset="0"/>
                <a:cs typeface="Times New Roman" pitchFamily="18" charset="0"/>
              </a:rPr>
              <a:t>Materi ini dipersiapkan sebagai bahan pembahasan isu terkait, dan tidak merepresentasikan posisi DSAK IAI atas isu tersebut. Posisi DSAK IAI hanya ditentukan setelah melalui due process procedure dan proses pembahasan sebagaimana dipersyaratkan oleh IAI</a:t>
            </a:r>
            <a:endParaRPr lang="id-ID" sz="1400" i="1" dirty="0">
              <a:latin typeface="Times New Roman" pitchFamily="18" charset="0"/>
              <a:cs typeface="Times New Roman" pitchFamily="18" charset="0"/>
            </a:endParaRPr>
          </a:p>
        </p:txBody>
      </p:sp>
    </p:spTree>
    <p:extLst>
      <p:ext uri="{BB962C8B-B14F-4D97-AF65-F5344CB8AC3E}">
        <p14:creationId xmlns:p14="http://schemas.microsoft.com/office/powerpoint/2010/main" val="213796393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pPr>
              <a:defRPr/>
            </a:pPr>
            <a:fld id="{0E5C9E0E-0EF2-4B31-B3CC-9630651E1B18}" type="slidenum">
              <a:rPr lang="en-US" smtClean="0">
                <a:solidFill>
                  <a:schemeClr val="tx1"/>
                </a:solidFill>
              </a:rPr>
              <a:pPr>
                <a:defRPr/>
              </a:pPr>
              <a:t>20</a:t>
            </a:fld>
            <a:endParaRPr lang="en-US" dirty="0">
              <a:solidFill>
                <a:schemeClr val="tx1"/>
              </a:solidFill>
            </a:endParaRPr>
          </a:p>
        </p:txBody>
      </p:sp>
      <p:sp>
        <p:nvSpPr>
          <p:cNvPr id="5" name="Title 3"/>
          <p:cNvSpPr txBox="1">
            <a:spLocks/>
          </p:cNvSpPr>
          <p:nvPr/>
        </p:nvSpPr>
        <p:spPr bwMode="auto">
          <a:xfrm>
            <a:off x="-152400" y="1265238"/>
            <a:ext cx="9601200" cy="792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fontAlgn="base">
              <a:spcBef>
                <a:spcPct val="0"/>
              </a:spcBef>
              <a:spcAft>
                <a:spcPct val="0"/>
              </a:spcAft>
              <a:defRPr sz="4400" kern="1200">
                <a:solidFill>
                  <a:schemeClr val="tx1"/>
                </a:solidFill>
                <a:latin typeface="Times New Roman" pitchFamily="18" charset="0"/>
                <a:ea typeface="+mj-ea"/>
                <a:cs typeface="Times New Roman" pitchFamily="18" charset="0"/>
              </a:defRPr>
            </a:lvl1pPr>
            <a:lvl2pPr algn="ctr" rtl="0" fontAlgn="base">
              <a:spcBef>
                <a:spcPct val="0"/>
              </a:spcBef>
              <a:spcAft>
                <a:spcPct val="0"/>
              </a:spcAft>
              <a:defRPr sz="4400">
                <a:solidFill>
                  <a:schemeClr val="tx1"/>
                </a:solidFill>
                <a:latin typeface="Calibri" panose="020F0502020204030204" pitchFamily="34" charset="0"/>
              </a:defRPr>
            </a:lvl2pPr>
            <a:lvl3pPr algn="ctr" rtl="0" fontAlgn="base">
              <a:spcBef>
                <a:spcPct val="0"/>
              </a:spcBef>
              <a:spcAft>
                <a:spcPct val="0"/>
              </a:spcAft>
              <a:defRPr sz="4400">
                <a:solidFill>
                  <a:schemeClr val="tx1"/>
                </a:solidFill>
                <a:latin typeface="Calibri" panose="020F0502020204030204" pitchFamily="34" charset="0"/>
              </a:defRPr>
            </a:lvl3pPr>
            <a:lvl4pPr algn="ctr" rtl="0" fontAlgn="base">
              <a:spcBef>
                <a:spcPct val="0"/>
              </a:spcBef>
              <a:spcAft>
                <a:spcPct val="0"/>
              </a:spcAft>
              <a:defRPr sz="4400">
                <a:solidFill>
                  <a:schemeClr val="tx1"/>
                </a:solidFill>
                <a:latin typeface="Calibri" panose="020F0502020204030204" pitchFamily="34" charset="0"/>
              </a:defRPr>
            </a:lvl4pPr>
            <a:lvl5pPr algn="ctr" rtl="0" fontAlgn="base">
              <a:spcBef>
                <a:spcPct val="0"/>
              </a:spcBef>
              <a:spcAft>
                <a:spcPct val="0"/>
              </a:spcAft>
              <a:defRPr sz="4400">
                <a:solidFill>
                  <a:schemeClr val="tx1"/>
                </a:solidFill>
                <a:latin typeface="Calibri" panose="020F0502020204030204" pitchFamily="34" charset="0"/>
              </a:defRPr>
            </a:lvl5pPr>
            <a:lvl6pPr marL="457200" algn="ctr" rtl="0" fontAlgn="base">
              <a:spcBef>
                <a:spcPct val="0"/>
              </a:spcBef>
              <a:spcAft>
                <a:spcPct val="0"/>
              </a:spcAft>
              <a:defRPr sz="4400">
                <a:solidFill>
                  <a:schemeClr val="tx1"/>
                </a:solidFill>
                <a:latin typeface="Calibri" panose="020F0502020204030204" pitchFamily="34" charset="0"/>
              </a:defRPr>
            </a:lvl6pPr>
            <a:lvl7pPr marL="914400" algn="ctr" rtl="0" fontAlgn="base">
              <a:spcBef>
                <a:spcPct val="0"/>
              </a:spcBef>
              <a:spcAft>
                <a:spcPct val="0"/>
              </a:spcAft>
              <a:defRPr sz="4400">
                <a:solidFill>
                  <a:schemeClr val="tx1"/>
                </a:solidFill>
                <a:latin typeface="Calibri" panose="020F0502020204030204" pitchFamily="34" charset="0"/>
              </a:defRPr>
            </a:lvl7pPr>
            <a:lvl8pPr marL="1371600" algn="ctr" rtl="0" fontAlgn="base">
              <a:spcBef>
                <a:spcPct val="0"/>
              </a:spcBef>
              <a:spcAft>
                <a:spcPct val="0"/>
              </a:spcAft>
              <a:defRPr sz="4400">
                <a:solidFill>
                  <a:schemeClr val="tx1"/>
                </a:solidFill>
                <a:latin typeface="Calibri" panose="020F0502020204030204" pitchFamily="34" charset="0"/>
              </a:defRPr>
            </a:lvl8pPr>
            <a:lvl9pPr marL="1828800" algn="ctr" rtl="0" fontAlgn="base">
              <a:spcBef>
                <a:spcPct val="0"/>
              </a:spcBef>
              <a:spcAft>
                <a:spcPct val="0"/>
              </a:spcAft>
              <a:defRPr sz="4400">
                <a:solidFill>
                  <a:schemeClr val="tx1"/>
                </a:solidFill>
                <a:latin typeface="Calibri" panose="020F0502020204030204" pitchFamily="34" charset="0"/>
              </a:defRPr>
            </a:lvl9pPr>
          </a:lstStyle>
          <a:p>
            <a:pPr defTabSz="914400" eaLnBrk="1" hangingPunct="1"/>
            <a:r>
              <a:rPr lang="en-US" sz="4200" b="1" dirty="0" smtClean="0">
                <a:latin typeface="Cooper Black" charset="0"/>
                <a:ea typeface="Cooper Black" charset="0"/>
                <a:cs typeface="Cooper Black" charset="0"/>
              </a:rPr>
              <a:t>PERMINTAAN TANGGAPAN (2)</a:t>
            </a:r>
            <a:endParaRPr lang="en-US" sz="4200" b="1" dirty="0">
              <a:latin typeface="Cooper Black" charset="0"/>
              <a:ea typeface="Cooper Black" charset="0"/>
              <a:cs typeface="Cooper Black" charset="0"/>
            </a:endParaRPr>
          </a:p>
        </p:txBody>
      </p:sp>
      <p:sp>
        <p:nvSpPr>
          <p:cNvPr id="6" name="Action Button: Custom 5">
            <a:hlinkClick r:id="" action="ppaction://noaction" highlightClick="1"/>
          </p:cNvPr>
          <p:cNvSpPr/>
          <p:nvPr/>
        </p:nvSpPr>
        <p:spPr>
          <a:xfrm>
            <a:off x="381000" y="2286000"/>
            <a:ext cx="8305800" cy="3429000"/>
          </a:xfrm>
          <a:prstGeom prst="actionButtonBlank">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500" b="1" i="1" dirty="0" err="1" smtClean="0">
                <a:solidFill>
                  <a:schemeClr val="tx1"/>
                </a:solidFill>
                <a:latin typeface="Times New Roman" charset="0"/>
                <a:ea typeface="Times New Roman" charset="0"/>
                <a:cs typeface="Times New Roman" charset="0"/>
              </a:rPr>
              <a:t>Apakah</a:t>
            </a:r>
            <a:r>
              <a:rPr lang="en-US" sz="3500" b="1" i="1" dirty="0" smtClean="0">
                <a:solidFill>
                  <a:schemeClr val="tx1"/>
                </a:solidFill>
                <a:latin typeface="Times New Roman" charset="0"/>
                <a:ea typeface="Times New Roman" charset="0"/>
                <a:cs typeface="Times New Roman" charset="0"/>
              </a:rPr>
              <a:t> </a:t>
            </a:r>
            <a:r>
              <a:rPr lang="en-US" sz="3500" b="1" i="1" dirty="0" err="1" smtClean="0">
                <a:solidFill>
                  <a:schemeClr val="tx1"/>
                </a:solidFill>
                <a:latin typeface="Times New Roman" charset="0"/>
                <a:ea typeface="Times New Roman" charset="0"/>
                <a:cs typeface="Times New Roman" charset="0"/>
              </a:rPr>
              <a:t>Anda</a:t>
            </a:r>
            <a:r>
              <a:rPr lang="en-US" sz="3500" b="1" i="1" dirty="0" smtClean="0">
                <a:solidFill>
                  <a:schemeClr val="tx1"/>
                </a:solidFill>
                <a:latin typeface="Times New Roman" charset="0"/>
                <a:ea typeface="Times New Roman" charset="0"/>
                <a:cs typeface="Times New Roman" charset="0"/>
              </a:rPr>
              <a:t> </a:t>
            </a:r>
            <a:r>
              <a:rPr lang="en-US" sz="3500" b="1" i="1" dirty="0" err="1" smtClean="0">
                <a:solidFill>
                  <a:schemeClr val="tx1"/>
                </a:solidFill>
                <a:latin typeface="Times New Roman" charset="0"/>
                <a:ea typeface="Times New Roman" charset="0"/>
                <a:cs typeface="Times New Roman" charset="0"/>
              </a:rPr>
              <a:t>setuju</a:t>
            </a:r>
            <a:r>
              <a:rPr lang="en-US" sz="3500" b="1" i="1" dirty="0" smtClean="0">
                <a:solidFill>
                  <a:schemeClr val="tx1"/>
                </a:solidFill>
                <a:latin typeface="Times New Roman" charset="0"/>
                <a:ea typeface="Times New Roman" charset="0"/>
                <a:cs typeface="Times New Roman" charset="0"/>
              </a:rPr>
              <a:t> </a:t>
            </a:r>
            <a:r>
              <a:rPr lang="en-US" sz="3500" b="1" i="1" dirty="0" err="1" smtClean="0">
                <a:solidFill>
                  <a:schemeClr val="tx1"/>
                </a:solidFill>
                <a:latin typeface="Times New Roman" charset="0"/>
                <a:ea typeface="Times New Roman" charset="0"/>
                <a:cs typeface="Times New Roman" charset="0"/>
              </a:rPr>
              <a:t>dengan</a:t>
            </a:r>
            <a:r>
              <a:rPr lang="en-US" sz="3500" b="1" i="1" dirty="0" smtClean="0">
                <a:solidFill>
                  <a:schemeClr val="tx1"/>
                </a:solidFill>
                <a:latin typeface="Times New Roman" charset="0"/>
                <a:ea typeface="Times New Roman" charset="0"/>
                <a:cs typeface="Times New Roman" charset="0"/>
              </a:rPr>
              <a:t> </a:t>
            </a:r>
            <a:r>
              <a:rPr lang="en-US" sz="3500" b="1" i="1" dirty="0" err="1" smtClean="0">
                <a:solidFill>
                  <a:schemeClr val="tx1"/>
                </a:solidFill>
                <a:latin typeface="Times New Roman" charset="0"/>
                <a:ea typeface="Times New Roman" charset="0"/>
                <a:cs typeface="Times New Roman" charset="0"/>
              </a:rPr>
              <a:t>ketiga</a:t>
            </a:r>
            <a:r>
              <a:rPr lang="en-US" sz="3500" b="1" i="1" dirty="0" smtClean="0">
                <a:solidFill>
                  <a:schemeClr val="tx1"/>
                </a:solidFill>
                <a:latin typeface="Times New Roman" charset="0"/>
                <a:ea typeface="Times New Roman" charset="0"/>
                <a:cs typeface="Times New Roman" charset="0"/>
              </a:rPr>
              <a:t> </a:t>
            </a:r>
            <a:r>
              <a:rPr lang="en-US" sz="3500" b="1" i="1" dirty="0" err="1" smtClean="0">
                <a:solidFill>
                  <a:schemeClr val="tx1"/>
                </a:solidFill>
                <a:latin typeface="Times New Roman" charset="0"/>
                <a:ea typeface="Times New Roman" charset="0"/>
                <a:cs typeface="Times New Roman" charset="0"/>
              </a:rPr>
              <a:t>asumsi</a:t>
            </a:r>
            <a:r>
              <a:rPr lang="en-US" sz="3500" b="1" i="1" dirty="0" smtClean="0">
                <a:solidFill>
                  <a:schemeClr val="tx1"/>
                </a:solidFill>
                <a:latin typeface="Times New Roman" charset="0"/>
                <a:ea typeface="Times New Roman" charset="0"/>
                <a:cs typeface="Times New Roman" charset="0"/>
              </a:rPr>
              <a:t> </a:t>
            </a:r>
            <a:r>
              <a:rPr lang="en-US" sz="3500" b="1" i="1" dirty="0" err="1" smtClean="0">
                <a:solidFill>
                  <a:schemeClr val="tx1"/>
                </a:solidFill>
                <a:latin typeface="Times New Roman" charset="0"/>
                <a:ea typeface="Times New Roman" charset="0"/>
                <a:cs typeface="Times New Roman" charset="0"/>
              </a:rPr>
              <a:t>dasar</a:t>
            </a:r>
            <a:r>
              <a:rPr lang="en-US" sz="3500" b="1" i="1" dirty="0" smtClean="0">
                <a:solidFill>
                  <a:schemeClr val="tx1"/>
                </a:solidFill>
                <a:latin typeface="Times New Roman" charset="0"/>
                <a:ea typeface="Times New Roman" charset="0"/>
                <a:cs typeface="Times New Roman" charset="0"/>
              </a:rPr>
              <a:t> </a:t>
            </a:r>
            <a:r>
              <a:rPr lang="en-US" sz="3500" b="1" i="1" dirty="0" err="1" smtClean="0">
                <a:solidFill>
                  <a:schemeClr val="tx1"/>
                </a:solidFill>
                <a:latin typeface="Times New Roman" charset="0"/>
                <a:ea typeface="Times New Roman" charset="0"/>
                <a:cs typeface="Times New Roman" charset="0"/>
              </a:rPr>
              <a:t>sebagaimana</a:t>
            </a:r>
            <a:r>
              <a:rPr lang="en-US" sz="3500" b="1" i="1" dirty="0" smtClean="0">
                <a:solidFill>
                  <a:schemeClr val="tx1"/>
                </a:solidFill>
                <a:latin typeface="Times New Roman" charset="0"/>
                <a:ea typeface="Times New Roman" charset="0"/>
                <a:cs typeface="Times New Roman" charset="0"/>
              </a:rPr>
              <a:t> </a:t>
            </a:r>
            <a:r>
              <a:rPr lang="en-US" sz="3500" b="1" i="1" dirty="0" err="1" smtClean="0">
                <a:solidFill>
                  <a:schemeClr val="tx1"/>
                </a:solidFill>
                <a:latin typeface="Times New Roman" charset="0"/>
                <a:ea typeface="Times New Roman" charset="0"/>
                <a:cs typeface="Times New Roman" charset="0"/>
              </a:rPr>
              <a:t>diusulkan</a:t>
            </a:r>
            <a:r>
              <a:rPr lang="en-US" sz="3500" b="1" i="1" dirty="0" smtClean="0">
                <a:solidFill>
                  <a:schemeClr val="tx1"/>
                </a:solidFill>
                <a:latin typeface="Times New Roman" charset="0"/>
                <a:ea typeface="Times New Roman" charset="0"/>
                <a:cs typeface="Times New Roman" charset="0"/>
              </a:rPr>
              <a:t> </a:t>
            </a:r>
            <a:r>
              <a:rPr lang="en-US" sz="3500" b="1" i="1" dirty="0" err="1" smtClean="0">
                <a:solidFill>
                  <a:schemeClr val="tx1"/>
                </a:solidFill>
                <a:latin typeface="Times New Roman" charset="0"/>
                <a:ea typeface="Times New Roman" charset="0"/>
                <a:cs typeface="Times New Roman" charset="0"/>
              </a:rPr>
              <a:t>dalam</a:t>
            </a:r>
            <a:r>
              <a:rPr lang="en-US" sz="3500" b="1" i="1" dirty="0" smtClean="0">
                <a:solidFill>
                  <a:schemeClr val="tx1"/>
                </a:solidFill>
                <a:latin typeface="Times New Roman" charset="0"/>
                <a:ea typeface="Times New Roman" charset="0"/>
                <a:cs typeface="Times New Roman" charset="0"/>
              </a:rPr>
              <a:t>  </a:t>
            </a:r>
          </a:p>
          <a:p>
            <a:pPr algn="ctr"/>
            <a:r>
              <a:rPr lang="en-US" sz="3500" b="1" i="1" dirty="0" smtClean="0">
                <a:solidFill>
                  <a:schemeClr val="tx1"/>
                </a:solidFill>
                <a:latin typeface="Times New Roman" charset="0"/>
                <a:ea typeface="Times New Roman" charset="0"/>
                <a:cs typeface="Times New Roman" charset="0"/>
              </a:rPr>
              <a:t>Bab 2  </a:t>
            </a:r>
            <a:r>
              <a:rPr lang="en-US" sz="3500" b="1" dirty="0" err="1" smtClean="0">
                <a:solidFill>
                  <a:schemeClr val="tx1"/>
                </a:solidFill>
                <a:latin typeface="Times New Roman" charset="0"/>
                <a:ea typeface="Times New Roman" charset="0"/>
                <a:cs typeface="Times New Roman" charset="0"/>
              </a:rPr>
              <a:t>Konsep</a:t>
            </a:r>
            <a:r>
              <a:rPr lang="en-US" sz="3500" b="1" dirty="0" smtClean="0">
                <a:solidFill>
                  <a:schemeClr val="tx1"/>
                </a:solidFill>
                <a:latin typeface="Times New Roman" charset="0"/>
                <a:ea typeface="Times New Roman" charset="0"/>
                <a:cs typeface="Times New Roman" charset="0"/>
              </a:rPr>
              <a:t> &amp; </a:t>
            </a:r>
            <a:r>
              <a:rPr lang="en-US" sz="3500" b="1" dirty="0" err="1" smtClean="0">
                <a:solidFill>
                  <a:schemeClr val="tx1"/>
                </a:solidFill>
                <a:latin typeface="Times New Roman" charset="0"/>
                <a:ea typeface="Times New Roman" charset="0"/>
                <a:cs typeface="Times New Roman" charset="0"/>
              </a:rPr>
              <a:t>Prinsip</a:t>
            </a:r>
            <a:r>
              <a:rPr lang="en-US" sz="3500" b="1" dirty="0" smtClean="0">
                <a:solidFill>
                  <a:schemeClr val="tx1"/>
                </a:solidFill>
                <a:latin typeface="Times New Roman" charset="0"/>
                <a:ea typeface="Times New Roman" charset="0"/>
                <a:cs typeface="Times New Roman" charset="0"/>
              </a:rPr>
              <a:t> </a:t>
            </a:r>
            <a:r>
              <a:rPr lang="en-US" sz="3500" b="1" dirty="0" err="1" smtClean="0">
                <a:solidFill>
                  <a:schemeClr val="tx1"/>
                </a:solidFill>
                <a:latin typeface="Times New Roman" charset="0"/>
                <a:ea typeface="Times New Roman" charset="0"/>
                <a:cs typeface="Times New Roman" charset="0"/>
              </a:rPr>
              <a:t>Pervasif</a:t>
            </a:r>
            <a:r>
              <a:rPr lang="en-US" sz="3500" b="1" dirty="0" smtClean="0">
                <a:solidFill>
                  <a:schemeClr val="tx1"/>
                </a:solidFill>
                <a:latin typeface="Times New Roman" charset="0"/>
                <a:ea typeface="Times New Roman" charset="0"/>
                <a:cs typeface="Times New Roman" charset="0"/>
              </a:rPr>
              <a:t> </a:t>
            </a:r>
          </a:p>
          <a:p>
            <a:pPr algn="ctr"/>
            <a:r>
              <a:rPr lang="en-US" sz="3500" b="1" i="1" dirty="0" smtClean="0">
                <a:solidFill>
                  <a:schemeClr val="tx1"/>
                </a:solidFill>
                <a:latin typeface="Times New Roman" charset="0"/>
                <a:ea typeface="Times New Roman" charset="0"/>
                <a:cs typeface="Times New Roman" charset="0"/>
              </a:rPr>
              <a:t>ED SAK EMKM </a:t>
            </a:r>
            <a:r>
              <a:rPr lang="en-US" sz="3500" b="1" i="1" dirty="0" err="1" smtClean="0">
                <a:solidFill>
                  <a:schemeClr val="tx1"/>
                </a:solidFill>
                <a:latin typeface="Times New Roman" charset="0"/>
                <a:ea typeface="Times New Roman" charset="0"/>
                <a:cs typeface="Times New Roman" charset="0"/>
              </a:rPr>
              <a:t>ini</a:t>
            </a:r>
            <a:r>
              <a:rPr lang="en-US" sz="3500" b="1" i="1" dirty="0" smtClean="0">
                <a:solidFill>
                  <a:schemeClr val="tx1"/>
                </a:solidFill>
                <a:latin typeface="Times New Roman" charset="0"/>
                <a:ea typeface="Times New Roman" charset="0"/>
                <a:cs typeface="Times New Roman" charset="0"/>
              </a:rPr>
              <a:t>? </a:t>
            </a:r>
          </a:p>
          <a:p>
            <a:pPr algn="ctr"/>
            <a:r>
              <a:rPr lang="en-US" sz="3500" b="1" i="1" dirty="0" err="1" smtClean="0">
                <a:solidFill>
                  <a:schemeClr val="tx1"/>
                </a:solidFill>
                <a:latin typeface="Times New Roman" charset="0"/>
                <a:ea typeface="Times New Roman" charset="0"/>
                <a:cs typeface="Times New Roman" charset="0"/>
              </a:rPr>
              <a:t>Jika</a:t>
            </a:r>
            <a:r>
              <a:rPr lang="en-US" sz="3500" b="1" i="1" dirty="0" smtClean="0">
                <a:solidFill>
                  <a:schemeClr val="tx1"/>
                </a:solidFill>
                <a:latin typeface="Times New Roman" charset="0"/>
                <a:ea typeface="Times New Roman" charset="0"/>
                <a:cs typeface="Times New Roman" charset="0"/>
              </a:rPr>
              <a:t> </a:t>
            </a:r>
            <a:r>
              <a:rPr lang="en-US" sz="3500" b="1" i="1" dirty="0" err="1" smtClean="0">
                <a:solidFill>
                  <a:schemeClr val="tx1"/>
                </a:solidFill>
                <a:latin typeface="Times New Roman" charset="0"/>
                <a:ea typeface="Times New Roman" charset="0"/>
                <a:cs typeface="Times New Roman" charset="0"/>
              </a:rPr>
              <a:t>tidak</a:t>
            </a:r>
            <a:r>
              <a:rPr lang="en-US" sz="3500" b="1" i="1" dirty="0" smtClean="0">
                <a:solidFill>
                  <a:schemeClr val="tx1"/>
                </a:solidFill>
                <a:latin typeface="Times New Roman" charset="0"/>
                <a:ea typeface="Times New Roman" charset="0"/>
                <a:cs typeface="Times New Roman" charset="0"/>
              </a:rPr>
              <a:t>, </a:t>
            </a:r>
            <a:r>
              <a:rPr lang="en-US" sz="3500" b="1" i="1" dirty="0" err="1" smtClean="0">
                <a:solidFill>
                  <a:schemeClr val="tx1"/>
                </a:solidFill>
                <a:latin typeface="Times New Roman" charset="0"/>
                <a:ea typeface="Times New Roman" charset="0"/>
                <a:cs typeface="Times New Roman" charset="0"/>
              </a:rPr>
              <a:t>apa</a:t>
            </a:r>
            <a:r>
              <a:rPr lang="en-US" sz="3500" b="1" i="1" dirty="0" smtClean="0">
                <a:solidFill>
                  <a:schemeClr val="tx1"/>
                </a:solidFill>
                <a:latin typeface="Times New Roman" charset="0"/>
                <a:ea typeface="Times New Roman" charset="0"/>
                <a:cs typeface="Times New Roman" charset="0"/>
              </a:rPr>
              <a:t> </a:t>
            </a:r>
            <a:r>
              <a:rPr lang="en-US" sz="3500" b="1" i="1" dirty="0" err="1" smtClean="0">
                <a:solidFill>
                  <a:schemeClr val="tx1"/>
                </a:solidFill>
                <a:latin typeface="Times New Roman" charset="0"/>
                <a:ea typeface="Times New Roman" charset="0"/>
                <a:cs typeface="Times New Roman" charset="0"/>
              </a:rPr>
              <a:t>alasan</a:t>
            </a:r>
            <a:r>
              <a:rPr lang="en-US" sz="3500" b="1" i="1" dirty="0" smtClean="0">
                <a:solidFill>
                  <a:schemeClr val="tx1"/>
                </a:solidFill>
                <a:latin typeface="Times New Roman" charset="0"/>
                <a:ea typeface="Times New Roman" charset="0"/>
                <a:cs typeface="Times New Roman" charset="0"/>
              </a:rPr>
              <a:t> </a:t>
            </a:r>
            <a:r>
              <a:rPr lang="en-US" sz="3500" b="1" i="1" dirty="0" err="1" smtClean="0">
                <a:solidFill>
                  <a:schemeClr val="tx1"/>
                </a:solidFill>
                <a:latin typeface="Times New Roman" charset="0"/>
                <a:ea typeface="Times New Roman" charset="0"/>
                <a:cs typeface="Times New Roman" charset="0"/>
              </a:rPr>
              <a:t>Anda</a:t>
            </a:r>
            <a:r>
              <a:rPr lang="en-US" sz="3500" b="1" i="1" dirty="0" smtClean="0">
                <a:solidFill>
                  <a:schemeClr val="tx1"/>
                </a:solidFill>
                <a:latin typeface="Times New Roman" charset="0"/>
                <a:ea typeface="Times New Roman" charset="0"/>
                <a:cs typeface="Times New Roman" charset="0"/>
              </a:rPr>
              <a:t>?</a:t>
            </a:r>
            <a:endParaRPr lang="en-US" sz="3500" b="1" i="1" dirty="0">
              <a:solidFill>
                <a:schemeClr val="tx1"/>
              </a:solidFill>
              <a:latin typeface="Times New Roman" charset="0"/>
              <a:ea typeface="Times New Roman" charset="0"/>
              <a:cs typeface="Times New Roman" charset="0"/>
            </a:endParaRPr>
          </a:p>
        </p:txBody>
      </p:sp>
    </p:spTree>
    <p:extLst>
      <p:ext uri="{BB962C8B-B14F-4D97-AF65-F5344CB8AC3E}">
        <p14:creationId xmlns:p14="http://schemas.microsoft.com/office/powerpoint/2010/main" val="169024825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1"/>
          <p:cNvSpPr txBox="1">
            <a:spLocks/>
          </p:cNvSpPr>
          <p:nvPr/>
        </p:nvSpPr>
        <p:spPr>
          <a:xfrm>
            <a:off x="0" y="1271503"/>
            <a:ext cx="9067800" cy="4291097"/>
          </a:xfrm>
          <a:prstGeom prst="rect">
            <a:avLst/>
          </a:prstGeom>
        </p:spPr>
        <p:txBody>
          <a:bodyPr/>
          <a:lstStyle>
            <a:lvl1pPr marL="342900" indent="-342900" algn="l" rtl="0" fontAlgn="base">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defTabSz="914400" eaLnBrk="1" hangingPunct="1">
              <a:buFont typeface="Arial" panose="020B0604020202020204" pitchFamily="34" charset="0"/>
              <a:buNone/>
            </a:pPr>
            <a:r>
              <a:rPr lang="en-US" sz="6000" dirty="0" smtClean="0">
                <a:solidFill>
                  <a:schemeClr val="tx2">
                    <a:lumMod val="75000"/>
                  </a:schemeClr>
                </a:solidFill>
                <a:latin typeface="Cooper Black" charset="0"/>
                <a:ea typeface="Cooper Black" charset="0"/>
                <a:cs typeface="Cooper Black" charset="0"/>
              </a:rPr>
              <a:t>BAB 3 </a:t>
            </a:r>
          </a:p>
          <a:p>
            <a:pPr marL="0" indent="0" algn="ctr" defTabSz="914400" eaLnBrk="1" hangingPunct="1">
              <a:buFont typeface="Arial" panose="020B0604020202020204" pitchFamily="34" charset="0"/>
              <a:buNone/>
            </a:pPr>
            <a:r>
              <a:rPr lang="en-US" sz="6000" dirty="0" smtClean="0">
                <a:solidFill>
                  <a:schemeClr val="tx2">
                    <a:lumMod val="75000"/>
                  </a:schemeClr>
                </a:solidFill>
                <a:latin typeface="Cooper Black" charset="0"/>
                <a:ea typeface="Cooper Black" charset="0"/>
                <a:cs typeface="Cooper Black" charset="0"/>
              </a:rPr>
              <a:t>PENYAJIAN LAPORAN KEUANGAN</a:t>
            </a:r>
            <a:endParaRPr lang="en-US" sz="6000" dirty="0">
              <a:solidFill>
                <a:schemeClr val="tx2">
                  <a:lumMod val="75000"/>
                </a:schemeClr>
              </a:solidFill>
              <a:latin typeface="Cooper Black" charset="0"/>
              <a:ea typeface="Cooper Black" charset="0"/>
              <a:cs typeface="Cooper Black" charset="0"/>
            </a:endParaRPr>
          </a:p>
        </p:txBody>
      </p:sp>
    </p:spTree>
    <p:extLst>
      <p:ext uri="{BB962C8B-B14F-4D97-AF65-F5344CB8AC3E}">
        <p14:creationId xmlns:p14="http://schemas.microsoft.com/office/powerpoint/2010/main" val="159958466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p:cNvGraphicFramePr>
            <a:graphicFrameLocks noGrp="1"/>
          </p:cNvGraphicFramePr>
          <p:nvPr>
            <p:ph idx="1"/>
            <p:extLst>
              <p:ext uri="{D42A27DB-BD31-4B8C-83A1-F6EECF244321}">
                <p14:modId xmlns:p14="http://schemas.microsoft.com/office/powerpoint/2010/main" val="481576723"/>
              </p:ext>
            </p:extLst>
          </p:nvPr>
        </p:nvGraphicFramePr>
        <p:xfrm>
          <a:off x="685800" y="890588"/>
          <a:ext cx="8229600" cy="429101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Title 5"/>
          <p:cNvSpPr>
            <a:spLocks noGrp="1"/>
          </p:cNvSpPr>
          <p:nvPr>
            <p:ph type="title"/>
          </p:nvPr>
        </p:nvSpPr>
        <p:spPr>
          <a:xfrm>
            <a:off x="457200" y="5181600"/>
            <a:ext cx="8610600" cy="792162"/>
          </a:xfrm>
        </p:spPr>
        <p:txBody>
          <a:bodyPr/>
          <a:lstStyle/>
          <a:p>
            <a:pPr algn="r"/>
            <a:r>
              <a:rPr lang="en-US" dirty="0" err="1" smtClean="0">
                <a:latin typeface="Cooper Black" charset="0"/>
                <a:ea typeface="Cooper Black" charset="0"/>
                <a:cs typeface="Cooper Black" charset="0"/>
              </a:rPr>
              <a:t>Penyajian</a:t>
            </a:r>
            <a:r>
              <a:rPr lang="en-US" dirty="0" smtClean="0">
                <a:latin typeface="Cooper Black" charset="0"/>
                <a:ea typeface="Cooper Black" charset="0"/>
                <a:cs typeface="Cooper Black" charset="0"/>
              </a:rPr>
              <a:t> </a:t>
            </a:r>
            <a:br>
              <a:rPr lang="en-US" dirty="0" smtClean="0">
                <a:latin typeface="Cooper Black" charset="0"/>
                <a:ea typeface="Cooper Black" charset="0"/>
                <a:cs typeface="Cooper Black" charset="0"/>
              </a:rPr>
            </a:br>
            <a:r>
              <a:rPr lang="en-US" dirty="0" err="1" smtClean="0">
                <a:latin typeface="Cooper Black" charset="0"/>
                <a:ea typeface="Cooper Black" charset="0"/>
                <a:cs typeface="Cooper Black" charset="0"/>
              </a:rPr>
              <a:t>Laporan</a:t>
            </a:r>
            <a:r>
              <a:rPr lang="en-US" dirty="0" smtClean="0">
                <a:latin typeface="Cooper Black" charset="0"/>
                <a:ea typeface="Cooper Black" charset="0"/>
                <a:cs typeface="Cooper Black" charset="0"/>
              </a:rPr>
              <a:t> </a:t>
            </a:r>
            <a:r>
              <a:rPr lang="en-US" dirty="0" err="1" smtClean="0">
                <a:latin typeface="Cooper Black" charset="0"/>
                <a:ea typeface="Cooper Black" charset="0"/>
                <a:cs typeface="Cooper Black" charset="0"/>
              </a:rPr>
              <a:t>Keuangan</a:t>
            </a:r>
            <a:endParaRPr lang="en-US" dirty="0">
              <a:latin typeface="Cooper Black" charset="0"/>
              <a:ea typeface="Cooper Black" charset="0"/>
              <a:cs typeface="Cooper Black" charset="0"/>
            </a:endParaRPr>
          </a:p>
        </p:txBody>
      </p:sp>
      <p:sp>
        <p:nvSpPr>
          <p:cNvPr id="4" name="Slide Number Placeholder 3"/>
          <p:cNvSpPr>
            <a:spLocks noGrp="1"/>
          </p:cNvSpPr>
          <p:nvPr>
            <p:ph type="sldNum" sz="quarter" idx="10"/>
          </p:nvPr>
        </p:nvSpPr>
        <p:spPr/>
        <p:txBody>
          <a:bodyPr/>
          <a:lstStyle/>
          <a:p>
            <a:pPr>
              <a:defRPr/>
            </a:pPr>
            <a:fld id="{0E5C9E0E-0EF2-4B31-B3CC-9630651E1B18}" type="slidenum">
              <a:rPr lang="en-US" smtClean="0">
                <a:solidFill>
                  <a:schemeClr val="tx1"/>
                </a:solidFill>
              </a:rPr>
              <a:pPr>
                <a:defRPr/>
              </a:pPr>
              <a:t>22</a:t>
            </a:fld>
            <a:endParaRPr lang="en-US" dirty="0">
              <a:solidFill>
                <a:schemeClr val="tx1"/>
              </a:solidFill>
            </a:endParaRPr>
          </a:p>
        </p:txBody>
      </p:sp>
    </p:spTree>
    <p:extLst>
      <p:ext uri="{BB962C8B-B14F-4D97-AF65-F5344CB8AC3E}">
        <p14:creationId xmlns:p14="http://schemas.microsoft.com/office/powerpoint/2010/main" val="51438142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p:cNvGraphicFramePr>
            <a:graphicFrameLocks noGrp="1"/>
          </p:cNvGraphicFramePr>
          <p:nvPr>
            <p:ph idx="1"/>
            <p:extLst>
              <p:ext uri="{D42A27DB-BD31-4B8C-83A1-F6EECF244321}">
                <p14:modId xmlns:p14="http://schemas.microsoft.com/office/powerpoint/2010/main" val="1026643524"/>
              </p:ext>
            </p:extLst>
          </p:nvPr>
        </p:nvGraphicFramePr>
        <p:xfrm>
          <a:off x="457200" y="1676400"/>
          <a:ext cx="8229600" cy="482441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Title 2"/>
          <p:cNvSpPr>
            <a:spLocks noGrp="1"/>
          </p:cNvSpPr>
          <p:nvPr>
            <p:ph type="title"/>
          </p:nvPr>
        </p:nvSpPr>
        <p:spPr>
          <a:xfrm>
            <a:off x="762000" y="655638"/>
            <a:ext cx="8229600" cy="792162"/>
          </a:xfrm>
        </p:spPr>
        <p:txBody>
          <a:bodyPr/>
          <a:lstStyle/>
          <a:p>
            <a:r>
              <a:rPr lang="en-US" dirty="0" err="1" smtClean="0">
                <a:latin typeface="Cooper Black" charset="0"/>
                <a:ea typeface="Cooper Black" charset="0"/>
                <a:cs typeface="Cooper Black" charset="0"/>
              </a:rPr>
              <a:t>Komponen</a:t>
            </a:r>
            <a:r>
              <a:rPr lang="en-US" dirty="0" smtClean="0">
                <a:latin typeface="Cooper Black" charset="0"/>
                <a:ea typeface="Cooper Black" charset="0"/>
                <a:cs typeface="Cooper Black" charset="0"/>
              </a:rPr>
              <a:t> </a:t>
            </a:r>
            <a:br>
              <a:rPr lang="en-US" dirty="0" smtClean="0">
                <a:latin typeface="Cooper Black" charset="0"/>
                <a:ea typeface="Cooper Black" charset="0"/>
                <a:cs typeface="Cooper Black" charset="0"/>
              </a:rPr>
            </a:br>
            <a:r>
              <a:rPr lang="en-US" dirty="0" err="1" smtClean="0">
                <a:latin typeface="Cooper Black" charset="0"/>
                <a:ea typeface="Cooper Black" charset="0"/>
                <a:cs typeface="Cooper Black" charset="0"/>
              </a:rPr>
              <a:t>Laporan</a:t>
            </a:r>
            <a:r>
              <a:rPr lang="en-US" dirty="0" smtClean="0">
                <a:latin typeface="Cooper Black" charset="0"/>
                <a:ea typeface="Cooper Black" charset="0"/>
                <a:cs typeface="Cooper Black" charset="0"/>
              </a:rPr>
              <a:t> </a:t>
            </a:r>
            <a:r>
              <a:rPr lang="en-US" dirty="0" err="1" smtClean="0">
                <a:latin typeface="Cooper Black" charset="0"/>
                <a:ea typeface="Cooper Black" charset="0"/>
                <a:cs typeface="Cooper Black" charset="0"/>
              </a:rPr>
              <a:t>Keuangan</a:t>
            </a:r>
            <a:endParaRPr lang="en-US" dirty="0">
              <a:latin typeface="Cooper Black" charset="0"/>
              <a:ea typeface="Cooper Black" charset="0"/>
              <a:cs typeface="Cooper Black" charset="0"/>
            </a:endParaRPr>
          </a:p>
        </p:txBody>
      </p:sp>
      <p:sp>
        <p:nvSpPr>
          <p:cNvPr id="4" name="Slide Number Placeholder 3"/>
          <p:cNvSpPr>
            <a:spLocks noGrp="1"/>
          </p:cNvSpPr>
          <p:nvPr>
            <p:ph type="sldNum" sz="quarter" idx="10"/>
          </p:nvPr>
        </p:nvSpPr>
        <p:spPr/>
        <p:txBody>
          <a:bodyPr/>
          <a:lstStyle/>
          <a:p>
            <a:pPr>
              <a:defRPr/>
            </a:pPr>
            <a:fld id="{0E5C9E0E-0EF2-4B31-B3CC-9630651E1B18}" type="slidenum">
              <a:rPr lang="en-US" smtClean="0">
                <a:solidFill>
                  <a:schemeClr val="tx1"/>
                </a:solidFill>
              </a:rPr>
              <a:pPr>
                <a:defRPr/>
              </a:pPr>
              <a:t>23</a:t>
            </a:fld>
            <a:endParaRPr lang="en-US" dirty="0">
              <a:solidFill>
                <a:schemeClr val="tx1"/>
              </a:solidFill>
            </a:endParaRPr>
          </a:p>
        </p:txBody>
      </p:sp>
    </p:spTree>
    <p:extLst>
      <p:ext uri="{BB962C8B-B14F-4D97-AF65-F5344CB8AC3E}">
        <p14:creationId xmlns:p14="http://schemas.microsoft.com/office/powerpoint/2010/main" val="110396149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pPr>
              <a:defRPr/>
            </a:pPr>
            <a:fld id="{0E5C9E0E-0EF2-4B31-B3CC-9630651E1B18}" type="slidenum">
              <a:rPr lang="en-US" smtClean="0">
                <a:solidFill>
                  <a:schemeClr val="tx1"/>
                </a:solidFill>
              </a:rPr>
              <a:pPr>
                <a:defRPr/>
              </a:pPr>
              <a:t>24</a:t>
            </a:fld>
            <a:endParaRPr lang="en-US" dirty="0">
              <a:solidFill>
                <a:schemeClr val="tx1"/>
              </a:solidFill>
            </a:endParaRPr>
          </a:p>
        </p:txBody>
      </p:sp>
      <p:sp>
        <p:nvSpPr>
          <p:cNvPr id="5" name="Title 3"/>
          <p:cNvSpPr txBox="1">
            <a:spLocks/>
          </p:cNvSpPr>
          <p:nvPr/>
        </p:nvSpPr>
        <p:spPr bwMode="auto">
          <a:xfrm>
            <a:off x="-152400" y="1265238"/>
            <a:ext cx="9601200" cy="792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fontAlgn="base">
              <a:spcBef>
                <a:spcPct val="0"/>
              </a:spcBef>
              <a:spcAft>
                <a:spcPct val="0"/>
              </a:spcAft>
              <a:defRPr sz="4400" kern="1200">
                <a:solidFill>
                  <a:schemeClr val="tx1"/>
                </a:solidFill>
                <a:latin typeface="Times New Roman" pitchFamily="18" charset="0"/>
                <a:ea typeface="+mj-ea"/>
                <a:cs typeface="Times New Roman" pitchFamily="18" charset="0"/>
              </a:defRPr>
            </a:lvl1pPr>
            <a:lvl2pPr algn="ctr" rtl="0" fontAlgn="base">
              <a:spcBef>
                <a:spcPct val="0"/>
              </a:spcBef>
              <a:spcAft>
                <a:spcPct val="0"/>
              </a:spcAft>
              <a:defRPr sz="4400">
                <a:solidFill>
                  <a:schemeClr val="tx1"/>
                </a:solidFill>
                <a:latin typeface="Calibri" panose="020F0502020204030204" pitchFamily="34" charset="0"/>
              </a:defRPr>
            </a:lvl2pPr>
            <a:lvl3pPr algn="ctr" rtl="0" fontAlgn="base">
              <a:spcBef>
                <a:spcPct val="0"/>
              </a:spcBef>
              <a:spcAft>
                <a:spcPct val="0"/>
              </a:spcAft>
              <a:defRPr sz="4400">
                <a:solidFill>
                  <a:schemeClr val="tx1"/>
                </a:solidFill>
                <a:latin typeface="Calibri" panose="020F0502020204030204" pitchFamily="34" charset="0"/>
              </a:defRPr>
            </a:lvl3pPr>
            <a:lvl4pPr algn="ctr" rtl="0" fontAlgn="base">
              <a:spcBef>
                <a:spcPct val="0"/>
              </a:spcBef>
              <a:spcAft>
                <a:spcPct val="0"/>
              </a:spcAft>
              <a:defRPr sz="4400">
                <a:solidFill>
                  <a:schemeClr val="tx1"/>
                </a:solidFill>
                <a:latin typeface="Calibri" panose="020F0502020204030204" pitchFamily="34" charset="0"/>
              </a:defRPr>
            </a:lvl4pPr>
            <a:lvl5pPr algn="ctr" rtl="0" fontAlgn="base">
              <a:spcBef>
                <a:spcPct val="0"/>
              </a:spcBef>
              <a:spcAft>
                <a:spcPct val="0"/>
              </a:spcAft>
              <a:defRPr sz="4400">
                <a:solidFill>
                  <a:schemeClr val="tx1"/>
                </a:solidFill>
                <a:latin typeface="Calibri" panose="020F0502020204030204" pitchFamily="34" charset="0"/>
              </a:defRPr>
            </a:lvl5pPr>
            <a:lvl6pPr marL="457200" algn="ctr" rtl="0" fontAlgn="base">
              <a:spcBef>
                <a:spcPct val="0"/>
              </a:spcBef>
              <a:spcAft>
                <a:spcPct val="0"/>
              </a:spcAft>
              <a:defRPr sz="4400">
                <a:solidFill>
                  <a:schemeClr val="tx1"/>
                </a:solidFill>
                <a:latin typeface="Calibri" panose="020F0502020204030204" pitchFamily="34" charset="0"/>
              </a:defRPr>
            </a:lvl6pPr>
            <a:lvl7pPr marL="914400" algn="ctr" rtl="0" fontAlgn="base">
              <a:spcBef>
                <a:spcPct val="0"/>
              </a:spcBef>
              <a:spcAft>
                <a:spcPct val="0"/>
              </a:spcAft>
              <a:defRPr sz="4400">
                <a:solidFill>
                  <a:schemeClr val="tx1"/>
                </a:solidFill>
                <a:latin typeface="Calibri" panose="020F0502020204030204" pitchFamily="34" charset="0"/>
              </a:defRPr>
            </a:lvl7pPr>
            <a:lvl8pPr marL="1371600" algn="ctr" rtl="0" fontAlgn="base">
              <a:spcBef>
                <a:spcPct val="0"/>
              </a:spcBef>
              <a:spcAft>
                <a:spcPct val="0"/>
              </a:spcAft>
              <a:defRPr sz="4400">
                <a:solidFill>
                  <a:schemeClr val="tx1"/>
                </a:solidFill>
                <a:latin typeface="Calibri" panose="020F0502020204030204" pitchFamily="34" charset="0"/>
              </a:defRPr>
            </a:lvl8pPr>
            <a:lvl9pPr marL="1828800" algn="ctr" rtl="0" fontAlgn="base">
              <a:spcBef>
                <a:spcPct val="0"/>
              </a:spcBef>
              <a:spcAft>
                <a:spcPct val="0"/>
              </a:spcAft>
              <a:defRPr sz="4400">
                <a:solidFill>
                  <a:schemeClr val="tx1"/>
                </a:solidFill>
                <a:latin typeface="Calibri" panose="020F0502020204030204" pitchFamily="34" charset="0"/>
              </a:defRPr>
            </a:lvl9pPr>
          </a:lstStyle>
          <a:p>
            <a:pPr defTabSz="914400" eaLnBrk="1" hangingPunct="1"/>
            <a:r>
              <a:rPr lang="en-US" sz="4200" b="1" dirty="0" smtClean="0">
                <a:latin typeface="Cooper Black" charset="0"/>
                <a:ea typeface="Cooper Black" charset="0"/>
                <a:cs typeface="Cooper Black" charset="0"/>
              </a:rPr>
              <a:t>PERMINTAAN TANGGAPAN (3)</a:t>
            </a:r>
            <a:endParaRPr lang="en-US" sz="4200" b="1" dirty="0">
              <a:latin typeface="Cooper Black" charset="0"/>
              <a:ea typeface="Cooper Black" charset="0"/>
              <a:cs typeface="Cooper Black" charset="0"/>
            </a:endParaRPr>
          </a:p>
        </p:txBody>
      </p:sp>
      <p:sp>
        <p:nvSpPr>
          <p:cNvPr id="6" name="Action Button: Custom 5">
            <a:hlinkClick r:id="" action="ppaction://noaction" highlightClick="1"/>
          </p:cNvPr>
          <p:cNvSpPr/>
          <p:nvPr/>
        </p:nvSpPr>
        <p:spPr>
          <a:xfrm>
            <a:off x="381000" y="2286000"/>
            <a:ext cx="8305800" cy="3429000"/>
          </a:xfrm>
          <a:prstGeom prst="actionButtonBlank">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i="1" dirty="0" err="1" smtClean="0">
                <a:solidFill>
                  <a:schemeClr val="tx1"/>
                </a:solidFill>
                <a:latin typeface="Times New Roman" charset="0"/>
                <a:ea typeface="Times New Roman" charset="0"/>
                <a:cs typeface="Times New Roman" charset="0"/>
              </a:rPr>
              <a:t>Apakah</a:t>
            </a:r>
            <a:r>
              <a:rPr lang="en-US" sz="3200" b="1" i="1" dirty="0" smtClean="0">
                <a:solidFill>
                  <a:schemeClr val="tx1"/>
                </a:solidFill>
                <a:latin typeface="Times New Roman" charset="0"/>
                <a:ea typeface="Times New Roman" charset="0"/>
                <a:cs typeface="Times New Roman" charset="0"/>
              </a:rPr>
              <a:t> </a:t>
            </a:r>
            <a:r>
              <a:rPr lang="en-US" sz="3200" b="1" i="1" dirty="0" err="1" smtClean="0">
                <a:solidFill>
                  <a:schemeClr val="tx1"/>
                </a:solidFill>
                <a:latin typeface="Times New Roman" charset="0"/>
                <a:ea typeface="Times New Roman" charset="0"/>
                <a:cs typeface="Times New Roman" charset="0"/>
              </a:rPr>
              <a:t>Anda</a:t>
            </a:r>
            <a:r>
              <a:rPr lang="en-US" sz="3200" b="1" i="1" dirty="0" smtClean="0">
                <a:solidFill>
                  <a:schemeClr val="tx1"/>
                </a:solidFill>
                <a:latin typeface="Times New Roman" charset="0"/>
                <a:ea typeface="Times New Roman" charset="0"/>
                <a:cs typeface="Times New Roman" charset="0"/>
              </a:rPr>
              <a:t> </a:t>
            </a:r>
            <a:r>
              <a:rPr lang="en-US" sz="3200" b="1" i="1" dirty="0" err="1" smtClean="0">
                <a:solidFill>
                  <a:schemeClr val="tx1"/>
                </a:solidFill>
                <a:latin typeface="Times New Roman" charset="0"/>
                <a:ea typeface="Times New Roman" charset="0"/>
                <a:cs typeface="Times New Roman" charset="0"/>
              </a:rPr>
              <a:t>setuju</a:t>
            </a:r>
            <a:r>
              <a:rPr lang="en-US" sz="3200" b="1" i="1" dirty="0" smtClean="0">
                <a:solidFill>
                  <a:schemeClr val="tx1"/>
                </a:solidFill>
                <a:latin typeface="Times New Roman" charset="0"/>
                <a:ea typeface="Times New Roman" charset="0"/>
                <a:cs typeface="Times New Roman" charset="0"/>
              </a:rPr>
              <a:t> </a:t>
            </a:r>
            <a:r>
              <a:rPr lang="en-US" sz="3200" b="1" i="1" dirty="0" err="1" smtClean="0">
                <a:solidFill>
                  <a:schemeClr val="tx1"/>
                </a:solidFill>
                <a:latin typeface="Times New Roman" charset="0"/>
                <a:ea typeface="Times New Roman" charset="0"/>
                <a:cs typeface="Times New Roman" charset="0"/>
              </a:rPr>
              <a:t>dengan</a:t>
            </a:r>
            <a:r>
              <a:rPr lang="en-US" sz="3200" b="1" i="1" dirty="0" smtClean="0">
                <a:solidFill>
                  <a:schemeClr val="tx1"/>
                </a:solidFill>
                <a:latin typeface="Times New Roman" charset="0"/>
                <a:ea typeface="Times New Roman" charset="0"/>
                <a:cs typeface="Times New Roman" charset="0"/>
              </a:rPr>
              <a:t> </a:t>
            </a:r>
            <a:r>
              <a:rPr lang="en-US" sz="3200" b="1" i="1" dirty="0" err="1" smtClean="0">
                <a:solidFill>
                  <a:schemeClr val="tx1"/>
                </a:solidFill>
                <a:latin typeface="Times New Roman" charset="0"/>
                <a:ea typeface="Times New Roman" charset="0"/>
                <a:cs typeface="Times New Roman" charset="0"/>
              </a:rPr>
              <a:t>laporan</a:t>
            </a:r>
            <a:r>
              <a:rPr lang="en-US" sz="3200" b="1" i="1" dirty="0" smtClean="0">
                <a:solidFill>
                  <a:schemeClr val="tx1"/>
                </a:solidFill>
                <a:latin typeface="Times New Roman" charset="0"/>
                <a:ea typeface="Times New Roman" charset="0"/>
                <a:cs typeface="Times New Roman" charset="0"/>
              </a:rPr>
              <a:t> </a:t>
            </a:r>
            <a:r>
              <a:rPr lang="en-US" sz="3200" b="1" i="1" dirty="0" err="1" smtClean="0">
                <a:solidFill>
                  <a:schemeClr val="tx1"/>
                </a:solidFill>
                <a:latin typeface="Times New Roman" charset="0"/>
                <a:ea typeface="Times New Roman" charset="0"/>
                <a:cs typeface="Times New Roman" charset="0"/>
              </a:rPr>
              <a:t>keuangan</a:t>
            </a:r>
            <a:r>
              <a:rPr lang="en-US" sz="3200" b="1" i="1" dirty="0" smtClean="0">
                <a:solidFill>
                  <a:schemeClr val="tx1"/>
                </a:solidFill>
                <a:latin typeface="Times New Roman" charset="0"/>
                <a:ea typeface="Times New Roman" charset="0"/>
                <a:cs typeface="Times New Roman" charset="0"/>
              </a:rPr>
              <a:t> minimum </a:t>
            </a:r>
            <a:r>
              <a:rPr lang="en-US" sz="3200" b="1" i="1" dirty="0" err="1" smtClean="0">
                <a:solidFill>
                  <a:schemeClr val="tx1"/>
                </a:solidFill>
                <a:latin typeface="Times New Roman" charset="0"/>
                <a:ea typeface="Times New Roman" charset="0"/>
                <a:cs typeface="Times New Roman" charset="0"/>
              </a:rPr>
              <a:t>sebagaimana</a:t>
            </a:r>
            <a:r>
              <a:rPr lang="en-US" sz="3200" b="1" i="1" dirty="0" smtClean="0">
                <a:solidFill>
                  <a:schemeClr val="tx1"/>
                </a:solidFill>
                <a:latin typeface="Times New Roman" charset="0"/>
                <a:ea typeface="Times New Roman" charset="0"/>
                <a:cs typeface="Times New Roman" charset="0"/>
              </a:rPr>
              <a:t> </a:t>
            </a:r>
            <a:r>
              <a:rPr lang="en-US" sz="3200" b="1" i="1" dirty="0" err="1" smtClean="0">
                <a:solidFill>
                  <a:schemeClr val="tx1"/>
                </a:solidFill>
                <a:latin typeface="Times New Roman" charset="0"/>
                <a:ea typeface="Times New Roman" charset="0"/>
                <a:cs typeface="Times New Roman" charset="0"/>
              </a:rPr>
              <a:t>diusulkan</a:t>
            </a:r>
            <a:r>
              <a:rPr lang="en-US" sz="3200" b="1" i="1" dirty="0" smtClean="0">
                <a:solidFill>
                  <a:schemeClr val="tx1"/>
                </a:solidFill>
                <a:latin typeface="Times New Roman" charset="0"/>
                <a:ea typeface="Times New Roman" charset="0"/>
                <a:cs typeface="Times New Roman" charset="0"/>
              </a:rPr>
              <a:t> </a:t>
            </a:r>
            <a:r>
              <a:rPr lang="en-US" sz="3200" b="1" i="1" dirty="0" err="1" smtClean="0">
                <a:solidFill>
                  <a:schemeClr val="tx1"/>
                </a:solidFill>
                <a:latin typeface="Times New Roman" charset="0"/>
                <a:ea typeface="Times New Roman" charset="0"/>
                <a:cs typeface="Times New Roman" charset="0"/>
              </a:rPr>
              <a:t>dalam</a:t>
            </a:r>
            <a:r>
              <a:rPr lang="en-US" sz="3200" b="1" i="1" dirty="0" smtClean="0">
                <a:solidFill>
                  <a:schemeClr val="tx1"/>
                </a:solidFill>
                <a:latin typeface="Times New Roman" charset="0"/>
                <a:ea typeface="Times New Roman" charset="0"/>
                <a:cs typeface="Times New Roman" charset="0"/>
              </a:rPr>
              <a:t>  </a:t>
            </a:r>
          </a:p>
          <a:p>
            <a:pPr algn="ctr"/>
            <a:r>
              <a:rPr lang="en-US" sz="3200" b="1" i="1" dirty="0" smtClean="0">
                <a:solidFill>
                  <a:schemeClr val="tx1"/>
                </a:solidFill>
                <a:latin typeface="Times New Roman" charset="0"/>
                <a:ea typeface="Times New Roman" charset="0"/>
                <a:cs typeface="Times New Roman" charset="0"/>
              </a:rPr>
              <a:t>Bab 3 </a:t>
            </a:r>
            <a:r>
              <a:rPr lang="en-US" sz="3200" b="1" dirty="0" err="1" smtClean="0">
                <a:solidFill>
                  <a:schemeClr val="tx1"/>
                </a:solidFill>
                <a:latin typeface="Times New Roman" charset="0"/>
                <a:ea typeface="Times New Roman" charset="0"/>
                <a:cs typeface="Times New Roman" charset="0"/>
              </a:rPr>
              <a:t>Penyajian</a:t>
            </a:r>
            <a:r>
              <a:rPr lang="en-US" sz="3200" b="1" dirty="0" smtClean="0">
                <a:solidFill>
                  <a:schemeClr val="tx1"/>
                </a:solidFill>
                <a:latin typeface="Times New Roman" charset="0"/>
                <a:ea typeface="Times New Roman" charset="0"/>
                <a:cs typeface="Times New Roman" charset="0"/>
              </a:rPr>
              <a:t> </a:t>
            </a:r>
            <a:r>
              <a:rPr lang="en-US" sz="3200" b="1" dirty="0" err="1" smtClean="0">
                <a:solidFill>
                  <a:schemeClr val="tx1"/>
                </a:solidFill>
                <a:latin typeface="Times New Roman" charset="0"/>
                <a:ea typeface="Times New Roman" charset="0"/>
                <a:cs typeface="Times New Roman" charset="0"/>
              </a:rPr>
              <a:t>Laporan</a:t>
            </a:r>
            <a:r>
              <a:rPr lang="en-US" sz="3200" b="1" dirty="0" smtClean="0">
                <a:solidFill>
                  <a:schemeClr val="tx1"/>
                </a:solidFill>
                <a:latin typeface="Times New Roman" charset="0"/>
                <a:ea typeface="Times New Roman" charset="0"/>
                <a:cs typeface="Times New Roman" charset="0"/>
              </a:rPr>
              <a:t> </a:t>
            </a:r>
            <a:r>
              <a:rPr lang="en-US" sz="3200" b="1" dirty="0" err="1" smtClean="0">
                <a:solidFill>
                  <a:schemeClr val="tx1"/>
                </a:solidFill>
                <a:latin typeface="Times New Roman" charset="0"/>
                <a:ea typeface="Times New Roman" charset="0"/>
                <a:cs typeface="Times New Roman" charset="0"/>
              </a:rPr>
              <a:t>Keuangan</a:t>
            </a:r>
            <a:r>
              <a:rPr lang="en-US" sz="3200" b="1" dirty="0" smtClean="0">
                <a:solidFill>
                  <a:schemeClr val="tx1"/>
                </a:solidFill>
                <a:latin typeface="Times New Roman" charset="0"/>
                <a:ea typeface="Times New Roman" charset="0"/>
                <a:cs typeface="Times New Roman" charset="0"/>
              </a:rPr>
              <a:t> </a:t>
            </a:r>
          </a:p>
          <a:p>
            <a:pPr algn="ctr"/>
            <a:r>
              <a:rPr lang="en-US" sz="3200" b="1" i="1" dirty="0" smtClean="0">
                <a:solidFill>
                  <a:schemeClr val="tx1"/>
                </a:solidFill>
                <a:latin typeface="Times New Roman" charset="0"/>
                <a:ea typeface="Times New Roman" charset="0"/>
                <a:cs typeface="Times New Roman" charset="0"/>
              </a:rPr>
              <a:t>ED SAK EMKM </a:t>
            </a:r>
            <a:r>
              <a:rPr lang="en-US" sz="3200" b="1" i="1" dirty="0" err="1" smtClean="0">
                <a:solidFill>
                  <a:schemeClr val="tx1"/>
                </a:solidFill>
                <a:latin typeface="Times New Roman" charset="0"/>
                <a:ea typeface="Times New Roman" charset="0"/>
                <a:cs typeface="Times New Roman" charset="0"/>
              </a:rPr>
              <a:t>ini</a:t>
            </a:r>
            <a:r>
              <a:rPr lang="en-US" sz="3200" b="1" i="1" dirty="0" smtClean="0">
                <a:solidFill>
                  <a:schemeClr val="tx1"/>
                </a:solidFill>
                <a:latin typeface="Times New Roman" charset="0"/>
                <a:ea typeface="Times New Roman" charset="0"/>
                <a:cs typeface="Times New Roman" charset="0"/>
              </a:rPr>
              <a:t>? </a:t>
            </a:r>
          </a:p>
          <a:p>
            <a:pPr algn="ctr"/>
            <a:r>
              <a:rPr lang="en-US" sz="3200" b="1" i="1" dirty="0" err="1" smtClean="0">
                <a:solidFill>
                  <a:schemeClr val="tx1"/>
                </a:solidFill>
                <a:latin typeface="Times New Roman" charset="0"/>
                <a:ea typeface="Times New Roman" charset="0"/>
                <a:cs typeface="Times New Roman" charset="0"/>
              </a:rPr>
              <a:t>Jika</a:t>
            </a:r>
            <a:r>
              <a:rPr lang="en-US" sz="3200" b="1" i="1" dirty="0" smtClean="0">
                <a:solidFill>
                  <a:schemeClr val="tx1"/>
                </a:solidFill>
                <a:latin typeface="Times New Roman" charset="0"/>
                <a:ea typeface="Times New Roman" charset="0"/>
                <a:cs typeface="Times New Roman" charset="0"/>
              </a:rPr>
              <a:t> </a:t>
            </a:r>
            <a:r>
              <a:rPr lang="en-US" sz="3200" b="1" i="1" dirty="0" err="1" smtClean="0">
                <a:solidFill>
                  <a:schemeClr val="tx1"/>
                </a:solidFill>
                <a:latin typeface="Times New Roman" charset="0"/>
                <a:ea typeface="Times New Roman" charset="0"/>
                <a:cs typeface="Times New Roman" charset="0"/>
              </a:rPr>
              <a:t>tidak</a:t>
            </a:r>
            <a:r>
              <a:rPr lang="en-US" sz="3200" b="1" i="1" dirty="0" smtClean="0">
                <a:solidFill>
                  <a:schemeClr val="tx1"/>
                </a:solidFill>
                <a:latin typeface="Times New Roman" charset="0"/>
                <a:ea typeface="Times New Roman" charset="0"/>
                <a:cs typeface="Times New Roman" charset="0"/>
              </a:rPr>
              <a:t>, </a:t>
            </a:r>
            <a:r>
              <a:rPr lang="en-US" sz="3200" b="1" i="1" dirty="0" err="1" smtClean="0">
                <a:solidFill>
                  <a:schemeClr val="tx1"/>
                </a:solidFill>
                <a:latin typeface="Times New Roman" charset="0"/>
                <a:ea typeface="Times New Roman" charset="0"/>
                <a:cs typeface="Times New Roman" charset="0"/>
              </a:rPr>
              <a:t>apa</a:t>
            </a:r>
            <a:r>
              <a:rPr lang="en-US" sz="3200" b="1" i="1" dirty="0" smtClean="0">
                <a:solidFill>
                  <a:schemeClr val="tx1"/>
                </a:solidFill>
                <a:latin typeface="Times New Roman" charset="0"/>
                <a:ea typeface="Times New Roman" charset="0"/>
                <a:cs typeface="Times New Roman" charset="0"/>
              </a:rPr>
              <a:t> </a:t>
            </a:r>
            <a:r>
              <a:rPr lang="en-US" sz="3200" b="1" i="1" dirty="0" err="1" smtClean="0">
                <a:solidFill>
                  <a:schemeClr val="tx1"/>
                </a:solidFill>
                <a:latin typeface="Times New Roman" charset="0"/>
                <a:ea typeface="Times New Roman" charset="0"/>
                <a:cs typeface="Times New Roman" charset="0"/>
              </a:rPr>
              <a:t>alasan</a:t>
            </a:r>
            <a:r>
              <a:rPr lang="en-US" sz="3200" b="1" i="1" dirty="0" smtClean="0">
                <a:solidFill>
                  <a:schemeClr val="tx1"/>
                </a:solidFill>
                <a:latin typeface="Times New Roman" charset="0"/>
                <a:ea typeface="Times New Roman" charset="0"/>
                <a:cs typeface="Times New Roman" charset="0"/>
              </a:rPr>
              <a:t> </a:t>
            </a:r>
            <a:r>
              <a:rPr lang="en-US" sz="3200" b="1" i="1" dirty="0" err="1" smtClean="0">
                <a:solidFill>
                  <a:schemeClr val="tx1"/>
                </a:solidFill>
                <a:latin typeface="Times New Roman" charset="0"/>
                <a:ea typeface="Times New Roman" charset="0"/>
                <a:cs typeface="Times New Roman" charset="0"/>
              </a:rPr>
              <a:t>Anda</a:t>
            </a:r>
            <a:r>
              <a:rPr lang="en-US" sz="3200" b="1" i="1" dirty="0" smtClean="0">
                <a:solidFill>
                  <a:schemeClr val="tx1"/>
                </a:solidFill>
                <a:latin typeface="Times New Roman" charset="0"/>
                <a:ea typeface="Times New Roman" charset="0"/>
                <a:cs typeface="Times New Roman" charset="0"/>
              </a:rPr>
              <a:t>?</a:t>
            </a:r>
            <a:endParaRPr lang="en-US" sz="3200" b="1" i="1" dirty="0">
              <a:solidFill>
                <a:schemeClr val="tx1"/>
              </a:solidFill>
              <a:latin typeface="Times New Roman" charset="0"/>
              <a:ea typeface="Times New Roman" charset="0"/>
              <a:cs typeface="Times New Roman" charset="0"/>
            </a:endParaRPr>
          </a:p>
        </p:txBody>
      </p:sp>
    </p:spTree>
    <p:extLst>
      <p:ext uri="{BB962C8B-B14F-4D97-AF65-F5344CB8AC3E}">
        <p14:creationId xmlns:p14="http://schemas.microsoft.com/office/powerpoint/2010/main" val="1417714918"/>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txBox="1">
            <a:spLocks/>
          </p:cNvSpPr>
          <p:nvPr/>
        </p:nvSpPr>
        <p:spPr>
          <a:xfrm>
            <a:off x="0" y="1500103"/>
            <a:ext cx="9067800" cy="4291097"/>
          </a:xfrm>
          <a:prstGeom prst="rect">
            <a:avLst/>
          </a:prstGeom>
        </p:spPr>
        <p:txBody>
          <a:bodyPr/>
          <a:lstStyle>
            <a:lvl1pPr marL="342900" indent="-342900" algn="l" rtl="0" fontAlgn="base">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defTabSz="914400" eaLnBrk="1" hangingPunct="1">
              <a:buFont typeface="Arial" panose="020B0604020202020204" pitchFamily="34" charset="0"/>
              <a:buNone/>
            </a:pPr>
            <a:r>
              <a:rPr lang="en-US" sz="4800" dirty="0" smtClean="0">
                <a:solidFill>
                  <a:schemeClr val="tx2">
                    <a:lumMod val="75000"/>
                  </a:schemeClr>
                </a:solidFill>
                <a:latin typeface="Cooper Black" charset="0"/>
                <a:ea typeface="Cooper Black" charset="0"/>
                <a:cs typeface="Cooper Black" charset="0"/>
              </a:rPr>
              <a:t>BAB 7 </a:t>
            </a:r>
          </a:p>
          <a:p>
            <a:pPr marL="0" indent="0" algn="ctr" defTabSz="914400" eaLnBrk="1" hangingPunct="1">
              <a:buFont typeface="Arial" panose="020B0604020202020204" pitchFamily="34" charset="0"/>
              <a:buNone/>
            </a:pPr>
            <a:r>
              <a:rPr lang="en-US" sz="4800" dirty="0" smtClean="0">
                <a:solidFill>
                  <a:schemeClr val="tx2">
                    <a:lumMod val="75000"/>
                  </a:schemeClr>
                </a:solidFill>
                <a:latin typeface="Cooper Black" charset="0"/>
                <a:ea typeface="Cooper Black" charset="0"/>
                <a:cs typeface="Cooper Black" charset="0"/>
              </a:rPr>
              <a:t>KEBIJAKAN AKUNTANSI, ESTIMASI, DAN KESALAHAN</a:t>
            </a:r>
            <a:endParaRPr lang="en-US" sz="4800" dirty="0">
              <a:solidFill>
                <a:schemeClr val="tx2">
                  <a:lumMod val="75000"/>
                </a:schemeClr>
              </a:solidFill>
              <a:latin typeface="Cooper Black" charset="0"/>
              <a:ea typeface="Cooper Black" charset="0"/>
              <a:cs typeface="Cooper Black" charset="0"/>
            </a:endParaRPr>
          </a:p>
        </p:txBody>
      </p:sp>
    </p:spTree>
    <p:extLst>
      <p:ext uri="{BB962C8B-B14F-4D97-AF65-F5344CB8AC3E}">
        <p14:creationId xmlns:p14="http://schemas.microsoft.com/office/powerpoint/2010/main" val="1469269607"/>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143000"/>
            <a:ext cx="8229600" cy="4291097"/>
          </a:xfrm>
        </p:spPr>
        <p:txBody>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en-US" sz="2600" dirty="0" smtClean="0"/>
              <a:t>Par 7.4 </a:t>
            </a:r>
            <a:r>
              <a:rPr lang="en-US" sz="2600" dirty="0" err="1" smtClean="0"/>
              <a:t>mengatur</a:t>
            </a:r>
            <a:r>
              <a:rPr lang="en-US" sz="2600" dirty="0" smtClean="0"/>
              <a:t> </a:t>
            </a:r>
            <a:r>
              <a:rPr lang="en-US" sz="2600" dirty="0" err="1" smtClean="0"/>
              <a:t>bahwa</a:t>
            </a:r>
            <a:r>
              <a:rPr lang="en-US" sz="2600" dirty="0" smtClean="0"/>
              <a:t> </a:t>
            </a:r>
            <a:r>
              <a:rPr lang="en-US" sz="2600" dirty="0" err="1" smtClean="0"/>
              <a:t>jika</a:t>
            </a:r>
            <a:r>
              <a:rPr lang="en-US" sz="2600" dirty="0" smtClean="0"/>
              <a:t> </a:t>
            </a:r>
            <a:r>
              <a:rPr lang="en-US" sz="2600" b="1" dirty="0" smtClean="0">
                <a:solidFill>
                  <a:schemeClr val="tx2"/>
                </a:solidFill>
              </a:rPr>
              <a:t>ED SAK EMKM </a:t>
            </a:r>
            <a:r>
              <a:rPr lang="en-US" sz="2600" b="1" dirty="0" err="1" smtClean="0">
                <a:solidFill>
                  <a:schemeClr val="tx2"/>
                </a:solidFill>
              </a:rPr>
              <a:t>tidak</a:t>
            </a:r>
            <a:r>
              <a:rPr lang="en-US" sz="2600" b="1" dirty="0" smtClean="0">
                <a:solidFill>
                  <a:schemeClr val="tx2"/>
                </a:solidFill>
              </a:rPr>
              <a:t> </a:t>
            </a:r>
            <a:r>
              <a:rPr lang="en-US" sz="2600" b="1" dirty="0" err="1" smtClean="0">
                <a:solidFill>
                  <a:schemeClr val="tx2"/>
                </a:solidFill>
              </a:rPr>
              <a:t>secara</a:t>
            </a:r>
            <a:r>
              <a:rPr lang="en-US" sz="2600" b="1" dirty="0" smtClean="0">
                <a:solidFill>
                  <a:schemeClr val="tx2"/>
                </a:solidFill>
              </a:rPr>
              <a:t> </a:t>
            </a:r>
            <a:r>
              <a:rPr lang="en-US" sz="2600" b="1" dirty="0" err="1" smtClean="0">
                <a:solidFill>
                  <a:schemeClr val="tx2"/>
                </a:solidFill>
              </a:rPr>
              <a:t>spesifik</a:t>
            </a:r>
            <a:r>
              <a:rPr lang="en-US" sz="2600" dirty="0" smtClean="0"/>
              <a:t> </a:t>
            </a:r>
            <a:r>
              <a:rPr lang="en-US" sz="2600" dirty="0" err="1" smtClean="0"/>
              <a:t>mengatur</a:t>
            </a:r>
            <a:r>
              <a:rPr lang="en-US" sz="2600" dirty="0" smtClean="0"/>
              <a:t> </a:t>
            </a:r>
            <a:r>
              <a:rPr lang="en-US" sz="2600" dirty="0" err="1" smtClean="0"/>
              <a:t>perlakuan</a:t>
            </a:r>
            <a:r>
              <a:rPr lang="en-US" sz="2600" dirty="0" smtClean="0"/>
              <a:t> </a:t>
            </a:r>
            <a:r>
              <a:rPr lang="en-US" sz="2600" dirty="0" err="1" smtClean="0"/>
              <a:t>akuntansi</a:t>
            </a:r>
            <a:r>
              <a:rPr lang="en-US" sz="2600" dirty="0" smtClean="0"/>
              <a:t> </a:t>
            </a:r>
            <a:r>
              <a:rPr lang="en-US" sz="2600" dirty="0" err="1" smtClean="0"/>
              <a:t>atas</a:t>
            </a:r>
            <a:r>
              <a:rPr lang="en-US" sz="2600" dirty="0" smtClean="0"/>
              <a:t> </a:t>
            </a:r>
            <a:r>
              <a:rPr lang="en-US" sz="2600" dirty="0" err="1" smtClean="0"/>
              <a:t>suatu</a:t>
            </a:r>
            <a:r>
              <a:rPr lang="en-US" sz="2600" dirty="0" smtClean="0"/>
              <a:t> </a:t>
            </a:r>
            <a:r>
              <a:rPr lang="en-US" sz="2600" dirty="0" err="1" smtClean="0"/>
              <a:t>transaksi</a:t>
            </a:r>
            <a:r>
              <a:rPr lang="en-US" sz="2600" dirty="0" smtClean="0"/>
              <a:t>, </a:t>
            </a:r>
            <a:r>
              <a:rPr lang="en-US" sz="2600" dirty="0" err="1" smtClean="0"/>
              <a:t>peristiwa</a:t>
            </a:r>
            <a:r>
              <a:rPr lang="en-US" sz="2600" dirty="0" smtClean="0"/>
              <a:t>, </a:t>
            </a:r>
            <a:r>
              <a:rPr lang="en-US" sz="2600" dirty="0" err="1" smtClean="0"/>
              <a:t>atau</a:t>
            </a:r>
            <a:r>
              <a:rPr lang="en-US" sz="2600" dirty="0" smtClean="0"/>
              <a:t> </a:t>
            </a:r>
            <a:r>
              <a:rPr lang="en-US" sz="2600" dirty="0" err="1" smtClean="0"/>
              <a:t>keadaan</a:t>
            </a:r>
            <a:r>
              <a:rPr lang="en-US" sz="2600" dirty="0" smtClean="0"/>
              <a:t> </a:t>
            </a:r>
            <a:r>
              <a:rPr lang="en-US" sz="2600" dirty="0" err="1" smtClean="0"/>
              <a:t>lainnya</a:t>
            </a:r>
            <a:r>
              <a:rPr lang="en-US" sz="2600" dirty="0" smtClean="0"/>
              <a:t>, </a:t>
            </a:r>
            <a:r>
              <a:rPr lang="en-US" sz="2600" dirty="0" err="1" smtClean="0"/>
              <a:t>maka</a:t>
            </a:r>
            <a:r>
              <a:rPr lang="en-US" sz="2600" dirty="0" smtClean="0"/>
              <a:t> </a:t>
            </a:r>
            <a:r>
              <a:rPr lang="en-US" sz="2600" dirty="0" err="1" smtClean="0"/>
              <a:t>entitas</a:t>
            </a:r>
            <a:r>
              <a:rPr lang="en-US" sz="2600" dirty="0" smtClean="0"/>
              <a:t> </a:t>
            </a:r>
            <a:r>
              <a:rPr lang="en-US" sz="2600" b="1" dirty="0" err="1" smtClean="0">
                <a:solidFill>
                  <a:schemeClr val="tx2"/>
                </a:solidFill>
              </a:rPr>
              <a:t>hanya</a:t>
            </a:r>
            <a:r>
              <a:rPr lang="en-US" sz="2600" b="1" dirty="0" smtClean="0">
                <a:solidFill>
                  <a:schemeClr val="tx2"/>
                </a:solidFill>
              </a:rPr>
              <a:t> </a:t>
            </a:r>
            <a:r>
              <a:rPr lang="en-US" sz="2600" b="1" dirty="0" err="1" smtClean="0">
                <a:solidFill>
                  <a:schemeClr val="tx2"/>
                </a:solidFill>
              </a:rPr>
              <a:t>mengacu</a:t>
            </a:r>
            <a:r>
              <a:rPr lang="en-US" sz="2600" b="1" dirty="0" smtClean="0">
                <a:solidFill>
                  <a:schemeClr val="tx2"/>
                </a:solidFill>
              </a:rPr>
              <a:t> </a:t>
            </a:r>
            <a:r>
              <a:rPr lang="en-US" sz="2600" b="1" dirty="0" err="1" smtClean="0">
                <a:solidFill>
                  <a:schemeClr val="tx2"/>
                </a:solidFill>
              </a:rPr>
              <a:t>pada</a:t>
            </a:r>
            <a:r>
              <a:rPr lang="en-US" sz="2600" b="1" dirty="0" smtClean="0">
                <a:solidFill>
                  <a:schemeClr val="tx2"/>
                </a:solidFill>
              </a:rPr>
              <a:t> </a:t>
            </a:r>
            <a:r>
              <a:rPr lang="en-US" sz="2600" b="1" dirty="0" err="1" smtClean="0">
                <a:solidFill>
                  <a:schemeClr val="tx2"/>
                </a:solidFill>
              </a:rPr>
              <a:t>dan</a:t>
            </a:r>
            <a:r>
              <a:rPr lang="en-US" sz="2600" b="1" dirty="0" smtClean="0">
                <a:solidFill>
                  <a:schemeClr val="tx2"/>
                </a:solidFill>
              </a:rPr>
              <a:t> </a:t>
            </a:r>
            <a:r>
              <a:rPr lang="en-US" sz="2600" b="1" dirty="0" err="1" smtClean="0">
                <a:solidFill>
                  <a:schemeClr val="tx2"/>
                </a:solidFill>
              </a:rPr>
              <a:t>mempertimbangkan</a:t>
            </a:r>
            <a:r>
              <a:rPr lang="en-US" sz="2600" b="1" dirty="0" smtClean="0">
                <a:solidFill>
                  <a:schemeClr val="tx2"/>
                </a:solidFill>
              </a:rPr>
              <a:t> </a:t>
            </a:r>
            <a:r>
              <a:rPr lang="en-US" sz="2600" b="1" dirty="0" err="1" smtClean="0">
                <a:solidFill>
                  <a:schemeClr val="tx2"/>
                </a:solidFill>
              </a:rPr>
              <a:t>definisi</a:t>
            </a:r>
            <a:r>
              <a:rPr lang="en-US" sz="2600" b="1" dirty="0" smtClean="0">
                <a:solidFill>
                  <a:schemeClr val="tx2"/>
                </a:solidFill>
              </a:rPr>
              <a:t>, </a:t>
            </a:r>
            <a:r>
              <a:rPr lang="en-US" sz="2600" b="1" dirty="0" err="1" smtClean="0">
                <a:solidFill>
                  <a:schemeClr val="tx2"/>
                </a:solidFill>
              </a:rPr>
              <a:t>kriteria</a:t>
            </a:r>
            <a:r>
              <a:rPr lang="en-US" sz="2600" b="1" dirty="0" smtClean="0">
                <a:solidFill>
                  <a:schemeClr val="tx2"/>
                </a:solidFill>
              </a:rPr>
              <a:t> </a:t>
            </a:r>
            <a:r>
              <a:rPr lang="en-US" sz="2600" b="1" dirty="0" err="1" smtClean="0">
                <a:solidFill>
                  <a:schemeClr val="tx2"/>
                </a:solidFill>
              </a:rPr>
              <a:t>pengakuan</a:t>
            </a:r>
            <a:r>
              <a:rPr lang="en-US" sz="2600" b="1" dirty="0" smtClean="0">
                <a:solidFill>
                  <a:schemeClr val="tx2"/>
                </a:solidFill>
              </a:rPr>
              <a:t>, </a:t>
            </a:r>
            <a:r>
              <a:rPr lang="en-US" sz="2600" b="1" dirty="0" err="1" smtClean="0">
                <a:solidFill>
                  <a:schemeClr val="tx2"/>
                </a:solidFill>
              </a:rPr>
              <a:t>dan</a:t>
            </a:r>
            <a:r>
              <a:rPr lang="en-US" sz="2600" b="1" dirty="0" smtClean="0">
                <a:solidFill>
                  <a:schemeClr val="tx2"/>
                </a:solidFill>
              </a:rPr>
              <a:t> </a:t>
            </a:r>
            <a:r>
              <a:rPr lang="en-US" sz="2600" b="1" dirty="0" err="1" smtClean="0">
                <a:solidFill>
                  <a:schemeClr val="tx2"/>
                </a:solidFill>
              </a:rPr>
              <a:t>konsep</a:t>
            </a:r>
            <a:r>
              <a:rPr lang="en-US" sz="2600" b="1" dirty="0" smtClean="0">
                <a:solidFill>
                  <a:schemeClr val="tx2"/>
                </a:solidFill>
              </a:rPr>
              <a:t> </a:t>
            </a:r>
            <a:r>
              <a:rPr lang="en-US" sz="2600" b="1" dirty="0" err="1" smtClean="0">
                <a:solidFill>
                  <a:schemeClr val="tx2"/>
                </a:solidFill>
              </a:rPr>
              <a:t>pengukuran</a:t>
            </a:r>
            <a:r>
              <a:rPr lang="en-US" sz="2600" dirty="0" smtClean="0"/>
              <a:t> </a:t>
            </a:r>
            <a:r>
              <a:rPr lang="en-US" sz="2600" dirty="0" err="1" smtClean="0"/>
              <a:t>untuk</a:t>
            </a:r>
            <a:r>
              <a:rPr lang="en-US" sz="2600" dirty="0" smtClean="0"/>
              <a:t> </a:t>
            </a:r>
            <a:r>
              <a:rPr lang="en-US" sz="2600" dirty="0" err="1" smtClean="0"/>
              <a:t>aset</a:t>
            </a:r>
            <a:r>
              <a:rPr lang="en-US" sz="2600" dirty="0" smtClean="0"/>
              <a:t>, </a:t>
            </a:r>
            <a:r>
              <a:rPr lang="en-US" sz="2600" dirty="0" err="1" smtClean="0"/>
              <a:t>liabilitas</a:t>
            </a:r>
            <a:r>
              <a:rPr lang="en-US" sz="2600" dirty="0" smtClean="0"/>
              <a:t>, </a:t>
            </a:r>
            <a:r>
              <a:rPr lang="en-US" sz="2600" dirty="0" err="1" smtClean="0"/>
              <a:t>penghasilan</a:t>
            </a:r>
            <a:r>
              <a:rPr lang="en-US" sz="2600" dirty="0" smtClean="0"/>
              <a:t>, </a:t>
            </a:r>
            <a:r>
              <a:rPr lang="en-US" sz="2600" dirty="0" err="1" smtClean="0"/>
              <a:t>dan</a:t>
            </a:r>
            <a:r>
              <a:rPr lang="en-US" sz="2600" dirty="0" smtClean="0"/>
              <a:t> </a:t>
            </a:r>
            <a:r>
              <a:rPr lang="en-US" sz="2600" dirty="0" err="1" smtClean="0"/>
              <a:t>beban</a:t>
            </a:r>
            <a:r>
              <a:rPr lang="en-US" sz="2600" dirty="0"/>
              <a:t> </a:t>
            </a:r>
            <a:r>
              <a:rPr lang="en-US" sz="2600" b="1" dirty="0" err="1" smtClean="0">
                <a:solidFill>
                  <a:schemeClr val="tx2"/>
                </a:solidFill>
              </a:rPr>
              <a:t>serta</a:t>
            </a:r>
            <a:r>
              <a:rPr lang="en-US" sz="2600" b="1" dirty="0" smtClean="0">
                <a:solidFill>
                  <a:schemeClr val="tx2"/>
                </a:solidFill>
              </a:rPr>
              <a:t> </a:t>
            </a:r>
            <a:r>
              <a:rPr lang="en-US" sz="2600" b="1" dirty="0" err="1" smtClean="0">
                <a:solidFill>
                  <a:schemeClr val="tx2"/>
                </a:solidFill>
              </a:rPr>
              <a:t>prinsip</a:t>
            </a:r>
            <a:r>
              <a:rPr lang="en-US" sz="2600" b="1" dirty="0" smtClean="0">
                <a:solidFill>
                  <a:schemeClr val="tx2"/>
                </a:solidFill>
              </a:rPr>
              <a:t> </a:t>
            </a:r>
            <a:r>
              <a:rPr lang="en-US" sz="2600" b="1" dirty="0" err="1" smtClean="0">
                <a:solidFill>
                  <a:schemeClr val="tx2"/>
                </a:solidFill>
              </a:rPr>
              <a:t>pervasif</a:t>
            </a:r>
            <a:r>
              <a:rPr lang="en-US" sz="2600" b="1" dirty="0" smtClean="0">
                <a:solidFill>
                  <a:schemeClr val="tx2"/>
                </a:solidFill>
              </a:rPr>
              <a:t> </a:t>
            </a:r>
            <a:r>
              <a:rPr lang="en-US" sz="2600" b="1" dirty="0" err="1" smtClean="0">
                <a:solidFill>
                  <a:schemeClr val="tx2"/>
                </a:solidFill>
              </a:rPr>
              <a:t>dalam</a:t>
            </a:r>
            <a:r>
              <a:rPr lang="en-US" sz="2600" b="1" dirty="0" smtClean="0">
                <a:solidFill>
                  <a:schemeClr val="tx2"/>
                </a:solidFill>
              </a:rPr>
              <a:t> Bab 2 </a:t>
            </a:r>
            <a:r>
              <a:rPr lang="en-US" sz="2600" b="1" i="1" dirty="0" err="1" smtClean="0">
                <a:solidFill>
                  <a:schemeClr val="tx2"/>
                </a:solidFill>
              </a:rPr>
              <a:t>Konsep</a:t>
            </a:r>
            <a:r>
              <a:rPr lang="en-US" sz="2600" b="1" i="1" dirty="0" smtClean="0">
                <a:solidFill>
                  <a:schemeClr val="tx2"/>
                </a:solidFill>
              </a:rPr>
              <a:t> </a:t>
            </a:r>
            <a:r>
              <a:rPr lang="en-US" sz="2600" b="1" i="1" dirty="0" err="1" smtClean="0">
                <a:solidFill>
                  <a:schemeClr val="tx2"/>
                </a:solidFill>
              </a:rPr>
              <a:t>dan</a:t>
            </a:r>
            <a:r>
              <a:rPr lang="en-US" sz="2600" b="1" i="1" dirty="0" smtClean="0">
                <a:solidFill>
                  <a:schemeClr val="tx2"/>
                </a:solidFill>
              </a:rPr>
              <a:t> </a:t>
            </a:r>
            <a:r>
              <a:rPr lang="en-US" sz="2600" b="1" i="1" dirty="0" err="1" smtClean="0">
                <a:solidFill>
                  <a:schemeClr val="tx2"/>
                </a:solidFill>
              </a:rPr>
              <a:t>Prinsip</a:t>
            </a:r>
            <a:r>
              <a:rPr lang="en-US" sz="2600" b="1" i="1" dirty="0" smtClean="0">
                <a:solidFill>
                  <a:schemeClr val="tx2"/>
                </a:solidFill>
              </a:rPr>
              <a:t> </a:t>
            </a:r>
            <a:r>
              <a:rPr lang="en-US" sz="2600" b="1" i="1" dirty="0" err="1" smtClean="0">
                <a:solidFill>
                  <a:schemeClr val="tx2"/>
                </a:solidFill>
              </a:rPr>
              <a:t>Pervasif</a:t>
            </a:r>
            <a:r>
              <a:rPr lang="en-US" sz="2600" b="1" i="1" dirty="0">
                <a:solidFill>
                  <a:schemeClr val="tx2"/>
                </a:solidFill>
              </a:rPr>
              <a:t> </a:t>
            </a:r>
            <a:endParaRPr lang="en-US" sz="2600" b="1" i="1" dirty="0" smtClean="0">
              <a:solidFill>
                <a:schemeClr val="tx2"/>
              </a:solidFill>
            </a:endParaRPr>
          </a:p>
          <a:p>
            <a:pPr marL="0" marR="0" lvl="0" indent="0" algn="ctr" defTabSz="914400" eaLnBrk="1" fontAlgn="auto" latinLnBrk="0" hangingPunct="1">
              <a:lnSpc>
                <a:spcPct val="100000"/>
              </a:lnSpc>
              <a:spcBef>
                <a:spcPts val="0"/>
              </a:spcBef>
              <a:spcAft>
                <a:spcPts val="0"/>
              </a:spcAft>
              <a:buClrTx/>
              <a:buSzTx/>
              <a:buFontTx/>
              <a:buNone/>
              <a:tabLst/>
              <a:defRPr/>
            </a:pPr>
            <a:r>
              <a:rPr lang="en-US" sz="2600" dirty="0" smtClean="0"/>
              <a:t>ED SAK EMKM </a:t>
            </a:r>
            <a:r>
              <a:rPr lang="en-US" sz="2600" dirty="0" err="1" smtClean="0"/>
              <a:t>ini</a:t>
            </a:r>
            <a:r>
              <a:rPr lang="en-US" sz="2600" dirty="0" smtClean="0"/>
              <a:t>. </a:t>
            </a:r>
            <a:r>
              <a:rPr lang="en-US" sz="2600" b="1" i="1" dirty="0" err="1" smtClean="0">
                <a:solidFill>
                  <a:schemeClr val="tx2"/>
                </a:solidFill>
              </a:rPr>
              <a:t>Entitas</a:t>
            </a:r>
            <a:r>
              <a:rPr lang="en-US" sz="2600" b="1" i="1" dirty="0" smtClean="0">
                <a:solidFill>
                  <a:schemeClr val="tx2"/>
                </a:solidFill>
              </a:rPr>
              <a:t> </a:t>
            </a:r>
            <a:r>
              <a:rPr lang="en-US" sz="2600" b="1" i="1" dirty="0" err="1" smtClean="0">
                <a:solidFill>
                  <a:schemeClr val="tx2"/>
                </a:solidFill>
              </a:rPr>
              <a:t>tidak</a:t>
            </a:r>
            <a:r>
              <a:rPr lang="en-US" sz="2600" b="1" i="1" dirty="0" smtClean="0">
                <a:solidFill>
                  <a:schemeClr val="tx2"/>
                </a:solidFill>
              </a:rPr>
              <a:t> </a:t>
            </a:r>
            <a:r>
              <a:rPr lang="en-US" sz="2600" b="1" i="1" dirty="0" err="1" smtClean="0">
                <a:solidFill>
                  <a:schemeClr val="tx2"/>
                </a:solidFill>
              </a:rPr>
              <a:t>mempertimbangkan</a:t>
            </a:r>
            <a:r>
              <a:rPr lang="en-US" sz="2600" b="1" i="1" dirty="0" smtClean="0">
                <a:solidFill>
                  <a:schemeClr val="tx2"/>
                </a:solidFill>
              </a:rPr>
              <a:t> </a:t>
            </a:r>
            <a:r>
              <a:rPr lang="en-US" sz="2600" b="1" i="1" dirty="0" err="1" smtClean="0">
                <a:solidFill>
                  <a:schemeClr val="tx2"/>
                </a:solidFill>
              </a:rPr>
              <a:t>pengaturan</a:t>
            </a:r>
            <a:r>
              <a:rPr lang="en-US" sz="2600" b="1" i="1" dirty="0" smtClean="0">
                <a:solidFill>
                  <a:schemeClr val="tx2"/>
                </a:solidFill>
              </a:rPr>
              <a:t> lain</a:t>
            </a:r>
            <a:r>
              <a:rPr lang="en-US" sz="2600" i="1" dirty="0" smtClean="0"/>
              <a:t> di </a:t>
            </a:r>
            <a:r>
              <a:rPr lang="en-US" sz="2600" i="1" dirty="0" err="1" smtClean="0"/>
              <a:t>luar</a:t>
            </a:r>
            <a:r>
              <a:rPr lang="en-US" sz="2600" i="1" dirty="0" smtClean="0"/>
              <a:t> </a:t>
            </a:r>
            <a:r>
              <a:rPr lang="en-US" sz="2600" i="1" dirty="0" err="1" smtClean="0"/>
              <a:t>pengaturan</a:t>
            </a:r>
            <a:r>
              <a:rPr lang="en-US" sz="2600" i="1" dirty="0" smtClean="0"/>
              <a:t> </a:t>
            </a:r>
            <a:r>
              <a:rPr lang="en-US" sz="2600" i="1" dirty="0" err="1" smtClean="0"/>
              <a:t>dalam</a:t>
            </a:r>
            <a:r>
              <a:rPr lang="en-US" sz="2600" i="1" dirty="0" smtClean="0"/>
              <a:t> ED SAK EMKM </a:t>
            </a:r>
            <a:r>
              <a:rPr lang="en-US" sz="2600" b="1" i="1" dirty="0" err="1" smtClean="0">
                <a:solidFill>
                  <a:schemeClr val="tx2"/>
                </a:solidFill>
              </a:rPr>
              <a:t>untuk</a:t>
            </a:r>
            <a:r>
              <a:rPr lang="en-US" sz="2600" b="1" i="1" dirty="0" smtClean="0">
                <a:solidFill>
                  <a:schemeClr val="tx2"/>
                </a:solidFill>
              </a:rPr>
              <a:t> </a:t>
            </a:r>
            <a:r>
              <a:rPr lang="en-US" sz="2600" b="1" i="1" dirty="0" err="1" smtClean="0">
                <a:solidFill>
                  <a:schemeClr val="tx2"/>
                </a:solidFill>
              </a:rPr>
              <a:t>transaksi</a:t>
            </a:r>
            <a:r>
              <a:rPr lang="en-US" sz="2600" b="1" i="1" dirty="0" smtClean="0">
                <a:solidFill>
                  <a:schemeClr val="tx2"/>
                </a:solidFill>
              </a:rPr>
              <a:t>, </a:t>
            </a:r>
            <a:r>
              <a:rPr lang="en-US" sz="2600" b="1" i="1" dirty="0" err="1" smtClean="0">
                <a:solidFill>
                  <a:schemeClr val="tx2"/>
                </a:solidFill>
              </a:rPr>
              <a:t>peristiwa</a:t>
            </a:r>
            <a:r>
              <a:rPr lang="en-US" sz="2600" b="1" i="1" dirty="0" smtClean="0">
                <a:solidFill>
                  <a:schemeClr val="tx2"/>
                </a:solidFill>
              </a:rPr>
              <a:t>, </a:t>
            </a:r>
            <a:r>
              <a:rPr lang="en-US" sz="2600" b="1" i="1" dirty="0" err="1" smtClean="0">
                <a:solidFill>
                  <a:schemeClr val="tx2"/>
                </a:solidFill>
              </a:rPr>
              <a:t>atau</a:t>
            </a:r>
            <a:r>
              <a:rPr lang="en-US" sz="2600" b="1" i="1" dirty="0" smtClean="0">
                <a:solidFill>
                  <a:schemeClr val="tx2"/>
                </a:solidFill>
              </a:rPr>
              <a:t> </a:t>
            </a:r>
            <a:r>
              <a:rPr lang="en-US" sz="2600" b="1" i="1" dirty="0" err="1" smtClean="0">
                <a:solidFill>
                  <a:schemeClr val="tx2"/>
                </a:solidFill>
              </a:rPr>
              <a:t>keadaan</a:t>
            </a:r>
            <a:r>
              <a:rPr lang="en-US" sz="2600" b="1" i="1" dirty="0" smtClean="0">
                <a:solidFill>
                  <a:schemeClr val="tx2"/>
                </a:solidFill>
              </a:rPr>
              <a:t> lain</a:t>
            </a:r>
            <a:r>
              <a:rPr lang="en-US" sz="2600" b="1" i="1" dirty="0" smtClean="0"/>
              <a:t> </a:t>
            </a:r>
            <a:r>
              <a:rPr lang="en-US" sz="2600" i="1" dirty="0" err="1" smtClean="0"/>
              <a:t>tersebut</a:t>
            </a:r>
            <a:r>
              <a:rPr lang="en-US" sz="2600" dirty="0" smtClean="0"/>
              <a:t>. </a:t>
            </a:r>
          </a:p>
        </p:txBody>
      </p:sp>
      <p:sp>
        <p:nvSpPr>
          <p:cNvPr id="4" name="Slide Number Placeholder 3"/>
          <p:cNvSpPr>
            <a:spLocks noGrp="1"/>
          </p:cNvSpPr>
          <p:nvPr>
            <p:ph type="sldNum" sz="quarter" idx="10"/>
          </p:nvPr>
        </p:nvSpPr>
        <p:spPr/>
        <p:txBody>
          <a:bodyPr/>
          <a:lstStyle/>
          <a:p>
            <a:pPr>
              <a:defRPr/>
            </a:pPr>
            <a:fld id="{0E5C9E0E-0EF2-4B31-B3CC-9630651E1B18}" type="slidenum">
              <a:rPr lang="en-US" smtClean="0">
                <a:solidFill>
                  <a:schemeClr val="tx1"/>
                </a:solidFill>
              </a:rPr>
              <a:pPr>
                <a:defRPr/>
              </a:pPr>
              <a:t>26</a:t>
            </a:fld>
            <a:endParaRPr lang="en-US" dirty="0">
              <a:solidFill>
                <a:schemeClr val="tx1"/>
              </a:solidFill>
            </a:endParaRPr>
          </a:p>
        </p:txBody>
      </p:sp>
      <p:sp>
        <p:nvSpPr>
          <p:cNvPr id="5" name="Title 2"/>
          <p:cNvSpPr>
            <a:spLocks noGrp="1"/>
          </p:cNvSpPr>
          <p:nvPr>
            <p:ph type="title"/>
          </p:nvPr>
        </p:nvSpPr>
        <p:spPr>
          <a:xfrm>
            <a:off x="76200" y="5410200"/>
            <a:ext cx="8229600" cy="792162"/>
          </a:xfrm>
        </p:spPr>
        <p:txBody>
          <a:bodyPr/>
          <a:lstStyle/>
          <a:p>
            <a:pPr algn="l"/>
            <a:r>
              <a:rPr lang="en-US" dirty="0" err="1" smtClean="0">
                <a:latin typeface="Cooper Black" charset="0"/>
                <a:ea typeface="Cooper Black" charset="0"/>
                <a:cs typeface="Cooper Black" charset="0"/>
              </a:rPr>
              <a:t>Kebijakan</a:t>
            </a:r>
            <a:r>
              <a:rPr lang="en-US" dirty="0" smtClean="0">
                <a:latin typeface="Cooper Black" charset="0"/>
                <a:ea typeface="Cooper Black" charset="0"/>
                <a:cs typeface="Cooper Black" charset="0"/>
              </a:rPr>
              <a:t> </a:t>
            </a:r>
            <a:r>
              <a:rPr lang="en-US" dirty="0" err="1" smtClean="0">
                <a:latin typeface="Cooper Black" charset="0"/>
                <a:ea typeface="Cooper Black" charset="0"/>
                <a:cs typeface="Cooper Black" charset="0"/>
              </a:rPr>
              <a:t>Akuntansi</a:t>
            </a:r>
            <a:r>
              <a:rPr lang="en-US" dirty="0" smtClean="0">
                <a:latin typeface="Cooper Black" charset="0"/>
                <a:ea typeface="Cooper Black" charset="0"/>
                <a:cs typeface="Cooper Black" charset="0"/>
              </a:rPr>
              <a:t>, </a:t>
            </a:r>
            <a:r>
              <a:rPr lang="en-US" dirty="0" err="1" smtClean="0">
                <a:latin typeface="Cooper Black" charset="0"/>
                <a:ea typeface="Cooper Black" charset="0"/>
                <a:cs typeface="Cooper Black" charset="0"/>
              </a:rPr>
              <a:t>Estimasi</a:t>
            </a:r>
            <a:r>
              <a:rPr lang="en-US" dirty="0" smtClean="0">
                <a:latin typeface="Cooper Black" charset="0"/>
                <a:ea typeface="Cooper Black" charset="0"/>
                <a:cs typeface="Cooper Black" charset="0"/>
              </a:rPr>
              <a:t>, </a:t>
            </a:r>
            <a:r>
              <a:rPr lang="en-US" dirty="0" err="1" smtClean="0">
                <a:latin typeface="Cooper Black" charset="0"/>
                <a:ea typeface="Cooper Black" charset="0"/>
                <a:cs typeface="Cooper Black" charset="0"/>
              </a:rPr>
              <a:t>dan</a:t>
            </a:r>
            <a:r>
              <a:rPr lang="en-US" dirty="0" smtClean="0">
                <a:latin typeface="Cooper Black" charset="0"/>
                <a:ea typeface="Cooper Black" charset="0"/>
                <a:cs typeface="Cooper Black" charset="0"/>
              </a:rPr>
              <a:t> </a:t>
            </a:r>
            <a:r>
              <a:rPr lang="en-US" dirty="0" err="1" smtClean="0">
                <a:latin typeface="Cooper Black" charset="0"/>
                <a:ea typeface="Cooper Black" charset="0"/>
                <a:cs typeface="Cooper Black" charset="0"/>
              </a:rPr>
              <a:t>Kesalahan</a:t>
            </a:r>
            <a:endParaRPr lang="en-US" dirty="0">
              <a:latin typeface="Cooper Black" charset="0"/>
              <a:ea typeface="Cooper Black" charset="0"/>
              <a:cs typeface="Cooper Black" charset="0"/>
            </a:endParaRPr>
          </a:p>
        </p:txBody>
      </p:sp>
    </p:spTree>
    <p:extLst>
      <p:ext uri="{BB962C8B-B14F-4D97-AF65-F5344CB8AC3E}">
        <p14:creationId xmlns:p14="http://schemas.microsoft.com/office/powerpoint/2010/main" val="1693516013"/>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pPr>
              <a:defRPr/>
            </a:pPr>
            <a:fld id="{59073EA6-68CD-4180-95AE-C55DCB0DCF64}" type="slidenum">
              <a:rPr lang="en-US" smtClean="0">
                <a:solidFill>
                  <a:schemeClr val="tx1"/>
                </a:solidFill>
                <a:latin typeface="Times New Roman" charset="0"/>
                <a:ea typeface="Times New Roman" charset="0"/>
                <a:cs typeface="Times New Roman" charset="0"/>
              </a:rPr>
              <a:pPr>
                <a:defRPr/>
              </a:pPr>
              <a:t>27</a:t>
            </a:fld>
            <a:endParaRPr lang="en-US" dirty="0">
              <a:solidFill>
                <a:schemeClr val="tx1"/>
              </a:solidFill>
              <a:latin typeface="Times New Roman" charset="0"/>
              <a:ea typeface="Times New Roman" charset="0"/>
              <a:cs typeface="Times New Roman" charset="0"/>
            </a:endParaRPr>
          </a:p>
        </p:txBody>
      </p:sp>
      <p:sp>
        <p:nvSpPr>
          <p:cNvPr id="5" name="Title 3"/>
          <p:cNvSpPr txBox="1">
            <a:spLocks/>
          </p:cNvSpPr>
          <p:nvPr/>
        </p:nvSpPr>
        <p:spPr bwMode="auto">
          <a:xfrm>
            <a:off x="-152400" y="1265238"/>
            <a:ext cx="9601200" cy="792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fontAlgn="base">
              <a:spcBef>
                <a:spcPct val="0"/>
              </a:spcBef>
              <a:spcAft>
                <a:spcPct val="0"/>
              </a:spcAft>
              <a:defRPr sz="4400" kern="1200">
                <a:solidFill>
                  <a:schemeClr val="tx1"/>
                </a:solidFill>
                <a:latin typeface="Times New Roman" pitchFamily="18" charset="0"/>
                <a:ea typeface="+mj-ea"/>
                <a:cs typeface="Times New Roman" pitchFamily="18" charset="0"/>
              </a:defRPr>
            </a:lvl1pPr>
            <a:lvl2pPr algn="ctr" rtl="0" fontAlgn="base">
              <a:spcBef>
                <a:spcPct val="0"/>
              </a:spcBef>
              <a:spcAft>
                <a:spcPct val="0"/>
              </a:spcAft>
              <a:defRPr sz="4400">
                <a:solidFill>
                  <a:schemeClr val="tx1"/>
                </a:solidFill>
                <a:latin typeface="Calibri" panose="020F0502020204030204" pitchFamily="34" charset="0"/>
              </a:defRPr>
            </a:lvl2pPr>
            <a:lvl3pPr algn="ctr" rtl="0" fontAlgn="base">
              <a:spcBef>
                <a:spcPct val="0"/>
              </a:spcBef>
              <a:spcAft>
                <a:spcPct val="0"/>
              </a:spcAft>
              <a:defRPr sz="4400">
                <a:solidFill>
                  <a:schemeClr val="tx1"/>
                </a:solidFill>
                <a:latin typeface="Calibri" panose="020F0502020204030204" pitchFamily="34" charset="0"/>
              </a:defRPr>
            </a:lvl3pPr>
            <a:lvl4pPr algn="ctr" rtl="0" fontAlgn="base">
              <a:spcBef>
                <a:spcPct val="0"/>
              </a:spcBef>
              <a:spcAft>
                <a:spcPct val="0"/>
              </a:spcAft>
              <a:defRPr sz="4400">
                <a:solidFill>
                  <a:schemeClr val="tx1"/>
                </a:solidFill>
                <a:latin typeface="Calibri" panose="020F0502020204030204" pitchFamily="34" charset="0"/>
              </a:defRPr>
            </a:lvl4pPr>
            <a:lvl5pPr algn="ctr" rtl="0" fontAlgn="base">
              <a:spcBef>
                <a:spcPct val="0"/>
              </a:spcBef>
              <a:spcAft>
                <a:spcPct val="0"/>
              </a:spcAft>
              <a:defRPr sz="4400">
                <a:solidFill>
                  <a:schemeClr val="tx1"/>
                </a:solidFill>
                <a:latin typeface="Calibri" panose="020F0502020204030204" pitchFamily="34" charset="0"/>
              </a:defRPr>
            </a:lvl5pPr>
            <a:lvl6pPr marL="457200" algn="ctr" rtl="0" fontAlgn="base">
              <a:spcBef>
                <a:spcPct val="0"/>
              </a:spcBef>
              <a:spcAft>
                <a:spcPct val="0"/>
              </a:spcAft>
              <a:defRPr sz="4400">
                <a:solidFill>
                  <a:schemeClr val="tx1"/>
                </a:solidFill>
                <a:latin typeface="Calibri" panose="020F0502020204030204" pitchFamily="34" charset="0"/>
              </a:defRPr>
            </a:lvl6pPr>
            <a:lvl7pPr marL="914400" algn="ctr" rtl="0" fontAlgn="base">
              <a:spcBef>
                <a:spcPct val="0"/>
              </a:spcBef>
              <a:spcAft>
                <a:spcPct val="0"/>
              </a:spcAft>
              <a:defRPr sz="4400">
                <a:solidFill>
                  <a:schemeClr val="tx1"/>
                </a:solidFill>
                <a:latin typeface="Calibri" panose="020F0502020204030204" pitchFamily="34" charset="0"/>
              </a:defRPr>
            </a:lvl7pPr>
            <a:lvl8pPr marL="1371600" algn="ctr" rtl="0" fontAlgn="base">
              <a:spcBef>
                <a:spcPct val="0"/>
              </a:spcBef>
              <a:spcAft>
                <a:spcPct val="0"/>
              </a:spcAft>
              <a:defRPr sz="4400">
                <a:solidFill>
                  <a:schemeClr val="tx1"/>
                </a:solidFill>
                <a:latin typeface="Calibri" panose="020F0502020204030204" pitchFamily="34" charset="0"/>
              </a:defRPr>
            </a:lvl8pPr>
            <a:lvl9pPr marL="1828800" algn="ctr" rtl="0" fontAlgn="base">
              <a:spcBef>
                <a:spcPct val="0"/>
              </a:spcBef>
              <a:spcAft>
                <a:spcPct val="0"/>
              </a:spcAft>
              <a:defRPr sz="4400">
                <a:solidFill>
                  <a:schemeClr val="tx1"/>
                </a:solidFill>
                <a:latin typeface="Calibri" panose="020F0502020204030204" pitchFamily="34" charset="0"/>
              </a:defRPr>
            </a:lvl9pPr>
          </a:lstStyle>
          <a:p>
            <a:pPr defTabSz="914400" eaLnBrk="1" hangingPunct="1"/>
            <a:r>
              <a:rPr lang="en-US" sz="4200" b="1" dirty="0" smtClean="0">
                <a:latin typeface="Cooper Black" charset="0"/>
                <a:ea typeface="Cooper Black" charset="0"/>
                <a:cs typeface="Cooper Black" charset="0"/>
              </a:rPr>
              <a:t>PERMINTAAN TANGGAPAN (4)</a:t>
            </a:r>
            <a:endParaRPr lang="en-US" sz="4200" b="1" dirty="0">
              <a:latin typeface="Cooper Black" charset="0"/>
              <a:ea typeface="Cooper Black" charset="0"/>
              <a:cs typeface="Cooper Black" charset="0"/>
            </a:endParaRPr>
          </a:p>
        </p:txBody>
      </p:sp>
      <p:sp>
        <p:nvSpPr>
          <p:cNvPr id="6" name="Action Button: Custom 5">
            <a:hlinkClick r:id="" action="ppaction://noaction" highlightClick="1"/>
          </p:cNvPr>
          <p:cNvSpPr/>
          <p:nvPr/>
        </p:nvSpPr>
        <p:spPr>
          <a:xfrm>
            <a:off x="381000" y="2286000"/>
            <a:ext cx="8305800" cy="3810000"/>
          </a:xfrm>
          <a:prstGeom prst="actionButtonBlank">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b="1" i="1" dirty="0" err="1" smtClean="0">
                <a:solidFill>
                  <a:schemeClr val="tx1"/>
                </a:solidFill>
                <a:latin typeface="Times New Roman" charset="0"/>
                <a:ea typeface="Times New Roman" charset="0"/>
                <a:cs typeface="Times New Roman" charset="0"/>
              </a:rPr>
              <a:t>Apakah</a:t>
            </a:r>
            <a:r>
              <a:rPr lang="en-US" sz="3000" b="1" i="1" dirty="0" smtClean="0">
                <a:solidFill>
                  <a:schemeClr val="tx1"/>
                </a:solidFill>
                <a:latin typeface="Times New Roman" charset="0"/>
                <a:ea typeface="Times New Roman" charset="0"/>
                <a:cs typeface="Times New Roman" charset="0"/>
              </a:rPr>
              <a:t> </a:t>
            </a:r>
            <a:r>
              <a:rPr lang="en-US" sz="3000" b="1" i="1" dirty="0" err="1" smtClean="0">
                <a:solidFill>
                  <a:schemeClr val="tx1"/>
                </a:solidFill>
                <a:latin typeface="Times New Roman" charset="0"/>
                <a:ea typeface="Times New Roman" charset="0"/>
                <a:cs typeface="Times New Roman" charset="0"/>
              </a:rPr>
              <a:t>Anda</a:t>
            </a:r>
            <a:r>
              <a:rPr lang="en-US" sz="3000" b="1" i="1" dirty="0" smtClean="0">
                <a:solidFill>
                  <a:schemeClr val="tx1"/>
                </a:solidFill>
                <a:latin typeface="Times New Roman" charset="0"/>
                <a:ea typeface="Times New Roman" charset="0"/>
                <a:cs typeface="Times New Roman" charset="0"/>
              </a:rPr>
              <a:t> </a:t>
            </a:r>
            <a:r>
              <a:rPr lang="en-US" sz="3000" b="1" i="1" dirty="0" err="1" smtClean="0">
                <a:solidFill>
                  <a:schemeClr val="tx1"/>
                </a:solidFill>
                <a:latin typeface="Times New Roman" charset="0"/>
                <a:ea typeface="Times New Roman" charset="0"/>
                <a:cs typeface="Times New Roman" charset="0"/>
              </a:rPr>
              <a:t>setuju</a:t>
            </a:r>
            <a:r>
              <a:rPr lang="en-US" sz="3000" b="1" i="1" dirty="0" smtClean="0">
                <a:solidFill>
                  <a:schemeClr val="tx1"/>
                </a:solidFill>
                <a:latin typeface="Times New Roman" charset="0"/>
                <a:ea typeface="Times New Roman" charset="0"/>
                <a:cs typeface="Times New Roman" charset="0"/>
              </a:rPr>
              <a:t> </a:t>
            </a:r>
            <a:r>
              <a:rPr lang="en-US" sz="3000" b="1" i="1" dirty="0" err="1" smtClean="0">
                <a:solidFill>
                  <a:schemeClr val="tx1"/>
                </a:solidFill>
                <a:latin typeface="Times New Roman" charset="0"/>
                <a:ea typeface="Times New Roman" charset="0"/>
                <a:cs typeface="Times New Roman" charset="0"/>
              </a:rPr>
              <a:t>bahwa</a:t>
            </a:r>
            <a:r>
              <a:rPr lang="en-US" sz="3000" b="1" i="1" dirty="0" smtClean="0">
                <a:solidFill>
                  <a:schemeClr val="tx1"/>
                </a:solidFill>
                <a:latin typeface="Times New Roman" charset="0"/>
                <a:ea typeface="Times New Roman" charset="0"/>
                <a:cs typeface="Times New Roman" charset="0"/>
              </a:rPr>
              <a:t> </a:t>
            </a:r>
            <a:r>
              <a:rPr lang="en-US" sz="3000" b="1" i="1" dirty="0" err="1" smtClean="0">
                <a:solidFill>
                  <a:schemeClr val="tx1"/>
                </a:solidFill>
                <a:latin typeface="Times New Roman" charset="0"/>
                <a:ea typeface="Times New Roman" charset="0"/>
                <a:cs typeface="Times New Roman" charset="0"/>
              </a:rPr>
              <a:t>entitas</a:t>
            </a:r>
            <a:r>
              <a:rPr lang="en-US" sz="3000" b="1" i="1" dirty="0" smtClean="0">
                <a:solidFill>
                  <a:schemeClr val="tx1"/>
                </a:solidFill>
                <a:latin typeface="Times New Roman" charset="0"/>
                <a:ea typeface="Times New Roman" charset="0"/>
                <a:cs typeface="Times New Roman" charset="0"/>
              </a:rPr>
              <a:t> </a:t>
            </a:r>
            <a:r>
              <a:rPr lang="en-US" sz="3000" b="1" i="1" dirty="0" err="1" smtClean="0">
                <a:solidFill>
                  <a:schemeClr val="tx1"/>
                </a:solidFill>
                <a:latin typeface="Times New Roman" charset="0"/>
                <a:ea typeface="Times New Roman" charset="0"/>
                <a:cs typeface="Times New Roman" charset="0"/>
              </a:rPr>
              <a:t>tidak</a:t>
            </a:r>
            <a:r>
              <a:rPr lang="en-US" sz="3000" b="1" i="1" dirty="0" smtClean="0">
                <a:solidFill>
                  <a:schemeClr val="tx1"/>
                </a:solidFill>
                <a:latin typeface="Times New Roman" charset="0"/>
                <a:ea typeface="Times New Roman" charset="0"/>
                <a:cs typeface="Times New Roman" charset="0"/>
              </a:rPr>
              <a:t> </a:t>
            </a:r>
            <a:r>
              <a:rPr lang="en-US" sz="3000" b="1" i="1" dirty="0" err="1" smtClean="0">
                <a:solidFill>
                  <a:schemeClr val="tx1"/>
                </a:solidFill>
                <a:latin typeface="Times New Roman" charset="0"/>
                <a:ea typeface="Times New Roman" charset="0"/>
                <a:cs typeface="Times New Roman" charset="0"/>
              </a:rPr>
              <a:t>mempertimbangkan</a:t>
            </a:r>
            <a:r>
              <a:rPr lang="en-US" sz="3000" b="1" i="1" dirty="0" smtClean="0">
                <a:solidFill>
                  <a:schemeClr val="tx1"/>
                </a:solidFill>
                <a:latin typeface="Times New Roman" charset="0"/>
                <a:ea typeface="Times New Roman" charset="0"/>
                <a:cs typeface="Times New Roman" charset="0"/>
              </a:rPr>
              <a:t> </a:t>
            </a:r>
            <a:r>
              <a:rPr lang="en-US" sz="3000" b="1" i="1" dirty="0" err="1" smtClean="0">
                <a:solidFill>
                  <a:schemeClr val="tx1"/>
                </a:solidFill>
                <a:latin typeface="Times New Roman" charset="0"/>
                <a:ea typeface="Times New Roman" charset="0"/>
                <a:cs typeface="Times New Roman" charset="0"/>
              </a:rPr>
              <a:t>pengaturan</a:t>
            </a:r>
            <a:r>
              <a:rPr lang="en-US" sz="3000" b="1" i="1" dirty="0" smtClean="0">
                <a:solidFill>
                  <a:schemeClr val="tx1"/>
                </a:solidFill>
                <a:latin typeface="Times New Roman" charset="0"/>
                <a:ea typeface="Times New Roman" charset="0"/>
                <a:cs typeface="Times New Roman" charset="0"/>
              </a:rPr>
              <a:t> lain di </a:t>
            </a:r>
            <a:r>
              <a:rPr lang="en-US" sz="3000" b="1" i="1" dirty="0" err="1" smtClean="0">
                <a:solidFill>
                  <a:schemeClr val="tx1"/>
                </a:solidFill>
                <a:latin typeface="Times New Roman" charset="0"/>
                <a:ea typeface="Times New Roman" charset="0"/>
                <a:cs typeface="Times New Roman" charset="0"/>
              </a:rPr>
              <a:t>luar</a:t>
            </a:r>
            <a:r>
              <a:rPr lang="en-US" sz="3000" b="1" i="1" dirty="0" smtClean="0">
                <a:solidFill>
                  <a:schemeClr val="tx1"/>
                </a:solidFill>
                <a:latin typeface="Times New Roman" charset="0"/>
                <a:ea typeface="Times New Roman" charset="0"/>
                <a:cs typeface="Times New Roman" charset="0"/>
              </a:rPr>
              <a:t> </a:t>
            </a:r>
            <a:r>
              <a:rPr lang="en-US" sz="3000" b="1" i="1" dirty="0" err="1" smtClean="0">
                <a:solidFill>
                  <a:schemeClr val="tx1"/>
                </a:solidFill>
                <a:latin typeface="Times New Roman" charset="0"/>
                <a:ea typeface="Times New Roman" charset="0"/>
                <a:cs typeface="Times New Roman" charset="0"/>
              </a:rPr>
              <a:t>pengaturan</a:t>
            </a:r>
            <a:r>
              <a:rPr lang="en-US" sz="3000" b="1" i="1" dirty="0" smtClean="0">
                <a:solidFill>
                  <a:schemeClr val="tx1"/>
                </a:solidFill>
                <a:latin typeface="Times New Roman" charset="0"/>
                <a:ea typeface="Times New Roman" charset="0"/>
                <a:cs typeface="Times New Roman" charset="0"/>
              </a:rPr>
              <a:t> yang </a:t>
            </a:r>
            <a:r>
              <a:rPr lang="en-US" sz="3000" b="1" i="1" dirty="0" err="1" smtClean="0">
                <a:solidFill>
                  <a:schemeClr val="tx1"/>
                </a:solidFill>
                <a:latin typeface="Times New Roman" charset="0"/>
                <a:ea typeface="Times New Roman" charset="0"/>
                <a:cs typeface="Times New Roman" charset="0"/>
              </a:rPr>
              <a:t>ada</a:t>
            </a:r>
            <a:r>
              <a:rPr lang="en-US" sz="3000" b="1" i="1" dirty="0" smtClean="0">
                <a:solidFill>
                  <a:schemeClr val="tx1"/>
                </a:solidFill>
                <a:latin typeface="Times New Roman" charset="0"/>
                <a:ea typeface="Times New Roman" charset="0"/>
                <a:cs typeface="Times New Roman" charset="0"/>
              </a:rPr>
              <a:t> </a:t>
            </a:r>
            <a:r>
              <a:rPr lang="en-US" sz="3000" b="1" i="1" dirty="0" err="1" smtClean="0">
                <a:solidFill>
                  <a:schemeClr val="tx1"/>
                </a:solidFill>
                <a:latin typeface="Times New Roman" charset="0"/>
                <a:ea typeface="Times New Roman" charset="0"/>
                <a:cs typeface="Times New Roman" charset="0"/>
              </a:rPr>
              <a:t>dalam</a:t>
            </a:r>
            <a:r>
              <a:rPr lang="en-US" sz="3000" b="1" i="1" dirty="0" smtClean="0">
                <a:solidFill>
                  <a:schemeClr val="tx1"/>
                </a:solidFill>
                <a:latin typeface="Times New Roman" charset="0"/>
                <a:ea typeface="Times New Roman" charset="0"/>
                <a:cs typeface="Times New Roman" charset="0"/>
              </a:rPr>
              <a:t> </a:t>
            </a:r>
            <a:r>
              <a:rPr lang="en-US" sz="3000" b="1" i="1" smtClean="0">
                <a:solidFill>
                  <a:schemeClr val="tx1"/>
                </a:solidFill>
                <a:latin typeface="Times New Roman" charset="0"/>
                <a:ea typeface="Times New Roman" charset="0"/>
                <a:cs typeface="Times New Roman" charset="0"/>
              </a:rPr>
              <a:t>Bab </a:t>
            </a:r>
            <a:r>
              <a:rPr lang="id-ID" sz="3000" b="1" i="1" smtClean="0">
                <a:solidFill>
                  <a:schemeClr val="tx1"/>
                </a:solidFill>
                <a:latin typeface="Times New Roman" charset="0"/>
                <a:ea typeface="Times New Roman" charset="0"/>
                <a:cs typeface="Times New Roman" charset="0"/>
              </a:rPr>
              <a:t>2</a:t>
            </a:r>
            <a:r>
              <a:rPr lang="en-US" sz="3000" b="1" i="1" smtClean="0">
                <a:solidFill>
                  <a:schemeClr val="tx1"/>
                </a:solidFill>
                <a:latin typeface="Times New Roman" charset="0"/>
                <a:ea typeface="Times New Roman" charset="0"/>
                <a:cs typeface="Times New Roman" charset="0"/>
              </a:rPr>
              <a:t> </a:t>
            </a:r>
            <a:r>
              <a:rPr lang="en-US" sz="3000" b="1" i="1" dirty="0" err="1" smtClean="0">
                <a:solidFill>
                  <a:schemeClr val="tx1"/>
                </a:solidFill>
                <a:latin typeface="Times New Roman" charset="0"/>
                <a:ea typeface="Times New Roman" charset="0"/>
                <a:cs typeface="Times New Roman" charset="0"/>
              </a:rPr>
              <a:t>untuk</a:t>
            </a:r>
            <a:r>
              <a:rPr lang="en-US" sz="3000" b="1" i="1" dirty="0" smtClean="0">
                <a:solidFill>
                  <a:schemeClr val="tx1"/>
                </a:solidFill>
                <a:latin typeface="Times New Roman" charset="0"/>
                <a:ea typeface="Times New Roman" charset="0"/>
                <a:cs typeface="Times New Roman" charset="0"/>
              </a:rPr>
              <a:t> </a:t>
            </a:r>
            <a:r>
              <a:rPr lang="en-US" sz="3000" b="1" i="1" dirty="0" err="1" smtClean="0">
                <a:solidFill>
                  <a:schemeClr val="tx1"/>
                </a:solidFill>
                <a:latin typeface="Times New Roman" charset="0"/>
                <a:ea typeface="Times New Roman" charset="0"/>
                <a:cs typeface="Times New Roman" charset="0"/>
              </a:rPr>
              <a:t>transaksi</a:t>
            </a:r>
            <a:r>
              <a:rPr lang="en-US" sz="3000" b="1" i="1" dirty="0" smtClean="0">
                <a:solidFill>
                  <a:schemeClr val="tx1"/>
                </a:solidFill>
                <a:latin typeface="Times New Roman" charset="0"/>
                <a:ea typeface="Times New Roman" charset="0"/>
                <a:cs typeface="Times New Roman" charset="0"/>
              </a:rPr>
              <a:t>, </a:t>
            </a:r>
            <a:r>
              <a:rPr lang="en-US" sz="3000" b="1" i="1" dirty="0" err="1" smtClean="0">
                <a:solidFill>
                  <a:schemeClr val="tx1"/>
                </a:solidFill>
                <a:latin typeface="Times New Roman" charset="0"/>
                <a:ea typeface="Times New Roman" charset="0"/>
                <a:cs typeface="Times New Roman" charset="0"/>
              </a:rPr>
              <a:t>peristiwa</a:t>
            </a:r>
            <a:r>
              <a:rPr lang="en-US" sz="3000" b="1" i="1" dirty="0" smtClean="0">
                <a:solidFill>
                  <a:schemeClr val="tx1"/>
                </a:solidFill>
                <a:latin typeface="Times New Roman" charset="0"/>
                <a:ea typeface="Times New Roman" charset="0"/>
                <a:cs typeface="Times New Roman" charset="0"/>
              </a:rPr>
              <a:t>, </a:t>
            </a:r>
            <a:r>
              <a:rPr lang="en-US" sz="3000" b="1" i="1" dirty="0" err="1" smtClean="0">
                <a:solidFill>
                  <a:schemeClr val="tx1"/>
                </a:solidFill>
                <a:latin typeface="Times New Roman" charset="0"/>
                <a:ea typeface="Times New Roman" charset="0"/>
                <a:cs typeface="Times New Roman" charset="0"/>
              </a:rPr>
              <a:t>atau</a:t>
            </a:r>
            <a:r>
              <a:rPr lang="en-US" sz="3000" b="1" i="1" dirty="0" smtClean="0">
                <a:solidFill>
                  <a:schemeClr val="tx1"/>
                </a:solidFill>
                <a:latin typeface="Times New Roman" charset="0"/>
                <a:ea typeface="Times New Roman" charset="0"/>
                <a:cs typeface="Times New Roman" charset="0"/>
              </a:rPr>
              <a:t> </a:t>
            </a:r>
            <a:r>
              <a:rPr lang="en-US" sz="3000" b="1" i="1" dirty="0" err="1" smtClean="0">
                <a:solidFill>
                  <a:schemeClr val="tx1"/>
                </a:solidFill>
                <a:latin typeface="Times New Roman" charset="0"/>
                <a:ea typeface="Times New Roman" charset="0"/>
                <a:cs typeface="Times New Roman" charset="0"/>
              </a:rPr>
              <a:t>keadaan</a:t>
            </a:r>
            <a:r>
              <a:rPr lang="en-US" sz="3000" b="1" i="1" dirty="0" smtClean="0">
                <a:solidFill>
                  <a:schemeClr val="tx1"/>
                </a:solidFill>
                <a:latin typeface="Times New Roman" charset="0"/>
                <a:ea typeface="Times New Roman" charset="0"/>
                <a:cs typeface="Times New Roman" charset="0"/>
              </a:rPr>
              <a:t> lain yang </a:t>
            </a:r>
            <a:r>
              <a:rPr lang="en-US" sz="3000" b="1" i="1" dirty="0" err="1" smtClean="0">
                <a:solidFill>
                  <a:schemeClr val="tx1"/>
                </a:solidFill>
                <a:latin typeface="Times New Roman" charset="0"/>
                <a:ea typeface="Times New Roman" charset="0"/>
                <a:cs typeface="Times New Roman" charset="0"/>
              </a:rPr>
              <a:t>tidak</a:t>
            </a:r>
            <a:r>
              <a:rPr lang="en-US" sz="3000" b="1" i="1" dirty="0" smtClean="0">
                <a:solidFill>
                  <a:schemeClr val="tx1"/>
                </a:solidFill>
                <a:latin typeface="Times New Roman" charset="0"/>
                <a:ea typeface="Times New Roman" charset="0"/>
                <a:cs typeface="Times New Roman" charset="0"/>
              </a:rPr>
              <a:t> </a:t>
            </a:r>
            <a:r>
              <a:rPr lang="en-US" sz="3000" b="1" i="1" dirty="0" err="1" smtClean="0">
                <a:solidFill>
                  <a:schemeClr val="tx1"/>
                </a:solidFill>
                <a:latin typeface="Times New Roman" charset="0"/>
                <a:ea typeface="Times New Roman" charset="0"/>
                <a:cs typeface="Times New Roman" charset="0"/>
              </a:rPr>
              <a:t>diatur</a:t>
            </a:r>
            <a:r>
              <a:rPr lang="en-US" sz="3000" b="1" i="1" dirty="0" smtClean="0">
                <a:solidFill>
                  <a:schemeClr val="tx1"/>
                </a:solidFill>
                <a:latin typeface="Times New Roman" charset="0"/>
                <a:ea typeface="Times New Roman" charset="0"/>
                <a:cs typeface="Times New Roman" charset="0"/>
              </a:rPr>
              <a:t> </a:t>
            </a:r>
            <a:r>
              <a:rPr lang="en-US" sz="3000" b="1" i="1" dirty="0" err="1" smtClean="0">
                <a:solidFill>
                  <a:schemeClr val="tx1"/>
                </a:solidFill>
                <a:latin typeface="Times New Roman" charset="0"/>
                <a:ea typeface="Times New Roman" charset="0"/>
                <a:cs typeface="Times New Roman" charset="0"/>
              </a:rPr>
              <a:t>secara</a:t>
            </a:r>
            <a:r>
              <a:rPr lang="en-US" sz="3000" b="1" i="1" dirty="0" smtClean="0">
                <a:solidFill>
                  <a:schemeClr val="tx1"/>
                </a:solidFill>
                <a:latin typeface="Times New Roman" charset="0"/>
                <a:ea typeface="Times New Roman" charset="0"/>
                <a:cs typeface="Times New Roman" charset="0"/>
              </a:rPr>
              <a:t> </a:t>
            </a:r>
            <a:r>
              <a:rPr lang="en-US" sz="3000" b="1" i="1" dirty="0" err="1" smtClean="0">
                <a:solidFill>
                  <a:schemeClr val="tx1"/>
                </a:solidFill>
                <a:latin typeface="Times New Roman" charset="0"/>
                <a:ea typeface="Times New Roman" charset="0"/>
                <a:cs typeface="Times New Roman" charset="0"/>
              </a:rPr>
              <a:t>spesifik</a:t>
            </a:r>
            <a:r>
              <a:rPr lang="en-US" sz="3000" b="1" i="1" dirty="0" smtClean="0">
                <a:solidFill>
                  <a:schemeClr val="tx1"/>
                </a:solidFill>
                <a:latin typeface="Times New Roman" charset="0"/>
                <a:ea typeface="Times New Roman" charset="0"/>
                <a:cs typeface="Times New Roman" charset="0"/>
              </a:rPr>
              <a:t> </a:t>
            </a:r>
            <a:r>
              <a:rPr lang="en-US" sz="3000" b="1" i="1" dirty="0" err="1" smtClean="0">
                <a:solidFill>
                  <a:schemeClr val="tx1"/>
                </a:solidFill>
                <a:latin typeface="Times New Roman" charset="0"/>
                <a:ea typeface="Times New Roman" charset="0"/>
                <a:cs typeface="Times New Roman" charset="0"/>
              </a:rPr>
              <a:t>dalam</a:t>
            </a:r>
            <a:r>
              <a:rPr lang="en-US" sz="3000" b="1" i="1" dirty="0" smtClean="0">
                <a:solidFill>
                  <a:schemeClr val="tx1"/>
                </a:solidFill>
                <a:latin typeface="Times New Roman" charset="0"/>
                <a:ea typeface="Times New Roman" charset="0"/>
                <a:cs typeface="Times New Roman" charset="0"/>
              </a:rPr>
              <a:t> ED </a:t>
            </a:r>
            <a:r>
              <a:rPr lang="en-US" sz="3000" b="1" i="1" smtClean="0">
                <a:solidFill>
                  <a:schemeClr val="tx1"/>
                </a:solidFill>
                <a:latin typeface="Times New Roman" charset="0"/>
                <a:ea typeface="Times New Roman" charset="0"/>
                <a:cs typeface="Times New Roman" charset="0"/>
              </a:rPr>
              <a:t>SAK EMKM</a:t>
            </a:r>
            <a:r>
              <a:rPr lang="id-ID" sz="3000" b="1" i="1" smtClean="0">
                <a:solidFill>
                  <a:schemeClr val="tx1"/>
                </a:solidFill>
                <a:latin typeface="Times New Roman" charset="0"/>
                <a:ea typeface="Times New Roman" charset="0"/>
                <a:cs typeface="Times New Roman" charset="0"/>
              </a:rPr>
              <a:t> sebagaimana diusulkan dalam </a:t>
            </a:r>
          </a:p>
          <a:p>
            <a:pPr algn="ctr"/>
            <a:r>
              <a:rPr lang="id-ID" sz="3000" b="1" i="1" smtClean="0">
                <a:solidFill>
                  <a:schemeClr val="tx1"/>
                </a:solidFill>
                <a:latin typeface="Times New Roman" charset="0"/>
                <a:ea typeface="Times New Roman" charset="0"/>
                <a:cs typeface="Times New Roman" charset="0"/>
              </a:rPr>
              <a:t>Par 7.4 ED SAK EMKM ini</a:t>
            </a:r>
            <a:r>
              <a:rPr lang="en-US" sz="3000" b="1" i="1" smtClean="0">
                <a:solidFill>
                  <a:schemeClr val="tx1"/>
                </a:solidFill>
                <a:latin typeface="Times New Roman" charset="0"/>
                <a:ea typeface="Times New Roman" charset="0"/>
                <a:cs typeface="Times New Roman" charset="0"/>
              </a:rPr>
              <a:t>?</a:t>
            </a:r>
            <a:endParaRPr lang="en-US" sz="3000" b="1" i="1" dirty="0" smtClean="0">
              <a:solidFill>
                <a:schemeClr val="tx1"/>
              </a:solidFill>
              <a:latin typeface="Times New Roman" charset="0"/>
              <a:ea typeface="Times New Roman" charset="0"/>
              <a:cs typeface="Times New Roman" charset="0"/>
            </a:endParaRPr>
          </a:p>
          <a:p>
            <a:pPr algn="ctr"/>
            <a:r>
              <a:rPr lang="en-US" sz="3000" b="1" i="1" dirty="0" err="1" smtClean="0">
                <a:solidFill>
                  <a:schemeClr val="tx1"/>
                </a:solidFill>
                <a:latin typeface="Times New Roman" charset="0"/>
                <a:ea typeface="Times New Roman" charset="0"/>
                <a:cs typeface="Times New Roman" charset="0"/>
              </a:rPr>
              <a:t>Jika</a:t>
            </a:r>
            <a:r>
              <a:rPr lang="en-US" sz="3000" b="1" i="1" dirty="0" smtClean="0">
                <a:solidFill>
                  <a:schemeClr val="tx1"/>
                </a:solidFill>
                <a:latin typeface="Times New Roman" charset="0"/>
                <a:ea typeface="Times New Roman" charset="0"/>
                <a:cs typeface="Times New Roman" charset="0"/>
              </a:rPr>
              <a:t> </a:t>
            </a:r>
            <a:r>
              <a:rPr lang="en-US" sz="3000" b="1" i="1" dirty="0" err="1" smtClean="0">
                <a:solidFill>
                  <a:schemeClr val="tx1"/>
                </a:solidFill>
                <a:latin typeface="Times New Roman" charset="0"/>
                <a:ea typeface="Times New Roman" charset="0"/>
                <a:cs typeface="Times New Roman" charset="0"/>
              </a:rPr>
              <a:t>tidak</a:t>
            </a:r>
            <a:r>
              <a:rPr lang="en-US" sz="3000" b="1" i="1" dirty="0" smtClean="0">
                <a:solidFill>
                  <a:schemeClr val="tx1"/>
                </a:solidFill>
                <a:latin typeface="Times New Roman" charset="0"/>
                <a:ea typeface="Times New Roman" charset="0"/>
                <a:cs typeface="Times New Roman" charset="0"/>
              </a:rPr>
              <a:t>, </a:t>
            </a:r>
            <a:r>
              <a:rPr lang="en-US" sz="3000" b="1" i="1" dirty="0" err="1" smtClean="0">
                <a:solidFill>
                  <a:schemeClr val="tx1"/>
                </a:solidFill>
                <a:latin typeface="Times New Roman" charset="0"/>
                <a:ea typeface="Times New Roman" charset="0"/>
                <a:cs typeface="Times New Roman" charset="0"/>
              </a:rPr>
              <a:t>apa</a:t>
            </a:r>
            <a:r>
              <a:rPr lang="en-US" sz="3000" b="1" i="1" dirty="0" smtClean="0">
                <a:solidFill>
                  <a:schemeClr val="tx1"/>
                </a:solidFill>
                <a:latin typeface="Times New Roman" charset="0"/>
                <a:ea typeface="Times New Roman" charset="0"/>
                <a:cs typeface="Times New Roman" charset="0"/>
              </a:rPr>
              <a:t> </a:t>
            </a:r>
            <a:r>
              <a:rPr lang="en-US" sz="3000" b="1" i="1" dirty="0" err="1" smtClean="0">
                <a:solidFill>
                  <a:schemeClr val="tx1"/>
                </a:solidFill>
                <a:latin typeface="Times New Roman" charset="0"/>
                <a:ea typeface="Times New Roman" charset="0"/>
                <a:cs typeface="Times New Roman" charset="0"/>
              </a:rPr>
              <a:t>alasan</a:t>
            </a:r>
            <a:r>
              <a:rPr lang="en-US" sz="3000" b="1" i="1" dirty="0" smtClean="0">
                <a:solidFill>
                  <a:schemeClr val="tx1"/>
                </a:solidFill>
                <a:latin typeface="Times New Roman" charset="0"/>
                <a:ea typeface="Times New Roman" charset="0"/>
                <a:cs typeface="Times New Roman" charset="0"/>
              </a:rPr>
              <a:t> </a:t>
            </a:r>
            <a:r>
              <a:rPr lang="en-US" sz="3000" b="1" i="1" dirty="0" err="1" smtClean="0">
                <a:solidFill>
                  <a:schemeClr val="tx1"/>
                </a:solidFill>
                <a:latin typeface="Times New Roman" charset="0"/>
                <a:ea typeface="Times New Roman" charset="0"/>
                <a:cs typeface="Times New Roman" charset="0"/>
              </a:rPr>
              <a:t>Anda</a:t>
            </a:r>
            <a:r>
              <a:rPr lang="en-US" sz="3000" b="1" i="1" dirty="0" smtClean="0">
                <a:solidFill>
                  <a:schemeClr val="tx1"/>
                </a:solidFill>
                <a:latin typeface="Times New Roman" charset="0"/>
                <a:ea typeface="Times New Roman" charset="0"/>
                <a:cs typeface="Times New Roman" charset="0"/>
              </a:rPr>
              <a:t>?</a:t>
            </a:r>
            <a:endParaRPr lang="en-US" sz="3000" b="1" i="1" dirty="0">
              <a:solidFill>
                <a:schemeClr val="tx1"/>
              </a:solidFill>
              <a:latin typeface="Times New Roman" charset="0"/>
              <a:ea typeface="Times New Roman" charset="0"/>
              <a:cs typeface="Times New Roman" charset="0"/>
            </a:endParaRPr>
          </a:p>
        </p:txBody>
      </p:sp>
    </p:spTree>
    <p:extLst>
      <p:ext uri="{BB962C8B-B14F-4D97-AF65-F5344CB8AC3E}">
        <p14:creationId xmlns:p14="http://schemas.microsoft.com/office/powerpoint/2010/main" val="1159696726"/>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1"/>
          <p:cNvSpPr txBox="1">
            <a:spLocks/>
          </p:cNvSpPr>
          <p:nvPr/>
        </p:nvSpPr>
        <p:spPr>
          <a:xfrm>
            <a:off x="152400" y="1981200"/>
            <a:ext cx="9067800" cy="4291097"/>
          </a:xfrm>
          <a:prstGeom prst="rect">
            <a:avLst/>
          </a:prstGeom>
        </p:spPr>
        <p:txBody>
          <a:bodyPr/>
          <a:lstStyle>
            <a:lvl1pPr marL="342900" indent="-342900" algn="l" rtl="0" fontAlgn="base">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defTabSz="914400" eaLnBrk="1" hangingPunct="1">
              <a:buFont typeface="Arial" panose="020B0604020202020204" pitchFamily="34" charset="0"/>
              <a:buNone/>
            </a:pPr>
            <a:r>
              <a:rPr lang="en-US" sz="4800" dirty="0" smtClean="0">
                <a:solidFill>
                  <a:schemeClr val="tx2">
                    <a:lumMod val="75000"/>
                  </a:schemeClr>
                </a:solidFill>
                <a:latin typeface="Cooper Black" charset="0"/>
                <a:ea typeface="Cooper Black" charset="0"/>
                <a:cs typeface="Cooper Black" charset="0"/>
              </a:rPr>
              <a:t>BAB 8</a:t>
            </a:r>
          </a:p>
          <a:p>
            <a:pPr marL="0" indent="0" algn="ctr" defTabSz="914400" eaLnBrk="1" hangingPunct="1">
              <a:buFont typeface="Arial" panose="020B0604020202020204" pitchFamily="34" charset="0"/>
              <a:buNone/>
            </a:pPr>
            <a:r>
              <a:rPr lang="en-US" sz="4800" dirty="0" smtClean="0">
                <a:solidFill>
                  <a:schemeClr val="tx2">
                    <a:lumMod val="75000"/>
                  </a:schemeClr>
                </a:solidFill>
                <a:latin typeface="Cooper Black" charset="0"/>
                <a:ea typeface="Cooper Black" charset="0"/>
                <a:cs typeface="Cooper Black" charset="0"/>
              </a:rPr>
              <a:t>ASET &amp; LIABILITAS KEUANGAN</a:t>
            </a:r>
            <a:endParaRPr lang="en-US" sz="4800" dirty="0">
              <a:solidFill>
                <a:schemeClr val="tx2">
                  <a:lumMod val="75000"/>
                </a:schemeClr>
              </a:solidFill>
              <a:latin typeface="Cooper Black" charset="0"/>
              <a:ea typeface="Cooper Black" charset="0"/>
              <a:cs typeface="Cooper Black" charset="0"/>
            </a:endParaRPr>
          </a:p>
        </p:txBody>
      </p:sp>
    </p:spTree>
    <p:extLst>
      <p:ext uri="{BB962C8B-B14F-4D97-AF65-F5344CB8AC3E}">
        <p14:creationId xmlns:p14="http://schemas.microsoft.com/office/powerpoint/2010/main" val="878713184"/>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838200" y="609600"/>
            <a:ext cx="8229600" cy="792162"/>
          </a:xfrm>
        </p:spPr>
        <p:txBody>
          <a:bodyPr/>
          <a:lstStyle/>
          <a:p>
            <a:pPr algn="r"/>
            <a:r>
              <a:rPr lang="en-US" dirty="0" err="1" smtClean="0">
                <a:latin typeface="Cooper Black" charset="0"/>
                <a:ea typeface="Cooper Black" charset="0"/>
                <a:cs typeface="Cooper Black" charset="0"/>
              </a:rPr>
              <a:t>Aset</a:t>
            </a:r>
            <a:r>
              <a:rPr lang="en-US" dirty="0" smtClean="0">
                <a:latin typeface="Cooper Black" charset="0"/>
                <a:ea typeface="Cooper Black" charset="0"/>
                <a:cs typeface="Cooper Black" charset="0"/>
              </a:rPr>
              <a:t> &amp; </a:t>
            </a:r>
            <a:r>
              <a:rPr lang="en-US" dirty="0" err="1" smtClean="0">
                <a:latin typeface="Cooper Black" charset="0"/>
                <a:ea typeface="Cooper Black" charset="0"/>
                <a:cs typeface="Cooper Black" charset="0"/>
              </a:rPr>
              <a:t>Liabilitas</a:t>
            </a:r>
            <a:r>
              <a:rPr lang="en-US" dirty="0" smtClean="0">
                <a:latin typeface="Cooper Black" charset="0"/>
                <a:ea typeface="Cooper Black" charset="0"/>
                <a:cs typeface="Cooper Black" charset="0"/>
              </a:rPr>
              <a:t> </a:t>
            </a:r>
            <a:r>
              <a:rPr lang="en-US" dirty="0" err="1" smtClean="0">
                <a:latin typeface="Cooper Black" charset="0"/>
                <a:ea typeface="Cooper Black" charset="0"/>
                <a:cs typeface="Cooper Black" charset="0"/>
              </a:rPr>
              <a:t>Keuangan</a:t>
            </a:r>
            <a:endParaRPr lang="en-US" dirty="0">
              <a:latin typeface="Cooper Black" charset="0"/>
              <a:ea typeface="Cooper Black" charset="0"/>
              <a:cs typeface="Cooper Black" charset="0"/>
            </a:endParaRPr>
          </a:p>
        </p:txBody>
      </p:sp>
      <p:sp>
        <p:nvSpPr>
          <p:cNvPr id="4" name="Slide Number Placeholder 3"/>
          <p:cNvSpPr>
            <a:spLocks noGrp="1"/>
          </p:cNvSpPr>
          <p:nvPr>
            <p:ph type="sldNum" sz="quarter" idx="10"/>
          </p:nvPr>
        </p:nvSpPr>
        <p:spPr>
          <a:xfrm>
            <a:off x="8135938" y="6248400"/>
            <a:ext cx="550862" cy="365844"/>
          </a:xfrm>
        </p:spPr>
        <p:txBody>
          <a:bodyPr/>
          <a:lstStyle/>
          <a:p>
            <a:pPr>
              <a:defRPr/>
            </a:pPr>
            <a:fld id="{0E5C9E0E-0EF2-4B31-B3CC-9630651E1B18}" type="slidenum">
              <a:rPr lang="en-US" smtClean="0">
                <a:solidFill>
                  <a:schemeClr val="tx1"/>
                </a:solidFill>
              </a:rPr>
              <a:pPr>
                <a:defRPr/>
              </a:pPr>
              <a:t>29</a:t>
            </a:fld>
            <a:endParaRPr lang="en-US" dirty="0">
              <a:solidFill>
                <a:schemeClr val="tx1"/>
              </a:solidFill>
            </a:endParaRPr>
          </a:p>
        </p:txBody>
      </p:sp>
      <p:sp>
        <p:nvSpPr>
          <p:cNvPr id="7" name="AutoShape 6"/>
          <p:cNvSpPr>
            <a:spLocks noChangeArrowheads="1"/>
          </p:cNvSpPr>
          <p:nvPr/>
        </p:nvSpPr>
        <p:spPr bwMode="blackWhite">
          <a:xfrm>
            <a:off x="2185628" y="1371600"/>
            <a:ext cx="6598840" cy="762000"/>
          </a:xfrm>
          <a:prstGeom prst="flowChartAlternateProcess">
            <a:avLst/>
          </a:prstGeom>
          <a:solidFill>
            <a:srgbClr val="F5DB80"/>
          </a:solidFill>
          <a:ln w="9525" algn="ctr">
            <a:noFill/>
            <a:miter lim="800000"/>
            <a:headEnd/>
            <a:tailEnd/>
          </a:ln>
          <a:effectLst/>
          <a:scene3d>
            <a:camera prst="orthographicFront"/>
            <a:lightRig rig="threePt" dir="t"/>
          </a:scene3d>
          <a:sp3d>
            <a:bevelT/>
          </a:sp3d>
        </p:spPr>
        <p:txBody>
          <a:bodyPr lIns="72000" tIns="72000" rIns="72000" bIns="72000" anchor="ctr"/>
          <a:lstStyle/>
          <a:p>
            <a:pPr marL="228600" lvl="0" indent="-228600" defTabSz="1200150" eaLnBrk="1" fontAlgn="auto" hangingPunct="1">
              <a:lnSpc>
                <a:spcPct val="90000"/>
              </a:lnSpc>
              <a:spcAft>
                <a:spcPct val="15000"/>
              </a:spcAft>
              <a:buFont typeface="Arial" pitchFamily="34" charset="0"/>
              <a:buChar char="•"/>
              <a:defRPr/>
            </a:pPr>
            <a:r>
              <a:rPr lang="en-US" sz="1800" b="1" dirty="0" err="1" smtClean="0">
                <a:latin typeface="Times New Roman" charset="0"/>
                <a:ea typeface="Times New Roman" charset="0"/>
                <a:cs typeface="Times New Roman" charset="0"/>
              </a:rPr>
              <a:t>Pasal</a:t>
            </a:r>
            <a:r>
              <a:rPr lang="en-US" sz="1800" b="1" dirty="0" smtClean="0">
                <a:latin typeface="Times New Roman" charset="0"/>
                <a:ea typeface="Times New Roman" charset="0"/>
                <a:cs typeface="Times New Roman" charset="0"/>
              </a:rPr>
              <a:t> 33 UU UMKM: UMKM </a:t>
            </a:r>
            <a:r>
              <a:rPr lang="en-US" sz="1800" b="1" dirty="0" err="1" smtClean="0">
                <a:solidFill>
                  <a:schemeClr val="tx2"/>
                </a:solidFill>
                <a:latin typeface="Times New Roman" charset="0"/>
                <a:ea typeface="Times New Roman" charset="0"/>
                <a:cs typeface="Times New Roman" charset="0"/>
              </a:rPr>
              <a:t>dapat</a:t>
            </a:r>
            <a:r>
              <a:rPr lang="en-US" sz="1800" b="1" dirty="0" smtClean="0">
                <a:solidFill>
                  <a:schemeClr val="tx2"/>
                </a:solidFill>
                <a:latin typeface="Times New Roman" charset="0"/>
                <a:ea typeface="Times New Roman" charset="0"/>
                <a:cs typeface="Times New Roman" charset="0"/>
              </a:rPr>
              <a:t> </a:t>
            </a:r>
            <a:r>
              <a:rPr lang="en-US" sz="1800" b="1" dirty="0" err="1" smtClean="0">
                <a:solidFill>
                  <a:schemeClr val="tx2"/>
                </a:solidFill>
                <a:latin typeface="Times New Roman" charset="0"/>
                <a:ea typeface="Times New Roman" charset="0"/>
                <a:cs typeface="Times New Roman" charset="0"/>
              </a:rPr>
              <a:t>memiliki</a:t>
            </a:r>
            <a:r>
              <a:rPr lang="en-US" sz="1800" b="1" dirty="0" smtClean="0">
                <a:solidFill>
                  <a:schemeClr val="tx2"/>
                </a:solidFill>
                <a:latin typeface="Times New Roman" charset="0"/>
                <a:ea typeface="Times New Roman" charset="0"/>
                <a:cs typeface="Times New Roman" charset="0"/>
              </a:rPr>
              <a:t> </a:t>
            </a:r>
            <a:r>
              <a:rPr lang="en-US" sz="1800" b="1" dirty="0" err="1" smtClean="0">
                <a:solidFill>
                  <a:schemeClr val="tx2"/>
                </a:solidFill>
                <a:latin typeface="Times New Roman" charset="0"/>
                <a:ea typeface="Times New Roman" charset="0"/>
                <a:cs typeface="Times New Roman" charset="0"/>
              </a:rPr>
              <a:t>saham</a:t>
            </a:r>
            <a:r>
              <a:rPr lang="en-US" sz="1800" b="1" dirty="0" smtClean="0">
                <a:solidFill>
                  <a:schemeClr val="tx2"/>
                </a:solidFill>
                <a:latin typeface="Times New Roman" charset="0"/>
                <a:ea typeface="Times New Roman" charset="0"/>
                <a:cs typeface="Times New Roman" charset="0"/>
              </a:rPr>
              <a:t> </a:t>
            </a:r>
            <a:r>
              <a:rPr lang="en-US" sz="1800" b="1" dirty="0" err="1" smtClean="0">
                <a:latin typeface="Times New Roman" charset="0"/>
                <a:ea typeface="Times New Roman" charset="0"/>
                <a:cs typeface="Times New Roman" charset="0"/>
              </a:rPr>
              <a:t>usaha</a:t>
            </a:r>
            <a:r>
              <a:rPr lang="en-US" sz="1800" b="1" dirty="0" smtClean="0">
                <a:latin typeface="Times New Roman" charset="0"/>
                <a:ea typeface="Times New Roman" charset="0"/>
                <a:cs typeface="Times New Roman" charset="0"/>
              </a:rPr>
              <a:t> </a:t>
            </a:r>
            <a:r>
              <a:rPr lang="en-US" sz="1800" b="1" dirty="0" err="1" smtClean="0">
                <a:latin typeface="Times New Roman" charset="0"/>
                <a:ea typeface="Times New Roman" charset="0"/>
                <a:cs typeface="Times New Roman" charset="0"/>
              </a:rPr>
              <a:t>besar</a:t>
            </a:r>
            <a:r>
              <a:rPr lang="en-US" sz="1800" b="1" dirty="0" smtClean="0">
                <a:latin typeface="Times New Roman" charset="0"/>
                <a:ea typeface="Times New Roman" charset="0"/>
                <a:cs typeface="Times New Roman" charset="0"/>
              </a:rPr>
              <a:t> </a:t>
            </a:r>
            <a:r>
              <a:rPr lang="en-US" sz="1800" b="1" dirty="0" smtClean="0">
                <a:solidFill>
                  <a:schemeClr val="tx2"/>
                </a:solidFill>
                <a:latin typeface="Times New Roman" charset="0"/>
                <a:ea typeface="Times New Roman" charset="0"/>
                <a:cs typeface="Times New Roman" charset="0"/>
              </a:rPr>
              <a:t>yang </a:t>
            </a:r>
            <a:r>
              <a:rPr lang="en-US" sz="1800" b="1" dirty="0" err="1" smtClean="0">
                <a:solidFill>
                  <a:schemeClr val="tx2"/>
                </a:solidFill>
                <a:latin typeface="Times New Roman" charset="0"/>
                <a:ea typeface="Times New Roman" charset="0"/>
                <a:cs typeface="Times New Roman" charset="0"/>
              </a:rPr>
              <a:t>terdaftar</a:t>
            </a:r>
            <a:r>
              <a:rPr lang="en-US" sz="1800" b="1" dirty="0" smtClean="0">
                <a:solidFill>
                  <a:schemeClr val="tx2"/>
                </a:solidFill>
                <a:latin typeface="Times New Roman" charset="0"/>
                <a:ea typeface="Times New Roman" charset="0"/>
                <a:cs typeface="Times New Roman" charset="0"/>
              </a:rPr>
              <a:t> </a:t>
            </a:r>
            <a:r>
              <a:rPr lang="en-US" sz="1800" b="1" dirty="0" err="1" smtClean="0">
                <a:solidFill>
                  <a:schemeClr val="tx2"/>
                </a:solidFill>
                <a:latin typeface="Times New Roman" charset="0"/>
                <a:ea typeface="Times New Roman" charset="0"/>
                <a:cs typeface="Times New Roman" charset="0"/>
              </a:rPr>
              <a:t>di</a:t>
            </a:r>
            <a:r>
              <a:rPr lang="en-US" sz="1800" b="1" dirty="0" smtClean="0">
                <a:solidFill>
                  <a:schemeClr val="tx2"/>
                </a:solidFill>
                <a:latin typeface="Times New Roman" charset="0"/>
                <a:ea typeface="Times New Roman" charset="0"/>
                <a:cs typeface="Times New Roman" charset="0"/>
              </a:rPr>
              <a:t> Bursa </a:t>
            </a:r>
            <a:r>
              <a:rPr lang="en-US" sz="1800" b="1" dirty="0" err="1" smtClean="0">
                <a:solidFill>
                  <a:schemeClr val="tx2"/>
                </a:solidFill>
                <a:latin typeface="Times New Roman" charset="0"/>
                <a:ea typeface="Times New Roman" charset="0"/>
                <a:cs typeface="Times New Roman" charset="0"/>
              </a:rPr>
              <a:t>Efek</a:t>
            </a:r>
            <a:endParaRPr lang="en-US" sz="1800" b="1" dirty="0">
              <a:solidFill>
                <a:schemeClr val="tx2"/>
              </a:solidFill>
              <a:latin typeface="Times New Roman" charset="0"/>
              <a:ea typeface="Times New Roman" charset="0"/>
              <a:cs typeface="Times New Roman" charset="0"/>
            </a:endParaRPr>
          </a:p>
        </p:txBody>
      </p:sp>
      <p:sp>
        <p:nvSpPr>
          <p:cNvPr id="8" name="AutoShape 6"/>
          <p:cNvSpPr>
            <a:spLocks noChangeArrowheads="1"/>
          </p:cNvSpPr>
          <p:nvPr/>
        </p:nvSpPr>
        <p:spPr bwMode="blackWhite">
          <a:xfrm>
            <a:off x="228600" y="1371600"/>
            <a:ext cx="1524000" cy="762000"/>
          </a:xfrm>
          <a:prstGeom prst="flowChartAlternateProcess">
            <a:avLst/>
          </a:prstGeom>
          <a:solidFill>
            <a:srgbClr val="F5DB80"/>
          </a:solidFill>
          <a:ln w="9525" algn="ctr">
            <a:noFill/>
            <a:miter lim="800000"/>
            <a:headEnd/>
            <a:tailEnd/>
          </a:ln>
          <a:effectLst/>
          <a:scene3d>
            <a:camera prst="orthographicFront"/>
            <a:lightRig rig="threePt" dir="t"/>
          </a:scene3d>
          <a:sp3d>
            <a:bevelT/>
          </a:sp3d>
        </p:spPr>
        <p:txBody>
          <a:bodyPr lIns="72000" tIns="72000" rIns="72000" bIns="72000" anchor="ctr"/>
          <a:lstStyle/>
          <a:p>
            <a:pPr algn="ctr">
              <a:spcBef>
                <a:spcPct val="20000"/>
              </a:spcBef>
            </a:pPr>
            <a:r>
              <a:rPr lang="en-GB" sz="1800" b="1" dirty="0" err="1" smtClean="0">
                <a:latin typeface="Times New Roman" pitchFamily="18" charset="0"/>
                <a:cs typeface="Times New Roman" pitchFamily="18" charset="0"/>
              </a:rPr>
              <a:t>Latar</a:t>
            </a:r>
            <a:r>
              <a:rPr lang="en-GB" sz="1800" b="1" dirty="0" smtClean="0">
                <a:latin typeface="Times New Roman" pitchFamily="18" charset="0"/>
                <a:cs typeface="Times New Roman" pitchFamily="18" charset="0"/>
              </a:rPr>
              <a:t> </a:t>
            </a:r>
            <a:r>
              <a:rPr lang="en-GB" sz="1800" b="1" dirty="0" err="1" smtClean="0">
                <a:latin typeface="Times New Roman" pitchFamily="18" charset="0"/>
                <a:cs typeface="Times New Roman" pitchFamily="18" charset="0"/>
              </a:rPr>
              <a:t>belakang</a:t>
            </a:r>
            <a:endParaRPr lang="en-GB" sz="1800" b="1" dirty="0" smtClean="0">
              <a:latin typeface="Times New Roman" pitchFamily="18" charset="0"/>
              <a:cs typeface="Times New Roman" pitchFamily="18" charset="0"/>
            </a:endParaRPr>
          </a:p>
        </p:txBody>
      </p:sp>
      <p:sp>
        <p:nvSpPr>
          <p:cNvPr id="9" name="AutoShape 51"/>
          <p:cNvSpPr>
            <a:spLocks noChangeArrowheads="1"/>
          </p:cNvSpPr>
          <p:nvPr/>
        </p:nvSpPr>
        <p:spPr bwMode="blackWhite">
          <a:xfrm>
            <a:off x="1753579" y="1524000"/>
            <a:ext cx="432049" cy="553380"/>
          </a:xfrm>
          <a:prstGeom prst="homePlate">
            <a:avLst>
              <a:gd name="adj" fmla="val 48051"/>
            </a:avLst>
          </a:prstGeom>
          <a:solidFill>
            <a:srgbClr val="E3A780"/>
          </a:solidFill>
          <a:ln w="9525" algn="ctr">
            <a:noFill/>
            <a:miter lim="800000"/>
            <a:headEnd/>
            <a:tailEnd/>
          </a:ln>
          <a:effectLst/>
          <a:scene3d>
            <a:camera prst="orthographicFront"/>
            <a:lightRig rig="threePt" dir="t"/>
          </a:scene3d>
          <a:sp3d>
            <a:bevelT/>
          </a:sp3d>
        </p:spPr>
        <p:txBody>
          <a:bodyPr rot="10800000" vert="eaVert" wrap="none" lIns="72000" tIns="72000" rIns="72000" bIns="72000" anchor="ctr"/>
          <a:lstStyle/>
          <a:p>
            <a:pPr algn="ctr"/>
            <a:endParaRPr lang="en-GB" sz="1600" dirty="0">
              <a:solidFill>
                <a:schemeClr val="tx2"/>
              </a:solidFill>
            </a:endParaRPr>
          </a:p>
        </p:txBody>
      </p:sp>
      <p:sp>
        <p:nvSpPr>
          <p:cNvPr id="10" name="AutoShape 8"/>
          <p:cNvSpPr>
            <a:spLocks noChangeArrowheads="1"/>
          </p:cNvSpPr>
          <p:nvPr/>
        </p:nvSpPr>
        <p:spPr bwMode="blackWhite">
          <a:xfrm>
            <a:off x="2185628" y="2133600"/>
            <a:ext cx="6598840" cy="990600"/>
          </a:xfrm>
          <a:prstGeom prst="flowChartAlternateProcess">
            <a:avLst/>
          </a:prstGeom>
          <a:solidFill>
            <a:srgbClr val="BFCCE3"/>
          </a:solidFill>
          <a:ln w="9525" algn="ctr">
            <a:noFill/>
            <a:miter lim="800000"/>
            <a:headEnd/>
            <a:tailEnd/>
          </a:ln>
          <a:effectLst/>
          <a:scene3d>
            <a:camera prst="orthographicFront"/>
            <a:lightRig rig="threePt" dir="t"/>
          </a:scene3d>
          <a:sp3d>
            <a:bevelT/>
          </a:sp3d>
        </p:spPr>
        <p:txBody>
          <a:bodyPr lIns="72000" tIns="72000" rIns="72000" bIns="72000" anchor="ctr"/>
          <a:lstStyle/>
          <a:p>
            <a:pPr marL="228600" indent="-228600" defTabSz="1200150" eaLnBrk="1" fontAlgn="auto" hangingPunct="1">
              <a:lnSpc>
                <a:spcPct val="90000"/>
              </a:lnSpc>
              <a:spcAft>
                <a:spcPct val="15000"/>
              </a:spcAft>
              <a:buFont typeface="Arial" pitchFamily="34" charset="0"/>
              <a:buChar char="•"/>
              <a:defRPr/>
            </a:pPr>
            <a:r>
              <a:rPr lang="en-US" sz="1800" b="1" dirty="0" err="1" smtClean="0">
                <a:solidFill>
                  <a:schemeClr val="tx2"/>
                </a:solidFill>
                <a:latin typeface="Times New Roman" charset="0"/>
                <a:ea typeface="Times New Roman" charset="0"/>
                <a:cs typeface="Times New Roman" charset="0"/>
              </a:rPr>
              <a:t>Definisi</a:t>
            </a:r>
            <a:r>
              <a:rPr lang="en-US" sz="1800" b="1" dirty="0" smtClean="0">
                <a:latin typeface="Times New Roman" charset="0"/>
                <a:ea typeface="Times New Roman" charset="0"/>
                <a:cs typeface="Times New Roman" charset="0"/>
              </a:rPr>
              <a:t> </a:t>
            </a:r>
            <a:r>
              <a:rPr lang="en-US" sz="1800" b="1" dirty="0" err="1" smtClean="0">
                <a:latin typeface="Times New Roman" charset="0"/>
                <a:ea typeface="Times New Roman" charset="0"/>
                <a:cs typeface="Times New Roman" charset="0"/>
              </a:rPr>
              <a:t>aset</a:t>
            </a:r>
            <a:r>
              <a:rPr lang="en-US" sz="1800" b="1" dirty="0" smtClean="0">
                <a:latin typeface="Times New Roman" charset="0"/>
                <a:ea typeface="Times New Roman" charset="0"/>
                <a:cs typeface="Times New Roman" charset="0"/>
              </a:rPr>
              <a:t> </a:t>
            </a:r>
            <a:r>
              <a:rPr lang="en-US" sz="1800" b="1" dirty="0" err="1" smtClean="0">
                <a:latin typeface="Times New Roman" charset="0"/>
                <a:ea typeface="Times New Roman" charset="0"/>
                <a:cs typeface="Times New Roman" charset="0"/>
              </a:rPr>
              <a:t>dan</a:t>
            </a:r>
            <a:r>
              <a:rPr lang="en-US" sz="1800" b="1" dirty="0" smtClean="0">
                <a:latin typeface="Times New Roman" charset="0"/>
                <a:ea typeface="Times New Roman" charset="0"/>
                <a:cs typeface="Times New Roman" charset="0"/>
              </a:rPr>
              <a:t> </a:t>
            </a:r>
            <a:r>
              <a:rPr lang="en-US" sz="1800" b="1" dirty="0" err="1" smtClean="0">
                <a:latin typeface="Times New Roman" charset="0"/>
                <a:ea typeface="Times New Roman" charset="0"/>
                <a:cs typeface="Times New Roman" charset="0"/>
              </a:rPr>
              <a:t>liabilitas</a:t>
            </a:r>
            <a:r>
              <a:rPr lang="en-US" sz="1800" b="1" dirty="0" smtClean="0">
                <a:latin typeface="Times New Roman" charset="0"/>
                <a:ea typeface="Times New Roman" charset="0"/>
                <a:cs typeface="Times New Roman" charset="0"/>
              </a:rPr>
              <a:t> </a:t>
            </a:r>
            <a:r>
              <a:rPr lang="en-US" sz="1800" b="1" dirty="0" err="1" smtClean="0">
                <a:latin typeface="Times New Roman" charset="0"/>
                <a:ea typeface="Times New Roman" charset="0"/>
                <a:cs typeface="Times New Roman" charset="0"/>
              </a:rPr>
              <a:t>keuangan</a:t>
            </a:r>
            <a:r>
              <a:rPr lang="en-US" sz="1800" b="1" dirty="0" smtClean="0">
                <a:latin typeface="Times New Roman" charset="0"/>
                <a:ea typeface="Times New Roman" charset="0"/>
                <a:cs typeface="Times New Roman" charset="0"/>
              </a:rPr>
              <a:t> (par 8.2 </a:t>
            </a:r>
            <a:r>
              <a:rPr lang="en-US" sz="1800" b="1" dirty="0" err="1" smtClean="0">
                <a:latin typeface="Times New Roman" charset="0"/>
                <a:ea typeface="Times New Roman" charset="0"/>
                <a:cs typeface="Times New Roman" charset="0"/>
              </a:rPr>
              <a:t>dan</a:t>
            </a:r>
            <a:r>
              <a:rPr lang="en-US" sz="1800" b="1" dirty="0" smtClean="0">
                <a:latin typeface="Times New Roman" charset="0"/>
                <a:ea typeface="Times New Roman" charset="0"/>
                <a:cs typeface="Times New Roman" charset="0"/>
              </a:rPr>
              <a:t> 8.3)</a:t>
            </a:r>
          </a:p>
          <a:p>
            <a:pPr marL="228600" indent="-228600" defTabSz="1200150" eaLnBrk="1" fontAlgn="auto" hangingPunct="1">
              <a:lnSpc>
                <a:spcPct val="90000"/>
              </a:lnSpc>
              <a:spcAft>
                <a:spcPct val="15000"/>
              </a:spcAft>
              <a:buFont typeface="Arial" pitchFamily="34" charset="0"/>
              <a:buChar char="•"/>
              <a:defRPr/>
            </a:pPr>
            <a:r>
              <a:rPr lang="en-US" sz="1800" b="1" dirty="0" err="1" smtClean="0">
                <a:solidFill>
                  <a:schemeClr val="tx2"/>
                </a:solidFill>
                <a:latin typeface="Times New Roman" charset="0"/>
                <a:ea typeface="Times New Roman" charset="0"/>
                <a:cs typeface="Times New Roman" charset="0"/>
              </a:rPr>
              <a:t>Contoh</a:t>
            </a:r>
            <a:r>
              <a:rPr lang="en-US" sz="1800" b="1" dirty="0" smtClean="0">
                <a:latin typeface="Times New Roman" charset="0"/>
                <a:ea typeface="Times New Roman" charset="0"/>
                <a:cs typeface="Times New Roman" charset="0"/>
              </a:rPr>
              <a:t> </a:t>
            </a:r>
            <a:r>
              <a:rPr lang="en-US" sz="1800" b="1" dirty="0" err="1" smtClean="0">
                <a:latin typeface="Times New Roman" charset="0"/>
                <a:ea typeface="Times New Roman" charset="0"/>
                <a:cs typeface="Times New Roman" charset="0"/>
              </a:rPr>
              <a:t>aset</a:t>
            </a:r>
            <a:r>
              <a:rPr lang="en-US" sz="1800" b="1" dirty="0" smtClean="0">
                <a:latin typeface="Times New Roman" charset="0"/>
                <a:ea typeface="Times New Roman" charset="0"/>
                <a:cs typeface="Times New Roman" charset="0"/>
              </a:rPr>
              <a:t> </a:t>
            </a:r>
            <a:r>
              <a:rPr lang="en-US" sz="1800" b="1" dirty="0" err="1" smtClean="0">
                <a:latin typeface="Times New Roman" charset="0"/>
                <a:ea typeface="Times New Roman" charset="0"/>
                <a:cs typeface="Times New Roman" charset="0"/>
              </a:rPr>
              <a:t>dan</a:t>
            </a:r>
            <a:r>
              <a:rPr lang="en-US" sz="1800" b="1" dirty="0" smtClean="0">
                <a:latin typeface="Times New Roman" charset="0"/>
                <a:ea typeface="Times New Roman" charset="0"/>
                <a:cs typeface="Times New Roman" charset="0"/>
              </a:rPr>
              <a:t> </a:t>
            </a:r>
            <a:r>
              <a:rPr lang="en-US" sz="1800" b="1" dirty="0" err="1" smtClean="0">
                <a:latin typeface="Times New Roman" charset="0"/>
                <a:ea typeface="Times New Roman" charset="0"/>
                <a:cs typeface="Times New Roman" charset="0"/>
              </a:rPr>
              <a:t>liabilitas</a:t>
            </a:r>
            <a:r>
              <a:rPr lang="en-US" sz="1800" b="1" dirty="0" smtClean="0">
                <a:latin typeface="Times New Roman" charset="0"/>
                <a:ea typeface="Times New Roman" charset="0"/>
                <a:cs typeface="Times New Roman" charset="0"/>
              </a:rPr>
              <a:t> </a:t>
            </a:r>
            <a:r>
              <a:rPr lang="en-US" sz="1800" b="1" dirty="0" err="1" smtClean="0">
                <a:latin typeface="Times New Roman" charset="0"/>
                <a:ea typeface="Times New Roman" charset="0"/>
                <a:cs typeface="Times New Roman" charset="0"/>
              </a:rPr>
              <a:t>keuangan</a:t>
            </a:r>
            <a:r>
              <a:rPr lang="en-US" sz="1800" b="1" dirty="0" smtClean="0">
                <a:latin typeface="Times New Roman" charset="0"/>
                <a:ea typeface="Times New Roman" charset="0"/>
                <a:cs typeface="Times New Roman" charset="0"/>
              </a:rPr>
              <a:t> (par 8.4)</a:t>
            </a:r>
          </a:p>
          <a:p>
            <a:pPr marL="228600" indent="-228600" defTabSz="1200150" eaLnBrk="1" fontAlgn="auto" hangingPunct="1">
              <a:lnSpc>
                <a:spcPct val="90000"/>
              </a:lnSpc>
              <a:spcAft>
                <a:spcPct val="15000"/>
              </a:spcAft>
              <a:buFont typeface="Arial" pitchFamily="34" charset="0"/>
              <a:buChar char="•"/>
              <a:defRPr/>
            </a:pPr>
            <a:r>
              <a:rPr lang="en-US" sz="1800" b="1" dirty="0" err="1" smtClean="0">
                <a:solidFill>
                  <a:schemeClr val="tx2"/>
                </a:solidFill>
                <a:latin typeface="Times New Roman" charset="0"/>
                <a:ea typeface="Times New Roman" charset="0"/>
                <a:cs typeface="Times New Roman" charset="0"/>
              </a:rPr>
              <a:t>Pengecualian</a:t>
            </a:r>
            <a:r>
              <a:rPr lang="en-US" sz="1800" b="1" dirty="0" smtClean="0">
                <a:solidFill>
                  <a:schemeClr val="tx2"/>
                </a:solidFill>
                <a:latin typeface="Times New Roman" charset="0"/>
                <a:ea typeface="Times New Roman" charset="0"/>
                <a:cs typeface="Times New Roman" charset="0"/>
              </a:rPr>
              <a:t> </a:t>
            </a:r>
            <a:r>
              <a:rPr lang="en-US" sz="1800" b="1" dirty="0" err="1" smtClean="0">
                <a:latin typeface="Times New Roman" charset="0"/>
                <a:ea typeface="Times New Roman" charset="0"/>
                <a:cs typeface="Times New Roman" charset="0"/>
              </a:rPr>
              <a:t>ruang</a:t>
            </a:r>
            <a:r>
              <a:rPr lang="en-US" sz="1800" b="1" dirty="0" smtClean="0">
                <a:latin typeface="Times New Roman" charset="0"/>
                <a:ea typeface="Times New Roman" charset="0"/>
                <a:cs typeface="Times New Roman" charset="0"/>
              </a:rPr>
              <a:t> </a:t>
            </a:r>
            <a:r>
              <a:rPr lang="en-US" sz="1800" b="1" dirty="0" err="1" smtClean="0">
                <a:latin typeface="Times New Roman" charset="0"/>
                <a:ea typeface="Times New Roman" charset="0"/>
                <a:cs typeface="Times New Roman" charset="0"/>
              </a:rPr>
              <a:t>lingkup</a:t>
            </a:r>
            <a:r>
              <a:rPr lang="en-US" sz="1800" b="1" dirty="0" smtClean="0">
                <a:latin typeface="Times New Roman" charset="0"/>
                <a:ea typeface="Times New Roman" charset="0"/>
                <a:cs typeface="Times New Roman" charset="0"/>
              </a:rPr>
              <a:t> (par 8.5)</a:t>
            </a:r>
            <a:endParaRPr lang="en-GB" sz="1800" b="1" dirty="0" smtClean="0">
              <a:latin typeface="Times New Roman" pitchFamily="18" charset="0"/>
              <a:cs typeface="Times New Roman" pitchFamily="18" charset="0"/>
            </a:endParaRPr>
          </a:p>
        </p:txBody>
      </p:sp>
      <p:sp>
        <p:nvSpPr>
          <p:cNvPr id="11" name="AutoShape 6"/>
          <p:cNvSpPr>
            <a:spLocks noChangeArrowheads="1"/>
          </p:cNvSpPr>
          <p:nvPr/>
        </p:nvSpPr>
        <p:spPr bwMode="blackWhite">
          <a:xfrm>
            <a:off x="228600" y="2133600"/>
            <a:ext cx="1524000" cy="900546"/>
          </a:xfrm>
          <a:prstGeom prst="flowChartAlternateProcess">
            <a:avLst/>
          </a:prstGeom>
          <a:solidFill>
            <a:srgbClr val="BFCCE3"/>
          </a:solidFill>
          <a:ln w="9525" algn="ctr">
            <a:noFill/>
            <a:miter lim="800000"/>
            <a:headEnd/>
            <a:tailEnd/>
          </a:ln>
          <a:effectLst/>
          <a:scene3d>
            <a:camera prst="orthographicFront"/>
            <a:lightRig rig="threePt" dir="t"/>
          </a:scene3d>
          <a:sp3d>
            <a:bevelT/>
          </a:sp3d>
        </p:spPr>
        <p:txBody>
          <a:bodyPr lIns="72000" tIns="72000" rIns="72000" bIns="72000" anchor="ctr"/>
          <a:lstStyle/>
          <a:p>
            <a:pPr algn="ctr">
              <a:spcBef>
                <a:spcPct val="20000"/>
              </a:spcBef>
            </a:pPr>
            <a:r>
              <a:rPr lang="en-GB" sz="1800" b="1" dirty="0" err="1" smtClean="0">
                <a:latin typeface="Times New Roman" pitchFamily="18" charset="0"/>
                <a:cs typeface="Times New Roman" pitchFamily="18" charset="0"/>
              </a:rPr>
              <a:t>Ruang</a:t>
            </a:r>
            <a:r>
              <a:rPr lang="en-GB" sz="1800" b="1" dirty="0" smtClean="0">
                <a:latin typeface="Times New Roman" pitchFamily="18" charset="0"/>
                <a:cs typeface="Times New Roman" pitchFamily="18" charset="0"/>
              </a:rPr>
              <a:t> </a:t>
            </a:r>
            <a:r>
              <a:rPr lang="en-GB" sz="1800" b="1" dirty="0" err="1" smtClean="0">
                <a:latin typeface="Times New Roman" pitchFamily="18" charset="0"/>
                <a:cs typeface="Times New Roman" pitchFamily="18" charset="0"/>
              </a:rPr>
              <a:t>lingkup</a:t>
            </a:r>
            <a:endParaRPr lang="en-GB" sz="1800" b="1" dirty="0" smtClean="0">
              <a:latin typeface="Times New Roman" pitchFamily="18" charset="0"/>
              <a:cs typeface="Times New Roman" pitchFamily="18" charset="0"/>
            </a:endParaRPr>
          </a:p>
        </p:txBody>
      </p:sp>
      <p:sp>
        <p:nvSpPr>
          <p:cNvPr id="12" name="AutoShape 51"/>
          <p:cNvSpPr>
            <a:spLocks noChangeArrowheads="1"/>
          </p:cNvSpPr>
          <p:nvPr/>
        </p:nvSpPr>
        <p:spPr bwMode="blackWhite">
          <a:xfrm>
            <a:off x="1752600" y="2286000"/>
            <a:ext cx="432049" cy="588818"/>
          </a:xfrm>
          <a:prstGeom prst="homePlate">
            <a:avLst>
              <a:gd name="adj" fmla="val 48051"/>
            </a:avLst>
          </a:prstGeom>
          <a:solidFill>
            <a:srgbClr val="E3A780"/>
          </a:solidFill>
          <a:ln w="9525" algn="ctr">
            <a:noFill/>
            <a:miter lim="800000"/>
            <a:headEnd/>
            <a:tailEnd/>
          </a:ln>
          <a:effectLst/>
          <a:scene3d>
            <a:camera prst="orthographicFront"/>
            <a:lightRig rig="threePt" dir="t"/>
          </a:scene3d>
          <a:sp3d>
            <a:bevelT/>
          </a:sp3d>
        </p:spPr>
        <p:txBody>
          <a:bodyPr rot="10800000" vert="eaVert" wrap="none" lIns="72000" tIns="72000" rIns="72000" bIns="72000" anchor="ctr"/>
          <a:lstStyle/>
          <a:p>
            <a:pPr algn="ctr"/>
            <a:endParaRPr lang="en-GB" sz="1600" dirty="0">
              <a:solidFill>
                <a:schemeClr val="tx2"/>
              </a:solidFill>
            </a:endParaRPr>
          </a:p>
        </p:txBody>
      </p:sp>
      <p:sp>
        <p:nvSpPr>
          <p:cNvPr id="15" name="AutoShape 6"/>
          <p:cNvSpPr>
            <a:spLocks noChangeArrowheads="1"/>
          </p:cNvSpPr>
          <p:nvPr/>
        </p:nvSpPr>
        <p:spPr bwMode="blackWhite">
          <a:xfrm>
            <a:off x="2209800" y="3124200"/>
            <a:ext cx="6598840" cy="2209800"/>
          </a:xfrm>
          <a:prstGeom prst="flowChartAlternateProcess">
            <a:avLst/>
          </a:prstGeom>
          <a:solidFill>
            <a:srgbClr val="F5DB80"/>
          </a:solidFill>
          <a:ln w="9525" algn="ctr">
            <a:noFill/>
            <a:miter lim="800000"/>
            <a:headEnd/>
            <a:tailEnd/>
          </a:ln>
          <a:effectLst/>
          <a:scene3d>
            <a:camera prst="orthographicFront"/>
            <a:lightRig rig="threePt" dir="t"/>
          </a:scene3d>
          <a:sp3d>
            <a:bevelT/>
          </a:sp3d>
        </p:spPr>
        <p:txBody>
          <a:bodyPr lIns="72000" tIns="72000" rIns="72000" bIns="72000" anchor="ctr"/>
          <a:lstStyle/>
          <a:p>
            <a:pPr marL="228600" lvl="0" indent="-228600" defTabSz="1200150" eaLnBrk="1" fontAlgn="auto" hangingPunct="1">
              <a:lnSpc>
                <a:spcPct val="90000"/>
              </a:lnSpc>
              <a:spcAft>
                <a:spcPct val="15000"/>
              </a:spcAft>
              <a:buFont typeface="Arial" pitchFamily="34" charset="0"/>
              <a:buChar char="•"/>
              <a:defRPr/>
            </a:pPr>
            <a:r>
              <a:rPr lang="en-US" sz="1800" b="1" dirty="0" err="1" smtClean="0">
                <a:latin typeface="Times New Roman" charset="0"/>
                <a:ea typeface="Times New Roman" charset="0"/>
                <a:cs typeface="Times New Roman" charset="0"/>
              </a:rPr>
              <a:t>Diakui</a:t>
            </a:r>
            <a:r>
              <a:rPr lang="en-US" sz="1800" b="1" dirty="0" smtClean="0">
                <a:latin typeface="Times New Roman" charset="0"/>
                <a:ea typeface="Times New Roman" charset="0"/>
                <a:cs typeface="Times New Roman" charset="0"/>
              </a:rPr>
              <a:t> </a:t>
            </a:r>
            <a:r>
              <a:rPr lang="en-US" sz="1800" b="1" dirty="0" err="1" smtClean="0">
                <a:latin typeface="Times New Roman" charset="0"/>
                <a:ea typeface="Times New Roman" charset="0"/>
                <a:cs typeface="Times New Roman" charset="0"/>
              </a:rPr>
              <a:t>jika</a:t>
            </a:r>
            <a:r>
              <a:rPr lang="en-US" sz="1800" b="1" dirty="0" smtClean="0">
                <a:latin typeface="Times New Roman" charset="0"/>
                <a:ea typeface="Times New Roman" charset="0"/>
                <a:cs typeface="Times New Roman" charset="0"/>
              </a:rPr>
              <a:t> </a:t>
            </a:r>
            <a:r>
              <a:rPr lang="en-US" sz="1800" b="1" dirty="0" err="1" smtClean="0">
                <a:latin typeface="Times New Roman" charset="0"/>
                <a:ea typeface="Times New Roman" charset="0"/>
                <a:cs typeface="Times New Roman" charset="0"/>
              </a:rPr>
              <a:t>entitas</a:t>
            </a:r>
            <a:r>
              <a:rPr lang="en-US" sz="1800" b="1" dirty="0" smtClean="0">
                <a:latin typeface="Times New Roman" charset="0"/>
                <a:ea typeface="Times New Roman" charset="0"/>
                <a:cs typeface="Times New Roman" charset="0"/>
              </a:rPr>
              <a:t> </a:t>
            </a:r>
            <a:r>
              <a:rPr lang="en-US" sz="1800" b="1" dirty="0" err="1" smtClean="0">
                <a:latin typeface="Times New Roman" charset="0"/>
                <a:ea typeface="Times New Roman" charset="0"/>
                <a:cs typeface="Times New Roman" charset="0"/>
              </a:rPr>
              <a:t>menjadi</a:t>
            </a:r>
            <a:r>
              <a:rPr lang="en-US" sz="1800" b="1" dirty="0" smtClean="0">
                <a:latin typeface="Times New Roman" charset="0"/>
                <a:ea typeface="Times New Roman" charset="0"/>
                <a:cs typeface="Times New Roman" charset="0"/>
              </a:rPr>
              <a:t> </a:t>
            </a:r>
            <a:r>
              <a:rPr lang="en-US" sz="1800" b="1" dirty="0" err="1" smtClean="0">
                <a:latin typeface="Times New Roman" charset="0"/>
                <a:ea typeface="Times New Roman" charset="0"/>
                <a:cs typeface="Times New Roman" charset="0"/>
              </a:rPr>
              <a:t>salah</a:t>
            </a:r>
            <a:r>
              <a:rPr lang="en-US" sz="1800" b="1" dirty="0" smtClean="0">
                <a:latin typeface="Times New Roman" charset="0"/>
                <a:ea typeface="Times New Roman" charset="0"/>
                <a:cs typeface="Times New Roman" charset="0"/>
              </a:rPr>
              <a:t> </a:t>
            </a:r>
            <a:r>
              <a:rPr lang="en-US" sz="1800" b="1" dirty="0" err="1" smtClean="0">
                <a:latin typeface="Times New Roman" charset="0"/>
                <a:ea typeface="Times New Roman" charset="0"/>
                <a:cs typeface="Times New Roman" charset="0"/>
              </a:rPr>
              <a:t>satu</a:t>
            </a:r>
            <a:r>
              <a:rPr lang="en-US" sz="1800" b="1" dirty="0" smtClean="0">
                <a:latin typeface="Times New Roman" charset="0"/>
                <a:ea typeface="Times New Roman" charset="0"/>
                <a:cs typeface="Times New Roman" charset="0"/>
              </a:rPr>
              <a:t> </a:t>
            </a:r>
            <a:r>
              <a:rPr lang="en-US" sz="1800" b="1" dirty="0" err="1" smtClean="0">
                <a:solidFill>
                  <a:schemeClr val="tx2"/>
                </a:solidFill>
                <a:latin typeface="Times New Roman" charset="0"/>
                <a:ea typeface="Times New Roman" charset="0"/>
                <a:cs typeface="Times New Roman" charset="0"/>
              </a:rPr>
              <a:t>pihak</a:t>
            </a:r>
            <a:r>
              <a:rPr lang="en-US" sz="1800" b="1" dirty="0" smtClean="0">
                <a:solidFill>
                  <a:schemeClr val="tx2"/>
                </a:solidFill>
                <a:latin typeface="Times New Roman" charset="0"/>
                <a:ea typeface="Times New Roman" charset="0"/>
                <a:cs typeface="Times New Roman" charset="0"/>
              </a:rPr>
              <a:t> </a:t>
            </a:r>
            <a:r>
              <a:rPr lang="en-US" sz="1800" b="1" dirty="0" err="1" smtClean="0">
                <a:solidFill>
                  <a:schemeClr val="tx2"/>
                </a:solidFill>
                <a:latin typeface="Times New Roman" charset="0"/>
                <a:ea typeface="Times New Roman" charset="0"/>
                <a:cs typeface="Times New Roman" charset="0"/>
              </a:rPr>
              <a:t>dalam</a:t>
            </a:r>
            <a:r>
              <a:rPr lang="en-US" sz="1800" b="1" dirty="0" smtClean="0">
                <a:solidFill>
                  <a:schemeClr val="tx2"/>
                </a:solidFill>
                <a:latin typeface="Times New Roman" charset="0"/>
                <a:ea typeface="Times New Roman" charset="0"/>
                <a:cs typeface="Times New Roman" charset="0"/>
              </a:rPr>
              <a:t> </a:t>
            </a:r>
            <a:r>
              <a:rPr lang="en-US" sz="1800" b="1" dirty="0" err="1" smtClean="0">
                <a:solidFill>
                  <a:schemeClr val="tx2"/>
                </a:solidFill>
                <a:latin typeface="Times New Roman" charset="0"/>
                <a:ea typeface="Times New Roman" charset="0"/>
                <a:cs typeface="Times New Roman" charset="0"/>
              </a:rPr>
              <a:t>ketentuan</a:t>
            </a:r>
            <a:r>
              <a:rPr lang="en-US" sz="1800" b="1" dirty="0" smtClean="0">
                <a:solidFill>
                  <a:schemeClr val="tx2"/>
                </a:solidFill>
                <a:latin typeface="Times New Roman" charset="0"/>
                <a:ea typeface="Times New Roman" charset="0"/>
                <a:cs typeface="Times New Roman" charset="0"/>
              </a:rPr>
              <a:t> </a:t>
            </a:r>
            <a:r>
              <a:rPr lang="en-US" sz="1800" b="1" dirty="0" err="1" smtClean="0">
                <a:solidFill>
                  <a:schemeClr val="tx2"/>
                </a:solidFill>
                <a:latin typeface="Times New Roman" charset="0"/>
                <a:ea typeface="Times New Roman" charset="0"/>
                <a:cs typeface="Times New Roman" charset="0"/>
              </a:rPr>
              <a:t>kontraktual</a:t>
            </a:r>
            <a:endParaRPr lang="en-US" sz="1800" b="1" dirty="0" smtClean="0">
              <a:solidFill>
                <a:schemeClr val="tx2"/>
              </a:solidFill>
              <a:latin typeface="Times New Roman" charset="0"/>
              <a:ea typeface="Times New Roman" charset="0"/>
              <a:cs typeface="Times New Roman" charset="0"/>
            </a:endParaRPr>
          </a:p>
          <a:p>
            <a:pPr marL="228600" lvl="0" indent="-228600" defTabSz="1200150" eaLnBrk="1" fontAlgn="auto" hangingPunct="1">
              <a:lnSpc>
                <a:spcPct val="90000"/>
              </a:lnSpc>
              <a:spcAft>
                <a:spcPct val="15000"/>
              </a:spcAft>
              <a:buFont typeface="Arial" pitchFamily="34" charset="0"/>
              <a:buChar char="•"/>
              <a:defRPr/>
            </a:pPr>
            <a:r>
              <a:rPr lang="en-US" sz="1800" b="1" dirty="0" err="1" smtClean="0">
                <a:latin typeface="Times New Roman" charset="0"/>
                <a:ea typeface="Times New Roman" charset="0"/>
                <a:cs typeface="Times New Roman" charset="0"/>
              </a:rPr>
              <a:t>Diukur</a:t>
            </a:r>
            <a:r>
              <a:rPr lang="en-US" sz="1800" b="1" dirty="0" smtClean="0">
                <a:latin typeface="Times New Roman" charset="0"/>
                <a:ea typeface="Times New Roman" charset="0"/>
                <a:cs typeface="Times New Roman" charset="0"/>
              </a:rPr>
              <a:t> </a:t>
            </a:r>
            <a:r>
              <a:rPr lang="en-US" sz="1800" b="1" dirty="0" err="1" smtClean="0">
                <a:latin typeface="Times New Roman" charset="0"/>
                <a:ea typeface="Times New Roman" charset="0"/>
                <a:cs typeface="Times New Roman" charset="0"/>
              </a:rPr>
              <a:t>pada</a:t>
            </a:r>
            <a:r>
              <a:rPr lang="en-US" sz="1800" b="1" dirty="0" smtClean="0">
                <a:latin typeface="Times New Roman" charset="0"/>
                <a:ea typeface="Times New Roman" charset="0"/>
                <a:cs typeface="Times New Roman" charset="0"/>
              </a:rPr>
              <a:t> </a:t>
            </a:r>
            <a:r>
              <a:rPr lang="en-US" sz="1800" b="1" dirty="0" err="1" smtClean="0">
                <a:solidFill>
                  <a:schemeClr val="tx2"/>
                </a:solidFill>
                <a:latin typeface="Times New Roman" charset="0"/>
                <a:ea typeface="Times New Roman" charset="0"/>
                <a:cs typeface="Times New Roman" charset="0"/>
              </a:rPr>
              <a:t>harga</a:t>
            </a:r>
            <a:r>
              <a:rPr lang="en-US" sz="1800" b="1" dirty="0" smtClean="0">
                <a:solidFill>
                  <a:schemeClr val="tx2"/>
                </a:solidFill>
                <a:latin typeface="Times New Roman" charset="0"/>
                <a:ea typeface="Times New Roman" charset="0"/>
                <a:cs typeface="Times New Roman" charset="0"/>
              </a:rPr>
              <a:t> </a:t>
            </a:r>
            <a:r>
              <a:rPr lang="en-US" sz="1800" b="1" dirty="0" err="1" smtClean="0">
                <a:solidFill>
                  <a:schemeClr val="tx2"/>
                </a:solidFill>
                <a:latin typeface="Times New Roman" charset="0"/>
                <a:ea typeface="Times New Roman" charset="0"/>
                <a:cs typeface="Times New Roman" charset="0"/>
              </a:rPr>
              <a:t>transaksi</a:t>
            </a:r>
            <a:r>
              <a:rPr lang="en-US" sz="1800" b="1" dirty="0" smtClean="0">
                <a:solidFill>
                  <a:schemeClr val="tx2"/>
                </a:solidFill>
                <a:latin typeface="Times New Roman" charset="0"/>
                <a:ea typeface="Times New Roman" charset="0"/>
                <a:cs typeface="Times New Roman" charset="0"/>
              </a:rPr>
              <a:t> </a:t>
            </a:r>
            <a:r>
              <a:rPr lang="en-US" sz="1800" b="1" dirty="0" smtClean="0">
                <a:latin typeface="Times New Roman" charset="0"/>
                <a:ea typeface="Times New Roman" charset="0"/>
                <a:cs typeface="Times New Roman" charset="0"/>
              </a:rPr>
              <a:t>(</a:t>
            </a:r>
            <a:r>
              <a:rPr lang="en-US" sz="1800" b="1" dirty="0" err="1" smtClean="0">
                <a:latin typeface="Times New Roman" charset="0"/>
                <a:ea typeface="Times New Roman" charset="0"/>
                <a:cs typeface="Times New Roman" charset="0"/>
              </a:rPr>
              <a:t>misal</a:t>
            </a:r>
            <a:r>
              <a:rPr lang="en-US" sz="1800" b="1" dirty="0" smtClean="0">
                <a:latin typeface="Times New Roman" charset="0"/>
                <a:ea typeface="Times New Roman" charset="0"/>
                <a:cs typeface="Times New Roman" charset="0"/>
              </a:rPr>
              <a:t>: </a:t>
            </a:r>
            <a:r>
              <a:rPr lang="en-US" sz="1800" b="1" dirty="0" err="1" smtClean="0">
                <a:latin typeface="Times New Roman" charset="0"/>
                <a:ea typeface="Times New Roman" charset="0"/>
                <a:cs typeface="Times New Roman" charset="0"/>
              </a:rPr>
              <a:t>untuk</a:t>
            </a:r>
            <a:r>
              <a:rPr lang="en-US" sz="1800" b="1" dirty="0" smtClean="0">
                <a:latin typeface="Times New Roman" charset="0"/>
                <a:ea typeface="Times New Roman" charset="0"/>
                <a:cs typeface="Times New Roman" charset="0"/>
              </a:rPr>
              <a:t> </a:t>
            </a:r>
            <a:r>
              <a:rPr lang="en-US" sz="1800" b="1" dirty="0" err="1" smtClean="0">
                <a:latin typeface="Times New Roman" charset="0"/>
                <a:ea typeface="Times New Roman" charset="0"/>
                <a:cs typeface="Times New Roman" charset="0"/>
              </a:rPr>
              <a:t>pinjaman</a:t>
            </a:r>
            <a:r>
              <a:rPr lang="en-US" sz="1800" b="1" dirty="0" smtClean="0">
                <a:latin typeface="Times New Roman" charset="0"/>
                <a:ea typeface="Times New Roman" charset="0"/>
                <a:cs typeface="Times New Roman" charset="0"/>
              </a:rPr>
              <a:t>, </a:t>
            </a:r>
            <a:r>
              <a:rPr lang="en-US" sz="1800" b="1" dirty="0" err="1" smtClean="0">
                <a:latin typeface="Times New Roman" charset="0"/>
                <a:ea typeface="Times New Roman" charset="0"/>
                <a:cs typeface="Times New Roman" charset="0"/>
              </a:rPr>
              <a:t>sebesar</a:t>
            </a:r>
            <a:r>
              <a:rPr lang="en-US" sz="1800" b="1" dirty="0" smtClean="0">
                <a:latin typeface="Times New Roman" charset="0"/>
                <a:ea typeface="Times New Roman" charset="0"/>
                <a:cs typeface="Times New Roman" charset="0"/>
              </a:rPr>
              <a:t> </a:t>
            </a:r>
            <a:r>
              <a:rPr lang="en-US" sz="1800" b="1" dirty="0" err="1" smtClean="0">
                <a:latin typeface="Times New Roman" charset="0"/>
                <a:ea typeface="Times New Roman" charset="0"/>
                <a:cs typeface="Times New Roman" charset="0"/>
              </a:rPr>
              <a:t>jumlah</a:t>
            </a:r>
            <a:r>
              <a:rPr lang="en-US" sz="1800" b="1" dirty="0" smtClean="0">
                <a:latin typeface="Times New Roman" charset="0"/>
                <a:ea typeface="Times New Roman" charset="0"/>
                <a:cs typeface="Times New Roman" charset="0"/>
              </a:rPr>
              <a:t> </a:t>
            </a:r>
            <a:r>
              <a:rPr lang="en-US" sz="1800" b="1" dirty="0" err="1" smtClean="0">
                <a:latin typeface="Times New Roman" charset="0"/>
                <a:ea typeface="Times New Roman" charset="0"/>
                <a:cs typeface="Times New Roman" charset="0"/>
              </a:rPr>
              <a:t>pinjamannya</a:t>
            </a:r>
            <a:r>
              <a:rPr lang="en-US" sz="1800" b="1" dirty="0" smtClean="0">
                <a:latin typeface="Times New Roman" charset="0"/>
                <a:ea typeface="Times New Roman" charset="0"/>
                <a:cs typeface="Times New Roman" charset="0"/>
              </a:rPr>
              <a:t>)</a:t>
            </a:r>
          </a:p>
          <a:p>
            <a:pPr marL="228600" lvl="0" indent="-228600" defTabSz="1200150" eaLnBrk="1" fontAlgn="auto" hangingPunct="1">
              <a:lnSpc>
                <a:spcPct val="90000"/>
              </a:lnSpc>
              <a:spcAft>
                <a:spcPct val="15000"/>
              </a:spcAft>
              <a:buFont typeface="Arial" pitchFamily="34" charset="0"/>
              <a:buChar char="•"/>
              <a:defRPr/>
            </a:pPr>
            <a:r>
              <a:rPr lang="en-US" sz="1800" b="1" dirty="0" err="1" smtClean="0">
                <a:solidFill>
                  <a:schemeClr val="tx2"/>
                </a:solidFill>
                <a:latin typeface="Times New Roman" charset="0"/>
                <a:ea typeface="Times New Roman" charset="0"/>
                <a:cs typeface="Times New Roman" charset="0"/>
              </a:rPr>
              <a:t>Biaya</a:t>
            </a:r>
            <a:r>
              <a:rPr lang="en-US" sz="1800" b="1" dirty="0" smtClean="0">
                <a:solidFill>
                  <a:schemeClr val="tx2"/>
                </a:solidFill>
                <a:latin typeface="Times New Roman" charset="0"/>
                <a:ea typeface="Times New Roman" charset="0"/>
                <a:cs typeface="Times New Roman" charset="0"/>
              </a:rPr>
              <a:t> </a:t>
            </a:r>
            <a:r>
              <a:rPr lang="en-US" sz="1800" b="1" dirty="0" err="1" smtClean="0">
                <a:solidFill>
                  <a:schemeClr val="tx2"/>
                </a:solidFill>
                <a:latin typeface="Times New Roman" charset="0"/>
                <a:ea typeface="Times New Roman" charset="0"/>
                <a:cs typeface="Times New Roman" charset="0"/>
              </a:rPr>
              <a:t>transaksi</a:t>
            </a:r>
            <a:r>
              <a:rPr lang="en-US" sz="1800" b="1" dirty="0" smtClean="0">
                <a:solidFill>
                  <a:schemeClr val="tx2"/>
                </a:solidFill>
                <a:latin typeface="Times New Roman" charset="0"/>
                <a:ea typeface="Times New Roman" charset="0"/>
                <a:cs typeface="Times New Roman" charset="0"/>
              </a:rPr>
              <a:t> </a:t>
            </a:r>
            <a:r>
              <a:rPr lang="en-US" sz="1800" b="1" dirty="0" err="1" smtClean="0">
                <a:latin typeface="Times New Roman" charset="0"/>
                <a:ea typeface="Times New Roman" charset="0"/>
                <a:cs typeface="Times New Roman" charset="0"/>
              </a:rPr>
              <a:t>diakui</a:t>
            </a:r>
            <a:r>
              <a:rPr lang="en-US" sz="1800" b="1" dirty="0" smtClean="0">
                <a:latin typeface="Times New Roman" charset="0"/>
                <a:ea typeface="Times New Roman" charset="0"/>
                <a:cs typeface="Times New Roman" charset="0"/>
              </a:rPr>
              <a:t> </a:t>
            </a:r>
            <a:r>
              <a:rPr lang="en-US" sz="1800" b="1" dirty="0" err="1" smtClean="0">
                <a:latin typeface="Times New Roman" charset="0"/>
                <a:ea typeface="Times New Roman" charset="0"/>
                <a:cs typeface="Times New Roman" charset="0"/>
              </a:rPr>
              <a:t>sebagai</a:t>
            </a:r>
            <a:r>
              <a:rPr lang="en-US" sz="1800" b="1" dirty="0" smtClean="0">
                <a:latin typeface="Times New Roman" charset="0"/>
                <a:ea typeface="Times New Roman" charset="0"/>
                <a:cs typeface="Times New Roman" charset="0"/>
              </a:rPr>
              <a:t> </a:t>
            </a:r>
            <a:r>
              <a:rPr lang="en-US" sz="1800" b="1" dirty="0" err="1" smtClean="0">
                <a:latin typeface="Times New Roman" charset="0"/>
                <a:ea typeface="Times New Roman" charset="0"/>
                <a:cs typeface="Times New Roman" charset="0"/>
              </a:rPr>
              <a:t>beban</a:t>
            </a:r>
            <a:r>
              <a:rPr lang="en-US" sz="1800" b="1" dirty="0" smtClean="0">
                <a:latin typeface="Times New Roman" charset="0"/>
                <a:ea typeface="Times New Roman" charset="0"/>
                <a:cs typeface="Times New Roman" charset="0"/>
              </a:rPr>
              <a:t> </a:t>
            </a:r>
            <a:r>
              <a:rPr lang="en-US" sz="1800" b="1" dirty="0" err="1" smtClean="0">
                <a:latin typeface="Times New Roman" charset="0"/>
                <a:ea typeface="Times New Roman" charset="0"/>
                <a:cs typeface="Times New Roman" charset="0"/>
              </a:rPr>
              <a:t>dalam</a:t>
            </a:r>
            <a:r>
              <a:rPr lang="en-US" sz="1800" b="1" dirty="0" smtClean="0">
                <a:latin typeface="Times New Roman" charset="0"/>
                <a:ea typeface="Times New Roman" charset="0"/>
                <a:cs typeface="Times New Roman" charset="0"/>
              </a:rPr>
              <a:t> </a:t>
            </a:r>
            <a:r>
              <a:rPr lang="en-US" sz="1800" b="1" dirty="0" err="1" smtClean="0">
                <a:latin typeface="Times New Roman" charset="0"/>
                <a:ea typeface="Times New Roman" charset="0"/>
                <a:cs typeface="Times New Roman" charset="0"/>
              </a:rPr>
              <a:t>laba</a:t>
            </a:r>
            <a:r>
              <a:rPr lang="en-US" sz="1800" b="1" dirty="0" smtClean="0">
                <a:latin typeface="Times New Roman" charset="0"/>
                <a:ea typeface="Times New Roman" charset="0"/>
                <a:cs typeface="Times New Roman" charset="0"/>
              </a:rPr>
              <a:t> </a:t>
            </a:r>
            <a:r>
              <a:rPr lang="en-US" sz="1800" b="1" dirty="0" err="1" smtClean="0">
                <a:latin typeface="Times New Roman" charset="0"/>
                <a:ea typeface="Times New Roman" charset="0"/>
                <a:cs typeface="Times New Roman" charset="0"/>
              </a:rPr>
              <a:t>rugi</a:t>
            </a:r>
            <a:endParaRPr lang="en-US" sz="1800" b="1" dirty="0" smtClean="0">
              <a:latin typeface="Times New Roman" charset="0"/>
              <a:ea typeface="Times New Roman" charset="0"/>
              <a:cs typeface="Times New Roman" charset="0"/>
            </a:endParaRPr>
          </a:p>
          <a:p>
            <a:pPr marL="228600" lvl="0" indent="-228600" defTabSz="1200150" eaLnBrk="1" fontAlgn="auto" hangingPunct="1">
              <a:lnSpc>
                <a:spcPct val="90000"/>
              </a:lnSpc>
              <a:spcAft>
                <a:spcPct val="15000"/>
              </a:spcAft>
              <a:buFont typeface="Arial" pitchFamily="34" charset="0"/>
              <a:buChar char="•"/>
              <a:defRPr/>
            </a:pPr>
            <a:r>
              <a:rPr lang="en-US" sz="1800" b="1" dirty="0" err="1" smtClean="0">
                <a:solidFill>
                  <a:schemeClr val="tx2"/>
                </a:solidFill>
                <a:latin typeface="Times New Roman" charset="0"/>
                <a:ea typeface="Times New Roman" charset="0"/>
                <a:cs typeface="Times New Roman" charset="0"/>
              </a:rPr>
              <a:t>Tidak</a:t>
            </a:r>
            <a:r>
              <a:rPr lang="en-US" sz="1800" b="1" dirty="0" smtClean="0">
                <a:solidFill>
                  <a:schemeClr val="tx2"/>
                </a:solidFill>
                <a:latin typeface="Times New Roman" charset="0"/>
                <a:ea typeface="Times New Roman" charset="0"/>
                <a:cs typeface="Times New Roman" charset="0"/>
              </a:rPr>
              <a:t> </a:t>
            </a:r>
            <a:r>
              <a:rPr lang="en-US" sz="1800" b="1" dirty="0" err="1" smtClean="0">
                <a:solidFill>
                  <a:schemeClr val="tx2"/>
                </a:solidFill>
                <a:latin typeface="Times New Roman" charset="0"/>
                <a:ea typeface="Times New Roman" charset="0"/>
                <a:cs typeface="Times New Roman" charset="0"/>
              </a:rPr>
              <a:t>ada</a:t>
            </a:r>
            <a:r>
              <a:rPr lang="en-US" sz="1800" b="1" dirty="0" smtClean="0">
                <a:solidFill>
                  <a:schemeClr val="tx2"/>
                </a:solidFill>
                <a:latin typeface="Times New Roman" charset="0"/>
                <a:ea typeface="Times New Roman" charset="0"/>
                <a:cs typeface="Times New Roman" charset="0"/>
              </a:rPr>
              <a:t> </a:t>
            </a:r>
            <a:r>
              <a:rPr lang="en-US" sz="1800" b="1" dirty="0" err="1" smtClean="0">
                <a:solidFill>
                  <a:schemeClr val="tx2"/>
                </a:solidFill>
                <a:latin typeface="Times New Roman" charset="0"/>
                <a:ea typeface="Times New Roman" charset="0"/>
                <a:cs typeface="Times New Roman" charset="0"/>
              </a:rPr>
              <a:t>pengakuan</a:t>
            </a:r>
            <a:r>
              <a:rPr lang="en-US" sz="1800" b="1" dirty="0" smtClean="0">
                <a:solidFill>
                  <a:schemeClr val="tx2"/>
                </a:solidFill>
                <a:latin typeface="Times New Roman" charset="0"/>
                <a:ea typeface="Times New Roman" charset="0"/>
                <a:cs typeface="Times New Roman" charset="0"/>
              </a:rPr>
              <a:t> </a:t>
            </a:r>
            <a:r>
              <a:rPr lang="en-US" sz="1800" b="1" dirty="0" err="1" smtClean="0">
                <a:solidFill>
                  <a:schemeClr val="tx2"/>
                </a:solidFill>
                <a:latin typeface="Times New Roman" charset="0"/>
                <a:ea typeface="Times New Roman" charset="0"/>
                <a:cs typeface="Times New Roman" charset="0"/>
              </a:rPr>
              <a:t>penurunan</a:t>
            </a:r>
            <a:r>
              <a:rPr lang="en-US" sz="1800" b="1" dirty="0" smtClean="0">
                <a:solidFill>
                  <a:schemeClr val="tx2"/>
                </a:solidFill>
                <a:latin typeface="Times New Roman" charset="0"/>
                <a:ea typeface="Times New Roman" charset="0"/>
                <a:cs typeface="Times New Roman" charset="0"/>
              </a:rPr>
              <a:t> </a:t>
            </a:r>
            <a:r>
              <a:rPr lang="en-US" sz="1800" b="1" dirty="0" err="1" smtClean="0">
                <a:solidFill>
                  <a:schemeClr val="tx2"/>
                </a:solidFill>
                <a:latin typeface="Times New Roman" charset="0"/>
                <a:ea typeface="Times New Roman" charset="0"/>
                <a:cs typeface="Times New Roman" charset="0"/>
              </a:rPr>
              <a:t>nilai</a:t>
            </a:r>
            <a:r>
              <a:rPr lang="en-US" sz="1800" b="1" dirty="0" smtClean="0">
                <a:solidFill>
                  <a:schemeClr val="tx2"/>
                </a:solidFill>
                <a:latin typeface="Times New Roman" charset="0"/>
                <a:ea typeface="Times New Roman" charset="0"/>
                <a:cs typeface="Times New Roman" charset="0"/>
              </a:rPr>
              <a:t>, </a:t>
            </a:r>
            <a:r>
              <a:rPr lang="en-US" sz="1800" b="1" dirty="0" err="1" smtClean="0">
                <a:solidFill>
                  <a:schemeClr val="tx2"/>
                </a:solidFill>
                <a:latin typeface="Times New Roman" charset="0"/>
                <a:ea typeface="Times New Roman" charset="0"/>
                <a:cs typeface="Times New Roman" charset="0"/>
              </a:rPr>
              <a:t>kecuali</a:t>
            </a:r>
            <a:r>
              <a:rPr lang="en-US" sz="1800" b="1" dirty="0" smtClean="0">
                <a:solidFill>
                  <a:schemeClr val="tx2"/>
                </a:solidFill>
                <a:latin typeface="Times New Roman" charset="0"/>
                <a:ea typeface="Times New Roman" charset="0"/>
                <a:cs typeface="Times New Roman" charset="0"/>
              </a:rPr>
              <a:t> </a:t>
            </a:r>
            <a:r>
              <a:rPr lang="en-US" sz="1800" b="1" dirty="0" err="1" smtClean="0">
                <a:latin typeface="Times New Roman" charset="0"/>
                <a:ea typeface="Times New Roman" charset="0"/>
                <a:cs typeface="Times New Roman" charset="0"/>
              </a:rPr>
              <a:t>untuk</a:t>
            </a:r>
            <a:r>
              <a:rPr lang="en-US" sz="1800" b="1" dirty="0" smtClean="0">
                <a:latin typeface="Times New Roman" charset="0"/>
                <a:ea typeface="Times New Roman" charset="0"/>
                <a:cs typeface="Times New Roman" charset="0"/>
              </a:rPr>
              <a:t> </a:t>
            </a:r>
            <a:r>
              <a:rPr lang="en-US" sz="1800" b="1" dirty="0" err="1" smtClean="0">
                <a:latin typeface="Times New Roman" charset="0"/>
                <a:ea typeface="Times New Roman" charset="0"/>
                <a:cs typeface="Times New Roman" charset="0"/>
              </a:rPr>
              <a:t>entitas</a:t>
            </a:r>
            <a:r>
              <a:rPr lang="en-US" sz="1800" b="1" dirty="0" smtClean="0">
                <a:latin typeface="Times New Roman" charset="0"/>
                <a:ea typeface="Times New Roman" charset="0"/>
                <a:cs typeface="Times New Roman" charset="0"/>
              </a:rPr>
              <a:t> </a:t>
            </a:r>
            <a:r>
              <a:rPr lang="en-US" sz="1800" b="1" dirty="0" err="1" smtClean="0">
                <a:latin typeface="Times New Roman" charset="0"/>
                <a:ea typeface="Times New Roman" charset="0"/>
                <a:cs typeface="Times New Roman" charset="0"/>
              </a:rPr>
              <a:t>di</a:t>
            </a:r>
            <a:r>
              <a:rPr lang="en-US" sz="1800" b="1" dirty="0" smtClean="0">
                <a:latin typeface="Times New Roman" charset="0"/>
                <a:ea typeface="Times New Roman" charset="0"/>
                <a:cs typeface="Times New Roman" charset="0"/>
              </a:rPr>
              <a:t> </a:t>
            </a:r>
            <a:r>
              <a:rPr lang="en-US" sz="1800" b="1" dirty="0" err="1" smtClean="0">
                <a:latin typeface="Times New Roman" charset="0"/>
                <a:ea typeface="Times New Roman" charset="0"/>
                <a:cs typeface="Times New Roman" charset="0"/>
              </a:rPr>
              <a:t>bidang</a:t>
            </a:r>
            <a:r>
              <a:rPr lang="en-US" sz="1800" b="1" dirty="0" smtClean="0">
                <a:latin typeface="Times New Roman" charset="0"/>
                <a:ea typeface="Times New Roman" charset="0"/>
                <a:cs typeface="Times New Roman" charset="0"/>
              </a:rPr>
              <a:t> </a:t>
            </a:r>
            <a:r>
              <a:rPr lang="en-US" sz="1800" b="1" dirty="0" err="1" smtClean="0">
                <a:latin typeface="Times New Roman" charset="0"/>
                <a:ea typeface="Times New Roman" charset="0"/>
                <a:cs typeface="Times New Roman" charset="0"/>
              </a:rPr>
              <a:t>jasa</a:t>
            </a:r>
            <a:r>
              <a:rPr lang="en-US" sz="1800" b="1" dirty="0" smtClean="0">
                <a:latin typeface="Times New Roman" charset="0"/>
                <a:ea typeface="Times New Roman" charset="0"/>
                <a:cs typeface="Times New Roman" charset="0"/>
              </a:rPr>
              <a:t> </a:t>
            </a:r>
            <a:r>
              <a:rPr lang="en-US" sz="1800" b="1" dirty="0" err="1" smtClean="0">
                <a:latin typeface="Times New Roman" charset="0"/>
                <a:ea typeface="Times New Roman" charset="0"/>
                <a:cs typeface="Times New Roman" charset="0"/>
              </a:rPr>
              <a:t>keuangan</a:t>
            </a:r>
            <a:r>
              <a:rPr lang="en-US" sz="1800" b="1" dirty="0" smtClean="0">
                <a:latin typeface="Times New Roman" charset="0"/>
                <a:ea typeface="Times New Roman" charset="0"/>
                <a:cs typeface="Times New Roman" charset="0"/>
              </a:rPr>
              <a:t> yang </a:t>
            </a:r>
            <a:r>
              <a:rPr lang="en-US" sz="1800" b="1" dirty="0" err="1" smtClean="0">
                <a:solidFill>
                  <a:schemeClr val="tx2"/>
                </a:solidFill>
                <a:latin typeface="Times New Roman" charset="0"/>
                <a:ea typeface="Times New Roman" charset="0"/>
                <a:cs typeface="Times New Roman" charset="0"/>
              </a:rPr>
              <a:t>mengikuti</a:t>
            </a:r>
            <a:r>
              <a:rPr lang="en-US" sz="1800" b="1" dirty="0" smtClean="0">
                <a:solidFill>
                  <a:schemeClr val="tx2"/>
                </a:solidFill>
                <a:latin typeface="Times New Roman" charset="0"/>
                <a:ea typeface="Times New Roman" charset="0"/>
                <a:cs typeface="Times New Roman" charset="0"/>
              </a:rPr>
              <a:t> </a:t>
            </a:r>
            <a:r>
              <a:rPr lang="en-US" sz="1800" b="1" dirty="0" err="1" smtClean="0">
                <a:solidFill>
                  <a:schemeClr val="tx2"/>
                </a:solidFill>
                <a:latin typeface="Times New Roman" charset="0"/>
                <a:ea typeface="Times New Roman" charset="0"/>
                <a:cs typeface="Times New Roman" charset="0"/>
              </a:rPr>
              <a:t>ketentuan</a:t>
            </a:r>
            <a:r>
              <a:rPr lang="en-US" sz="1800" b="1" dirty="0" smtClean="0">
                <a:latin typeface="Times New Roman" charset="0"/>
                <a:ea typeface="Times New Roman" charset="0"/>
                <a:cs typeface="Times New Roman" charset="0"/>
              </a:rPr>
              <a:t> </a:t>
            </a:r>
            <a:r>
              <a:rPr lang="en-US" sz="1800" b="1" dirty="0" err="1" smtClean="0">
                <a:latin typeface="Times New Roman" charset="0"/>
                <a:ea typeface="Times New Roman" charset="0"/>
                <a:cs typeface="Times New Roman" charset="0"/>
              </a:rPr>
              <a:t>tertentu</a:t>
            </a:r>
            <a:r>
              <a:rPr lang="en-US" sz="1800" b="1" dirty="0" smtClean="0">
                <a:latin typeface="Times New Roman" charset="0"/>
                <a:ea typeface="Times New Roman" charset="0"/>
                <a:cs typeface="Times New Roman" charset="0"/>
              </a:rPr>
              <a:t> </a:t>
            </a:r>
            <a:r>
              <a:rPr lang="en-US" sz="1800" b="1" dirty="0" err="1" smtClean="0">
                <a:latin typeface="Times New Roman" charset="0"/>
                <a:ea typeface="Times New Roman" charset="0"/>
                <a:cs typeface="Times New Roman" charset="0"/>
              </a:rPr>
              <a:t>dari</a:t>
            </a:r>
            <a:r>
              <a:rPr lang="en-US" sz="1800" b="1" dirty="0" smtClean="0">
                <a:latin typeface="Times New Roman" charset="0"/>
                <a:ea typeface="Times New Roman" charset="0"/>
                <a:cs typeface="Times New Roman" charset="0"/>
              </a:rPr>
              <a:t> </a:t>
            </a:r>
            <a:r>
              <a:rPr lang="en-US" sz="1800" b="1" dirty="0" smtClean="0">
                <a:solidFill>
                  <a:schemeClr val="tx2"/>
                </a:solidFill>
                <a:latin typeface="Times New Roman" charset="0"/>
                <a:ea typeface="Times New Roman" charset="0"/>
                <a:cs typeface="Times New Roman" charset="0"/>
              </a:rPr>
              <a:t>regulator </a:t>
            </a:r>
            <a:r>
              <a:rPr lang="en-US" sz="1800" b="1" dirty="0" err="1" smtClean="0">
                <a:solidFill>
                  <a:schemeClr val="tx2"/>
                </a:solidFill>
                <a:latin typeface="Times New Roman" charset="0"/>
                <a:ea typeface="Times New Roman" charset="0"/>
                <a:cs typeface="Times New Roman" charset="0"/>
              </a:rPr>
              <a:t>terkait</a:t>
            </a:r>
            <a:endParaRPr lang="en-US" sz="1800" b="1" dirty="0" smtClean="0">
              <a:solidFill>
                <a:schemeClr val="tx2"/>
              </a:solidFill>
              <a:latin typeface="Times New Roman" charset="0"/>
              <a:ea typeface="Times New Roman" charset="0"/>
              <a:cs typeface="Times New Roman" charset="0"/>
            </a:endParaRPr>
          </a:p>
        </p:txBody>
      </p:sp>
      <p:sp>
        <p:nvSpPr>
          <p:cNvPr id="16" name="AutoShape 6"/>
          <p:cNvSpPr>
            <a:spLocks noChangeArrowheads="1"/>
          </p:cNvSpPr>
          <p:nvPr/>
        </p:nvSpPr>
        <p:spPr bwMode="blackWhite">
          <a:xfrm>
            <a:off x="252772" y="3048000"/>
            <a:ext cx="1524000" cy="1106760"/>
          </a:xfrm>
          <a:prstGeom prst="flowChartAlternateProcess">
            <a:avLst/>
          </a:prstGeom>
          <a:solidFill>
            <a:srgbClr val="F5DB80"/>
          </a:solidFill>
          <a:ln w="9525" algn="ctr">
            <a:noFill/>
            <a:miter lim="800000"/>
            <a:headEnd/>
            <a:tailEnd/>
          </a:ln>
          <a:effectLst/>
          <a:scene3d>
            <a:camera prst="orthographicFront"/>
            <a:lightRig rig="threePt" dir="t"/>
          </a:scene3d>
          <a:sp3d>
            <a:bevelT/>
          </a:sp3d>
        </p:spPr>
        <p:txBody>
          <a:bodyPr lIns="72000" tIns="72000" rIns="72000" bIns="72000" anchor="ctr"/>
          <a:lstStyle/>
          <a:p>
            <a:pPr algn="ctr">
              <a:spcBef>
                <a:spcPct val="20000"/>
              </a:spcBef>
            </a:pPr>
            <a:r>
              <a:rPr lang="en-GB" sz="1800" b="1" dirty="0" err="1" smtClean="0">
                <a:latin typeface="Times New Roman" pitchFamily="18" charset="0"/>
                <a:cs typeface="Times New Roman" pitchFamily="18" charset="0"/>
              </a:rPr>
              <a:t>Latar</a:t>
            </a:r>
            <a:r>
              <a:rPr lang="en-GB" sz="1800" b="1" dirty="0" smtClean="0">
                <a:latin typeface="Times New Roman" pitchFamily="18" charset="0"/>
                <a:cs typeface="Times New Roman" pitchFamily="18" charset="0"/>
              </a:rPr>
              <a:t> </a:t>
            </a:r>
            <a:r>
              <a:rPr lang="en-GB" sz="1800" b="1" dirty="0" err="1" smtClean="0">
                <a:latin typeface="Times New Roman" pitchFamily="18" charset="0"/>
                <a:cs typeface="Times New Roman" pitchFamily="18" charset="0"/>
              </a:rPr>
              <a:t>belakang</a:t>
            </a:r>
            <a:endParaRPr lang="en-GB" sz="1800" b="1" dirty="0" smtClean="0">
              <a:latin typeface="Times New Roman" pitchFamily="18" charset="0"/>
              <a:cs typeface="Times New Roman" pitchFamily="18" charset="0"/>
            </a:endParaRPr>
          </a:p>
        </p:txBody>
      </p:sp>
      <p:sp>
        <p:nvSpPr>
          <p:cNvPr id="17" name="AutoShape 51"/>
          <p:cNvSpPr>
            <a:spLocks noChangeArrowheads="1"/>
          </p:cNvSpPr>
          <p:nvPr/>
        </p:nvSpPr>
        <p:spPr bwMode="blackWhite">
          <a:xfrm>
            <a:off x="1777751" y="3408040"/>
            <a:ext cx="432049" cy="553380"/>
          </a:xfrm>
          <a:prstGeom prst="homePlate">
            <a:avLst>
              <a:gd name="adj" fmla="val 48051"/>
            </a:avLst>
          </a:prstGeom>
          <a:solidFill>
            <a:srgbClr val="E3A780"/>
          </a:solidFill>
          <a:ln w="9525" algn="ctr">
            <a:noFill/>
            <a:miter lim="800000"/>
            <a:headEnd/>
            <a:tailEnd/>
          </a:ln>
          <a:effectLst/>
          <a:scene3d>
            <a:camera prst="orthographicFront"/>
            <a:lightRig rig="threePt" dir="t"/>
          </a:scene3d>
          <a:sp3d>
            <a:bevelT/>
          </a:sp3d>
        </p:spPr>
        <p:txBody>
          <a:bodyPr rot="10800000" vert="eaVert" wrap="none" lIns="72000" tIns="72000" rIns="72000" bIns="72000" anchor="ctr"/>
          <a:lstStyle/>
          <a:p>
            <a:pPr algn="ctr"/>
            <a:endParaRPr lang="en-GB" sz="1600" dirty="0">
              <a:solidFill>
                <a:schemeClr val="tx2"/>
              </a:solidFill>
            </a:endParaRPr>
          </a:p>
        </p:txBody>
      </p:sp>
      <p:sp>
        <p:nvSpPr>
          <p:cNvPr id="18" name="AutoShape 8"/>
          <p:cNvSpPr>
            <a:spLocks noChangeArrowheads="1"/>
          </p:cNvSpPr>
          <p:nvPr/>
        </p:nvSpPr>
        <p:spPr bwMode="blackWhite">
          <a:xfrm>
            <a:off x="2240360" y="5334000"/>
            <a:ext cx="6598840" cy="990600"/>
          </a:xfrm>
          <a:prstGeom prst="flowChartAlternateProcess">
            <a:avLst/>
          </a:prstGeom>
          <a:solidFill>
            <a:srgbClr val="BFCCE3"/>
          </a:solidFill>
          <a:ln w="9525" algn="ctr">
            <a:noFill/>
            <a:miter lim="800000"/>
            <a:headEnd/>
            <a:tailEnd/>
          </a:ln>
          <a:effectLst/>
          <a:scene3d>
            <a:camera prst="orthographicFront"/>
            <a:lightRig rig="threePt" dir="t"/>
          </a:scene3d>
          <a:sp3d>
            <a:bevelT/>
          </a:sp3d>
        </p:spPr>
        <p:txBody>
          <a:bodyPr lIns="72000" tIns="72000" rIns="72000" bIns="72000" anchor="ctr"/>
          <a:lstStyle/>
          <a:p>
            <a:pPr marL="228600" lvl="0" indent="-228600" defTabSz="1200150" eaLnBrk="1" fontAlgn="auto" hangingPunct="1">
              <a:lnSpc>
                <a:spcPct val="90000"/>
              </a:lnSpc>
              <a:spcAft>
                <a:spcPct val="15000"/>
              </a:spcAft>
              <a:buFont typeface="Arial" pitchFamily="34" charset="0"/>
              <a:buChar char="•"/>
              <a:defRPr/>
            </a:pPr>
            <a:r>
              <a:rPr lang="en-US" sz="1800" b="1" dirty="0" err="1" smtClean="0">
                <a:solidFill>
                  <a:schemeClr val="tx2"/>
                </a:solidFill>
                <a:latin typeface="Times New Roman" charset="0"/>
                <a:ea typeface="Times New Roman" charset="0"/>
                <a:cs typeface="Times New Roman" charset="0"/>
              </a:rPr>
              <a:t>Penghentian</a:t>
            </a:r>
            <a:r>
              <a:rPr lang="en-US" sz="1800" b="1" dirty="0" smtClean="0">
                <a:solidFill>
                  <a:schemeClr val="tx2"/>
                </a:solidFill>
                <a:latin typeface="Times New Roman" charset="0"/>
                <a:ea typeface="Times New Roman" charset="0"/>
                <a:cs typeface="Times New Roman" charset="0"/>
              </a:rPr>
              <a:t> </a:t>
            </a:r>
            <a:r>
              <a:rPr lang="en-US" sz="1800" b="1" dirty="0" err="1" smtClean="0">
                <a:solidFill>
                  <a:schemeClr val="tx2"/>
                </a:solidFill>
                <a:latin typeface="Times New Roman" charset="0"/>
                <a:ea typeface="Times New Roman" charset="0"/>
                <a:cs typeface="Times New Roman" charset="0"/>
              </a:rPr>
              <a:t>pengakuan</a:t>
            </a:r>
            <a:r>
              <a:rPr lang="en-US" sz="1800" b="1" dirty="0" smtClean="0">
                <a:latin typeface="Times New Roman" charset="0"/>
                <a:ea typeface="Times New Roman" charset="0"/>
                <a:cs typeface="Times New Roman" charset="0"/>
              </a:rPr>
              <a:t> </a:t>
            </a:r>
            <a:r>
              <a:rPr lang="en-US" sz="1800" b="1" dirty="0" err="1" smtClean="0">
                <a:latin typeface="Times New Roman" charset="0"/>
                <a:ea typeface="Times New Roman" charset="0"/>
                <a:cs typeface="Times New Roman" charset="0"/>
              </a:rPr>
              <a:t>aset</a:t>
            </a:r>
            <a:r>
              <a:rPr lang="en-US" sz="1800" b="1" dirty="0" smtClean="0">
                <a:latin typeface="Times New Roman" charset="0"/>
                <a:ea typeface="Times New Roman" charset="0"/>
                <a:cs typeface="Times New Roman" charset="0"/>
              </a:rPr>
              <a:t> </a:t>
            </a:r>
            <a:r>
              <a:rPr lang="en-US" sz="1800" b="1" dirty="0" err="1" smtClean="0">
                <a:latin typeface="Times New Roman" charset="0"/>
                <a:ea typeface="Times New Roman" charset="0"/>
                <a:cs typeface="Times New Roman" charset="0"/>
              </a:rPr>
              <a:t>dan</a:t>
            </a:r>
            <a:r>
              <a:rPr lang="en-US" sz="1800" b="1" dirty="0" smtClean="0">
                <a:latin typeface="Times New Roman" charset="0"/>
                <a:ea typeface="Times New Roman" charset="0"/>
                <a:cs typeface="Times New Roman" charset="0"/>
              </a:rPr>
              <a:t> </a:t>
            </a:r>
            <a:r>
              <a:rPr lang="en-US" sz="1800" b="1" dirty="0" err="1" smtClean="0">
                <a:latin typeface="Times New Roman" charset="0"/>
                <a:ea typeface="Times New Roman" charset="0"/>
                <a:cs typeface="Times New Roman" charset="0"/>
              </a:rPr>
              <a:t>liabilitas</a:t>
            </a:r>
            <a:r>
              <a:rPr lang="en-US" sz="1800" b="1" dirty="0" smtClean="0">
                <a:latin typeface="Times New Roman" charset="0"/>
                <a:ea typeface="Times New Roman" charset="0"/>
                <a:cs typeface="Times New Roman" charset="0"/>
              </a:rPr>
              <a:t> </a:t>
            </a:r>
            <a:r>
              <a:rPr lang="en-US" sz="1800" b="1" dirty="0" err="1" smtClean="0">
                <a:latin typeface="Times New Roman" charset="0"/>
                <a:ea typeface="Times New Roman" charset="0"/>
                <a:cs typeface="Times New Roman" charset="0"/>
              </a:rPr>
              <a:t>keuangan</a:t>
            </a:r>
            <a:r>
              <a:rPr lang="en-US" sz="1800" b="1" dirty="0" smtClean="0">
                <a:latin typeface="Times New Roman" charset="0"/>
                <a:ea typeface="Times New Roman" charset="0"/>
                <a:cs typeface="Times New Roman" charset="0"/>
              </a:rPr>
              <a:t> (par 8.11 </a:t>
            </a:r>
            <a:r>
              <a:rPr lang="en-US" sz="1800" b="1" dirty="0" err="1" smtClean="0">
                <a:latin typeface="Times New Roman" charset="0"/>
                <a:ea typeface="Times New Roman" charset="0"/>
                <a:cs typeface="Times New Roman" charset="0"/>
              </a:rPr>
              <a:t>dan</a:t>
            </a:r>
            <a:r>
              <a:rPr lang="en-US" sz="1800" b="1" dirty="0" smtClean="0">
                <a:latin typeface="Times New Roman" charset="0"/>
                <a:ea typeface="Times New Roman" charset="0"/>
                <a:cs typeface="Times New Roman" charset="0"/>
              </a:rPr>
              <a:t> 8.12)</a:t>
            </a:r>
          </a:p>
          <a:p>
            <a:pPr marL="228600" lvl="0" indent="-228600" defTabSz="1200150" eaLnBrk="1" fontAlgn="auto" hangingPunct="1">
              <a:lnSpc>
                <a:spcPct val="90000"/>
              </a:lnSpc>
              <a:spcAft>
                <a:spcPct val="15000"/>
              </a:spcAft>
              <a:buFont typeface="Arial" pitchFamily="34" charset="0"/>
              <a:buChar char="•"/>
              <a:defRPr/>
            </a:pPr>
            <a:r>
              <a:rPr lang="en-US" sz="1800" b="1" dirty="0" err="1" smtClean="0">
                <a:solidFill>
                  <a:schemeClr val="tx2"/>
                </a:solidFill>
                <a:latin typeface="Times New Roman" charset="0"/>
                <a:ea typeface="Times New Roman" charset="0"/>
                <a:cs typeface="Times New Roman" charset="0"/>
              </a:rPr>
              <a:t>Keuntungan</a:t>
            </a:r>
            <a:r>
              <a:rPr lang="en-US" sz="1800" b="1" dirty="0" smtClean="0">
                <a:solidFill>
                  <a:schemeClr val="tx2"/>
                </a:solidFill>
                <a:latin typeface="Times New Roman" charset="0"/>
                <a:ea typeface="Times New Roman" charset="0"/>
                <a:cs typeface="Times New Roman" charset="0"/>
              </a:rPr>
              <a:t>/</a:t>
            </a:r>
            <a:r>
              <a:rPr lang="en-US" sz="1800" b="1" dirty="0" err="1" smtClean="0">
                <a:solidFill>
                  <a:schemeClr val="tx2"/>
                </a:solidFill>
                <a:latin typeface="Times New Roman" charset="0"/>
                <a:ea typeface="Times New Roman" charset="0"/>
                <a:cs typeface="Times New Roman" charset="0"/>
              </a:rPr>
              <a:t>kerugian</a:t>
            </a:r>
            <a:r>
              <a:rPr lang="en-US" sz="1800" b="1" dirty="0" smtClean="0">
                <a:latin typeface="Times New Roman" charset="0"/>
                <a:ea typeface="Times New Roman" charset="0"/>
                <a:cs typeface="Times New Roman" charset="0"/>
              </a:rPr>
              <a:t> </a:t>
            </a:r>
            <a:r>
              <a:rPr lang="en-US" sz="1800" b="1" dirty="0" err="1" smtClean="0">
                <a:latin typeface="Times New Roman" charset="0"/>
                <a:ea typeface="Times New Roman" charset="0"/>
                <a:cs typeface="Times New Roman" charset="0"/>
              </a:rPr>
              <a:t>atas</a:t>
            </a:r>
            <a:r>
              <a:rPr lang="en-US" sz="1800" b="1" dirty="0" smtClean="0">
                <a:latin typeface="Times New Roman" charset="0"/>
                <a:ea typeface="Times New Roman" charset="0"/>
                <a:cs typeface="Times New Roman" charset="0"/>
              </a:rPr>
              <a:t> </a:t>
            </a:r>
            <a:r>
              <a:rPr lang="en-US" sz="1800" b="1" dirty="0" err="1" smtClean="0">
                <a:latin typeface="Times New Roman" charset="0"/>
                <a:ea typeface="Times New Roman" charset="0"/>
                <a:cs typeface="Times New Roman" charset="0"/>
              </a:rPr>
              <a:t>penghentian</a:t>
            </a:r>
            <a:r>
              <a:rPr lang="en-US" sz="1800" b="1" dirty="0" smtClean="0">
                <a:latin typeface="Times New Roman" charset="0"/>
                <a:ea typeface="Times New Roman" charset="0"/>
                <a:cs typeface="Times New Roman" charset="0"/>
              </a:rPr>
              <a:t> </a:t>
            </a:r>
            <a:r>
              <a:rPr lang="en-US" sz="1800" b="1" dirty="0" err="1" smtClean="0">
                <a:latin typeface="Times New Roman" charset="0"/>
                <a:ea typeface="Times New Roman" charset="0"/>
                <a:cs typeface="Times New Roman" charset="0"/>
              </a:rPr>
              <a:t>pengakuan</a:t>
            </a:r>
            <a:r>
              <a:rPr lang="en-US" sz="1800" b="1" dirty="0" smtClean="0">
                <a:latin typeface="Times New Roman" charset="0"/>
                <a:ea typeface="Times New Roman" charset="0"/>
                <a:cs typeface="Times New Roman" charset="0"/>
              </a:rPr>
              <a:t> (Par 8.13)</a:t>
            </a:r>
          </a:p>
        </p:txBody>
      </p:sp>
      <p:sp>
        <p:nvSpPr>
          <p:cNvPr id="19" name="AutoShape 6"/>
          <p:cNvSpPr>
            <a:spLocks noChangeArrowheads="1"/>
          </p:cNvSpPr>
          <p:nvPr/>
        </p:nvSpPr>
        <p:spPr bwMode="blackWhite">
          <a:xfrm>
            <a:off x="283332" y="5334000"/>
            <a:ext cx="1524000" cy="900546"/>
          </a:xfrm>
          <a:prstGeom prst="flowChartAlternateProcess">
            <a:avLst/>
          </a:prstGeom>
          <a:solidFill>
            <a:srgbClr val="BFCCE3"/>
          </a:solidFill>
          <a:ln w="9525" algn="ctr">
            <a:noFill/>
            <a:miter lim="800000"/>
            <a:headEnd/>
            <a:tailEnd/>
          </a:ln>
          <a:effectLst/>
          <a:scene3d>
            <a:camera prst="orthographicFront"/>
            <a:lightRig rig="threePt" dir="t"/>
          </a:scene3d>
          <a:sp3d>
            <a:bevelT/>
          </a:sp3d>
        </p:spPr>
        <p:txBody>
          <a:bodyPr lIns="72000" tIns="72000" rIns="72000" bIns="72000" anchor="ctr"/>
          <a:lstStyle/>
          <a:p>
            <a:pPr lvl="0" algn="ctr"/>
            <a:r>
              <a:rPr lang="en-US" sz="1800" b="1" dirty="0" err="1" smtClean="0">
                <a:latin typeface="Times New Roman" charset="0"/>
                <a:ea typeface="Times New Roman" charset="0"/>
                <a:cs typeface="Times New Roman" charset="0"/>
              </a:rPr>
              <a:t>Penghentian</a:t>
            </a:r>
            <a:r>
              <a:rPr lang="en-US" sz="1800" b="1" dirty="0" smtClean="0">
                <a:latin typeface="Times New Roman" charset="0"/>
                <a:ea typeface="Times New Roman" charset="0"/>
                <a:cs typeface="Times New Roman" charset="0"/>
              </a:rPr>
              <a:t> </a:t>
            </a:r>
            <a:r>
              <a:rPr lang="en-US" sz="1800" b="1" dirty="0" err="1" smtClean="0">
                <a:latin typeface="Times New Roman" charset="0"/>
                <a:ea typeface="Times New Roman" charset="0"/>
                <a:cs typeface="Times New Roman" charset="0"/>
              </a:rPr>
              <a:t>Pengakuan</a:t>
            </a:r>
            <a:endParaRPr lang="en-US" sz="1800" b="1" dirty="0">
              <a:latin typeface="Times New Roman" charset="0"/>
              <a:ea typeface="Times New Roman" charset="0"/>
              <a:cs typeface="Times New Roman" charset="0"/>
            </a:endParaRPr>
          </a:p>
        </p:txBody>
      </p:sp>
      <p:sp>
        <p:nvSpPr>
          <p:cNvPr id="20" name="AutoShape 51"/>
          <p:cNvSpPr>
            <a:spLocks noChangeArrowheads="1"/>
          </p:cNvSpPr>
          <p:nvPr/>
        </p:nvSpPr>
        <p:spPr bwMode="blackWhite">
          <a:xfrm>
            <a:off x="1807332" y="5486400"/>
            <a:ext cx="432049" cy="588818"/>
          </a:xfrm>
          <a:prstGeom prst="homePlate">
            <a:avLst>
              <a:gd name="adj" fmla="val 48051"/>
            </a:avLst>
          </a:prstGeom>
          <a:solidFill>
            <a:srgbClr val="E3A780"/>
          </a:solidFill>
          <a:ln w="9525" algn="ctr">
            <a:noFill/>
            <a:miter lim="800000"/>
            <a:headEnd/>
            <a:tailEnd/>
          </a:ln>
          <a:effectLst/>
          <a:scene3d>
            <a:camera prst="orthographicFront"/>
            <a:lightRig rig="threePt" dir="t"/>
          </a:scene3d>
          <a:sp3d>
            <a:bevelT/>
          </a:sp3d>
        </p:spPr>
        <p:txBody>
          <a:bodyPr rot="10800000" vert="eaVert" wrap="none" lIns="72000" tIns="72000" rIns="72000" bIns="72000" anchor="ctr"/>
          <a:lstStyle/>
          <a:p>
            <a:pPr algn="ctr"/>
            <a:endParaRPr lang="en-GB" sz="1600" dirty="0">
              <a:solidFill>
                <a:schemeClr val="tx2"/>
              </a:solidFill>
            </a:endParaRPr>
          </a:p>
        </p:txBody>
      </p:sp>
    </p:spTree>
    <p:extLst>
      <p:ext uri="{BB962C8B-B14F-4D97-AF65-F5344CB8AC3E}">
        <p14:creationId xmlns:p14="http://schemas.microsoft.com/office/powerpoint/2010/main" val="95331623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Content Placeholder 6"/>
          <p:cNvGraphicFramePr>
            <a:graphicFrameLocks noGrp="1"/>
          </p:cNvGraphicFramePr>
          <p:nvPr>
            <p:ph idx="1"/>
            <p:extLst>
              <p:ext uri="{D42A27DB-BD31-4B8C-83A1-F6EECF244321}">
                <p14:modId xmlns:p14="http://schemas.microsoft.com/office/powerpoint/2010/main" val="768369051"/>
              </p:ext>
            </p:extLst>
          </p:nvPr>
        </p:nvGraphicFramePr>
        <p:xfrm>
          <a:off x="228600" y="1757970"/>
          <a:ext cx="8915400" cy="471903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Title 3"/>
          <p:cNvSpPr>
            <a:spLocks noGrp="1"/>
          </p:cNvSpPr>
          <p:nvPr>
            <p:ph type="title"/>
          </p:nvPr>
        </p:nvSpPr>
        <p:spPr>
          <a:xfrm>
            <a:off x="1447800" y="808038"/>
            <a:ext cx="8229600" cy="792162"/>
          </a:xfrm>
        </p:spPr>
        <p:txBody>
          <a:bodyPr/>
          <a:lstStyle/>
          <a:p>
            <a:r>
              <a:rPr lang="en-US" sz="6000" dirty="0" err="1" smtClean="0">
                <a:latin typeface="Cooper Black" charset="0"/>
                <a:ea typeface="Cooper Black" charset="0"/>
                <a:cs typeface="Cooper Black" charset="0"/>
              </a:rPr>
              <a:t>Latar</a:t>
            </a:r>
            <a:r>
              <a:rPr lang="en-US" sz="6000" dirty="0" smtClean="0">
                <a:latin typeface="Cooper Black" charset="0"/>
                <a:ea typeface="Cooper Black" charset="0"/>
                <a:cs typeface="Cooper Black" charset="0"/>
              </a:rPr>
              <a:t> </a:t>
            </a:r>
            <a:r>
              <a:rPr lang="en-US" sz="6000" dirty="0" err="1" smtClean="0">
                <a:latin typeface="Cooper Black" charset="0"/>
                <a:ea typeface="Cooper Black" charset="0"/>
                <a:cs typeface="Cooper Black" charset="0"/>
              </a:rPr>
              <a:t>Belakang</a:t>
            </a:r>
            <a:endParaRPr lang="en-US" sz="6000" dirty="0">
              <a:latin typeface="Cooper Black" charset="0"/>
              <a:ea typeface="Cooper Black" charset="0"/>
              <a:cs typeface="Cooper Black" charset="0"/>
            </a:endParaRPr>
          </a:p>
        </p:txBody>
      </p:sp>
      <p:sp>
        <p:nvSpPr>
          <p:cNvPr id="6" name="Slide Number Placeholder 3"/>
          <p:cNvSpPr>
            <a:spLocks noGrp="1"/>
          </p:cNvSpPr>
          <p:nvPr>
            <p:ph type="sldNum" sz="quarter" idx="10"/>
          </p:nvPr>
        </p:nvSpPr>
        <p:spPr>
          <a:xfrm>
            <a:off x="8135938" y="6371618"/>
            <a:ext cx="550862" cy="365844"/>
          </a:xfrm>
        </p:spPr>
        <p:txBody>
          <a:bodyPr/>
          <a:lstStyle/>
          <a:p>
            <a:pPr>
              <a:defRPr/>
            </a:pPr>
            <a:r>
              <a:rPr lang="en-US" dirty="0">
                <a:solidFill>
                  <a:schemeClr val="tx1"/>
                </a:solidFill>
              </a:rPr>
              <a:t>3</a:t>
            </a:r>
          </a:p>
        </p:txBody>
      </p:sp>
    </p:spTree>
    <p:extLst>
      <p:ext uri="{BB962C8B-B14F-4D97-AF65-F5344CB8AC3E}">
        <p14:creationId xmlns:p14="http://schemas.microsoft.com/office/powerpoint/2010/main" val="1106799742"/>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pPr>
              <a:defRPr/>
            </a:pPr>
            <a:fld id="{0E5C9E0E-0EF2-4B31-B3CC-9630651E1B18}" type="slidenum">
              <a:rPr lang="en-US" smtClean="0">
                <a:solidFill>
                  <a:schemeClr val="tx1"/>
                </a:solidFill>
              </a:rPr>
              <a:pPr>
                <a:defRPr/>
              </a:pPr>
              <a:t>30</a:t>
            </a:fld>
            <a:endParaRPr lang="en-US" dirty="0">
              <a:solidFill>
                <a:schemeClr val="tx1"/>
              </a:solidFill>
            </a:endParaRPr>
          </a:p>
        </p:txBody>
      </p:sp>
      <p:sp>
        <p:nvSpPr>
          <p:cNvPr id="5" name="Title 3"/>
          <p:cNvSpPr txBox="1">
            <a:spLocks/>
          </p:cNvSpPr>
          <p:nvPr/>
        </p:nvSpPr>
        <p:spPr bwMode="auto">
          <a:xfrm>
            <a:off x="-152400" y="1265238"/>
            <a:ext cx="9601200" cy="792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fontAlgn="base">
              <a:spcBef>
                <a:spcPct val="0"/>
              </a:spcBef>
              <a:spcAft>
                <a:spcPct val="0"/>
              </a:spcAft>
              <a:defRPr sz="4400" kern="1200">
                <a:solidFill>
                  <a:schemeClr val="tx1"/>
                </a:solidFill>
                <a:latin typeface="Times New Roman" pitchFamily="18" charset="0"/>
                <a:ea typeface="+mj-ea"/>
                <a:cs typeface="Times New Roman" pitchFamily="18" charset="0"/>
              </a:defRPr>
            </a:lvl1pPr>
            <a:lvl2pPr algn="ctr" rtl="0" fontAlgn="base">
              <a:spcBef>
                <a:spcPct val="0"/>
              </a:spcBef>
              <a:spcAft>
                <a:spcPct val="0"/>
              </a:spcAft>
              <a:defRPr sz="4400">
                <a:solidFill>
                  <a:schemeClr val="tx1"/>
                </a:solidFill>
                <a:latin typeface="Calibri" panose="020F0502020204030204" pitchFamily="34" charset="0"/>
              </a:defRPr>
            </a:lvl2pPr>
            <a:lvl3pPr algn="ctr" rtl="0" fontAlgn="base">
              <a:spcBef>
                <a:spcPct val="0"/>
              </a:spcBef>
              <a:spcAft>
                <a:spcPct val="0"/>
              </a:spcAft>
              <a:defRPr sz="4400">
                <a:solidFill>
                  <a:schemeClr val="tx1"/>
                </a:solidFill>
                <a:latin typeface="Calibri" panose="020F0502020204030204" pitchFamily="34" charset="0"/>
              </a:defRPr>
            </a:lvl3pPr>
            <a:lvl4pPr algn="ctr" rtl="0" fontAlgn="base">
              <a:spcBef>
                <a:spcPct val="0"/>
              </a:spcBef>
              <a:spcAft>
                <a:spcPct val="0"/>
              </a:spcAft>
              <a:defRPr sz="4400">
                <a:solidFill>
                  <a:schemeClr val="tx1"/>
                </a:solidFill>
                <a:latin typeface="Calibri" panose="020F0502020204030204" pitchFamily="34" charset="0"/>
              </a:defRPr>
            </a:lvl4pPr>
            <a:lvl5pPr algn="ctr" rtl="0" fontAlgn="base">
              <a:spcBef>
                <a:spcPct val="0"/>
              </a:spcBef>
              <a:spcAft>
                <a:spcPct val="0"/>
              </a:spcAft>
              <a:defRPr sz="4400">
                <a:solidFill>
                  <a:schemeClr val="tx1"/>
                </a:solidFill>
                <a:latin typeface="Calibri" panose="020F0502020204030204" pitchFamily="34" charset="0"/>
              </a:defRPr>
            </a:lvl5pPr>
            <a:lvl6pPr marL="457200" algn="ctr" rtl="0" fontAlgn="base">
              <a:spcBef>
                <a:spcPct val="0"/>
              </a:spcBef>
              <a:spcAft>
                <a:spcPct val="0"/>
              </a:spcAft>
              <a:defRPr sz="4400">
                <a:solidFill>
                  <a:schemeClr val="tx1"/>
                </a:solidFill>
                <a:latin typeface="Calibri" panose="020F0502020204030204" pitchFamily="34" charset="0"/>
              </a:defRPr>
            </a:lvl6pPr>
            <a:lvl7pPr marL="914400" algn="ctr" rtl="0" fontAlgn="base">
              <a:spcBef>
                <a:spcPct val="0"/>
              </a:spcBef>
              <a:spcAft>
                <a:spcPct val="0"/>
              </a:spcAft>
              <a:defRPr sz="4400">
                <a:solidFill>
                  <a:schemeClr val="tx1"/>
                </a:solidFill>
                <a:latin typeface="Calibri" panose="020F0502020204030204" pitchFamily="34" charset="0"/>
              </a:defRPr>
            </a:lvl7pPr>
            <a:lvl8pPr marL="1371600" algn="ctr" rtl="0" fontAlgn="base">
              <a:spcBef>
                <a:spcPct val="0"/>
              </a:spcBef>
              <a:spcAft>
                <a:spcPct val="0"/>
              </a:spcAft>
              <a:defRPr sz="4400">
                <a:solidFill>
                  <a:schemeClr val="tx1"/>
                </a:solidFill>
                <a:latin typeface="Calibri" panose="020F0502020204030204" pitchFamily="34" charset="0"/>
              </a:defRPr>
            </a:lvl8pPr>
            <a:lvl9pPr marL="1828800" algn="ctr" rtl="0" fontAlgn="base">
              <a:spcBef>
                <a:spcPct val="0"/>
              </a:spcBef>
              <a:spcAft>
                <a:spcPct val="0"/>
              </a:spcAft>
              <a:defRPr sz="4400">
                <a:solidFill>
                  <a:schemeClr val="tx1"/>
                </a:solidFill>
                <a:latin typeface="Calibri" panose="020F0502020204030204" pitchFamily="34" charset="0"/>
              </a:defRPr>
            </a:lvl9pPr>
          </a:lstStyle>
          <a:p>
            <a:pPr defTabSz="914400" eaLnBrk="1" hangingPunct="1"/>
            <a:r>
              <a:rPr lang="en-US" sz="4200" b="1" dirty="0" smtClean="0">
                <a:latin typeface="Cooper Black" charset="0"/>
                <a:ea typeface="Cooper Black" charset="0"/>
                <a:cs typeface="Cooper Black" charset="0"/>
              </a:rPr>
              <a:t>PERMINTAAN TANGGAPAN (5)</a:t>
            </a:r>
            <a:endParaRPr lang="en-US" sz="4200" b="1" dirty="0">
              <a:latin typeface="Cooper Black" charset="0"/>
              <a:ea typeface="Cooper Black" charset="0"/>
              <a:cs typeface="Cooper Black" charset="0"/>
            </a:endParaRPr>
          </a:p>
        </p:txBody>
      </p:sp>
      <p:sp>
        <p:nvSpPr>
          <p:cNvPr id="6" name="Action Button: Custom 5">
            <a:hlinkClick r:id="" action="ppaction://noaction" highlightClick="1"/>
          </p:cNvPr>
          <p:cNvSpPr/>
          <p:nvPr/>
        </p:nvSpPr>
        <p:spPr>
          <a:xfrm>
            <a:off x="381000" y="2286000"/>
            <a:ext cx="8305800" cy="3429000"/>
          </a:xfrm>
          <a:prstGeom prst="actionButtonBlank">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b="1" i="1" dirty="0" err="1" smtClean="0">
                <a:solidFill>
                  <a:schemeClr val="tx1"/>
                </a:solidFill>
                <a:latin typeface="Times New Roman" charset="0"/>
                <a:ea typeface="Times New Roman" charset="0"/>
                <a:cs typeface="Times New Roman" charset="0"/>
              </a:rPr>
              <a:t>Apakah</a:t>
            </a:r>
            <a:r>
              <a:rPr lang="en-US" sz="3000" b="1" i="1" dirty="0" smtClean="0">
                <a:solidFill>
                  <a:schemeClr val="tx1"/>
                </a:solidFill>
                <a:latin typeface="Times New Roman" charset="0"/>
                <a:ea typeface="Times New Roman" charset="0"/>
                <a:cs typeface="Times New Roman" charset="0"/>
              </a:rPr>
              <a:t> </a:t>
            </a:r>
            <a:r>
              <a:rPr lang="en-US" sz="3000" b="1" i="1" dirty="0" err="1" smtClean="0">
                <a:solidFill>
                  <a:schemeClr val="tx1"/>
                </a:solidFill>
                <a:latin typeface="Times New Roman" charset="0"/>
                <a:ea typeface="Times New Roman" charset="0"/>
                <a:cs typeface="Times New Roman" charset="0"/>
              </a:rPr>
              <a:t>Anda</a:t>
            </a:r>
            <a:r>
              <a:rPr lang="en-US" sz="3000" b="1" i="1" dirty="0" smtClean="0">
                <a:solidFill>
                  <a:schemeClr val="tx1"/>
                </a:solidFill>
                <a:latin typeface="Times New Roman" charset="0"/>
                <a:ea typeface="Times New Roman" charset="0"/>
                <a:cs typeface="Times New Roman" charset="0"/>
              </a:rPr>
              <a:t> </a:t>
            </a:r>
            <a:r>
              <a:rPr lang="en-US" sz="3000" b="1" i="1" dirty="0" err="1" smtClean="0">
                <a:solidFill>
                  <a:schemeClr val="tx1"/>
                </a:solidFill>
                <a:latin typeface="Times New Roman" charset="0"/>
                <a:ea typeface="Times New Roman" charset="0"/>
                <a:cs typeface="Times New Roman" charset="0"/>
              </a:rPr>
              <a:t>setuju</a:t>
            </a:r>
            <a:r>
              <a:rPr lang="en-US" sz="3000" b="1" i="1" dirty="0" smtClean="0">
                <a:solidFill>
                  <a:schemeClr val="tx1"/>
                </a:solidFill>
                <a:latin typeface="Times New Roman" charset="0"/>
                <a:ea typeface="Times New Roman" charset="0"/>
                <a:cs typeface="Times New Roman" charset="0"/>
              </a:rPr>
              <a:t> </a:t>
            </a:r>
            <a:r>
              <a:rPr lang="en-US" sz="3000" b="1" i="1" dirty="0" err="1" smtClean="0">
                <a:solidFill>
                  <a:schemeClr val="tx1"/>
                </a:solidFill>
                <a:latin typeface="Times New Roman" charset="0"/>
                <a:ea typeface="Times New Roman" charset="0"/>
                <a:cs typeface="Times New Roman" charset="0"/>
              </a:rPr>
              <a:t>dengan</a:t>
            </a:r>
            <a:r>
              <a:rPr lang="en-US" sz="3000" b="1" i="1" dirty="0" smtClean="0">
                <a:solidFill>
                  <a:schemeClr val="tx1"/>
                </a:solidFill>
                <a:latin typeface="Times New Roman" charset="0"/>
                <a:ea typeface="Times New Roman" charset="0"/>
                <a:cs typeface="Times New Roman" charset="0"/>
              </a:rPr>
              <a:t> </a:t>
            </a:r>
            <a:r>
              <a:rPr lang="en-US" sz="3000" b="1" i="1" dirty="0" err="1" smtClean="0">
                <a:solidFill>
                  <a:schemeClr val="tx1"/>
                </a:solidFill>
                <a:latin typeface="Times New Roman" charset="0"/>
                <a:ea typeface="Times New Roman" charset="0"/>
                <a:cs typeface="Times New Roman" charset="0"/>
              </a:rPr>
              <a:t>pengaturan</a:t>
            </a:r>
            <a:r>
              <a:rPr lang="en-US" sz="3000" b="1" i="1" dirty="0" smtClean="0">
                <a:solidFill>
                  <a:schemeClr val="tx1"/>
                </a:solidFill>
                <a:latin typeface="Times New Roman" charset="0"/>
                <a:ea typeface="Times New Roman" charset="0"/>
                <a:cs typeface="Times New Roman" charset="0"/>
              </a:rPr>
              <a:t> yang </a:t>
            </a:r>
            <a:r>
              <a:rPr lang="en-US" sz="3000" b="1" i="1" dirty="0" err="1" smtClean="0">
                <a:solidFill>
                  <a:schemeClr val="tx1"/>
                </a:solidFill>
                <a:latin typeface="Times New Roman" charset="0"/>
                <a:ea typeface="Times New Roman" charset="0"/>
                <a:cs typeface="Times New Roman" charset="0"/>
              </a:rPr>
              <a:t>ada</a:t>
            </a:r>
            <a:r>
              <a:rPr lang="en-US" sz="3000" b="1" i="1" dirty="0" smtClean="0">
                <a:solidFill>
                  <a:schemeClr val="tx1"/>
                </a:solidFill>
                <a:latin typeface="Times New Roman" charset="0"/>
                <a:ea typeface="Times New Roman" charset="0"/>
                <a:cs typeface="Times New Roman" charset="0"/>
              </a:rPr>
              <a:t> </a:t>
            </a:r>
            <a:r>
              <a:rPr lang="en-US" sz="3000" b="1" i="1" dirty="0" err="1" smtClean="0">
                <a:solidFill>
                  <a:schemeClr val="tx1"/>
                </a:solidFill>
                <a:latin typeface="Times New Roman" charset="0"/>
                <a:ea typeface="Times New Roman" charset="0"/>
                <a:cs typeface="Times New Roman" charset="0"/>
              </a:rPr>
              <a:t>dalam</a:t>
            </a:r>
            <a:r>
              <a:rPr lang="en-US" sz="3000" b="1" i="1" dirty="0" smtClean="0">
                <a:solidFill>
                  <a:schemeClr val="tx1"/>
                </a:solidFill>
                <a:latin typeface="Times New Roman" charset="0"/>
                <a:ea typeface="Times New Roman" charset="0"/>
                <a:cs typeface="Times New Roman" charset="0"/>
              </a:rPr>
              <a:t> Bab 8 </a:t>
            </a:r>
            <a:r>
              <a:rPr lang="en-US" sz="3000" b="1" i="1" dirty="0" err="1" smtClean="0">
                <a:solidFill>
                  <a:schemeClr val="tx1"/>
                </a:solidFill>
                <a:latin typeface="Times New Roman" charset="0"/>
                <a:ea typeface="Times New Roman" charset="0"/>
                <a:cs typeface="Times New Roman" charset="0"/>
              </a:rPr>
              <a:t>tentang</a:t>
            </a:r>
            <a:r>
              <a:rPr lang="en-US" sz="3000" b="1" i="1" dirty="0" smtClean="0">
                <a:solidFill>
                  <a:schemeClr val="tx1"/>
                </a:solidFill>
                <a:latin typeface="Times New Roman" charset="0"/>
                <a:ea typeface="Times New Roman" charset="0"/>
                <a:cs typeface="Times New Roman" charset="0"/>
              </a:rPr>
              <a:t> </a:t>
            </a:r>
            <a:r>
              <a:rPr lang="en-US" sz="3000" b="1" dirty="0" err="1" smtClean="0">
                <a:solidFill>
                  <a:schemeClr val="tx1"/>
                </a:solidFill>
                <a:latin typeface="Times New Roman" charset="0"/>
                <a:ea typeface="Times New Roman" charset="0"/>
                <a:cs typeface="Times New Roman" charset="0"/>
              </a:rPr>
              <a:t>Aset</a:t>
            </a:r>
            <a:r>
              <a:rPr lang="en-US" sz="3000" b="1" dirty="0" smtClean="0">
                <a:solidFill>
                  <a:schemeClr val="tx1"/>
                </a:solidFill>
                <a:latin typeface="Times New Roman" charset="0"/>
                <a:ea typeface="Times New Roman" charset="0"/>
                <a:cs typeface="Times New Roman" charset="0"/>
              </a:rPr>
              <a:t> &amp; </a:t>
            </a:r>
            <a:r>
              <a:rPr lang="en-US" sz="3000" b="1" dirty="0" err="1" smtClean="0">
                <a:solidFill>
                  <a:schemeClr val="tx1"/>
                </a:solidFill>
                <a:latin typeface="Times New Roman" charset="0"/>
                <a:ea typeface="Times New Roman" charset="0"/>
                <a:cs typeface="Times New Roman" charset="0"/>
              </a:rPr>
              <a:t>Liabilitas</a:t>
            </a:r>
            <a:r>
              <a:rPr lang="en-US" sz="3000" b="1" dirty="0" smtClean="0">
                <a:solidFill>
                  <a:schemeClr val="tx1"/>
                </a:solidFill>
                <a:latin typeface="Times New Roman" charset="0"/>
                <a:ea typeface="Times New Roman" charset="0"/>
                <a:cs typeface="Times New Roman" charset="0"/>
              </a:rPr>
              <a:t> </a:t>
            </a:r>
            <a:r>
              <a:rPr lang="en-US" sz="3000" b="1" dirty="0" err="1" smtClean="0">
                <a:solidFill>
                  <a:schemeClr val="tx1"/>
                </a:solidFill>
                <a:latin typeface="Times New Roman" charset="0"/>
                <a:ea typeface="Times New Roman" charset="0"/>
                <a:cs typeface="Times New Roman" charset="0"/>
              </a:rPr>
              <a:t>Keuangan</a:t>
            </a:r>
            <a:r>
              <a:rPr lang="en-US" sz="3000" b="1" dirty="0" smtClean="0">
                <a:solidFill>
                  <a:schemeClr val="tx1"/>
                </a:solidFill>
                <a:latin typeface="Times New Roman" charset="0"/>
                <a:ea typeface="Times New Roman" charset="0"/>
                <a:cs typeface="Times New Roman" charset="0"/>
              </a:rPr>
              <a:t> </a:t>
            </a:r>
            <a:r>
              <a:rPr lang="en-US" sz="3000" b="1" i="1" dirty="0" smtClean="0">
                <a:solidFill>
                  <a:schemeClr val="tx1"/>
                </a:solidFill>
                <a:latin typeface="Times New Roman" charset="0"/>
                <a:ea typeface="Times New Roman" charset="0"/>
                <a:cs typeface="Times New Roman" charset="0"/>
              </a:rPr>
              <a:t>yang </a:t>
            </a:r>
            <a:r>
              <a:rPr lang="en-US" sz="3000" b="1" i="1" dirty="0" err="1" smtClean="0">
                <a:solidFill>
                  <a:schemeClr val="tx1"/>
                </a:solidFill>
                <a:latin typeface="Times New Roman" charset="0"/>
                <a:ea typeface="Times New Roman" charset="0"/>
                <a:cs typeface="Times New Roman" charset="0"/>
              </a:rPr>
              <a:t>diatur</a:t>
            </a:r>
            <a:r>
              <a:rPr lang="en-US" sz="3000" b="1" i="1" dirty="0" smtClean="0">
                <a:solidFill>
                  <a:schemeClr val="tx1"/>
                </a:solidFill>
                <a:latin typeface="Times New Roman" charset="0"/>
                <a:ea typeface="Times New Roman" charset="0"/>
                <a:cs typeface="Times New Roman" charset="0"/>
              </a:rPr>
              <a:t> </a:t>
            </a:r>
            <a:r>
              <a:rPr lang="en-US" sz="3000" b="1" i="1" dirty="0" err="1" smtClean="0">
                <a:solidFill>
                  <a:schemeClr val="tx1"/>
                </a:solidFill>
                <a:latin typeface="Times New Roman" charset="0"/>
                <a:ea typeface="Times New Roman" charset="0"/>
                <a:cs typeface="Times New Roman" charset="0"/>
              </a:rPr>
              <a:t>dalam</a:t>
            </a:r>
            <a:r>
              <a:rPr lang="en-US" sz="3000" b="1" i="1" dirty="0" smtClean="0">
                <a:solidFill>
                  <a:schemeClr val="tx1"/>
                </a:solidFill>
                <a:latin typeface="Times New Roman" charset="0"/>
                <a:ea typeface="Times New Roman" charset="0"/>
                <a:cs typeface="Times New Roman" charset="0"/>
              </a:rPr>
              <a:t> ED SAK EMKM </a:t>
            </a:r>
            <a:r>
              <a:rPr lang="en-US" sz="3000" b="1" i="1" dirty="0" err="1" smtClean="0">
                <a:solidFill>
                  <a:schemeClr val="tx1"/>
                </a:solidFill>
                <a:latin typeface="Times New Roman" charset="0"/>
                <a:ea typeface="Times New Roman" charset="0"/>
                <a:cs typeface="Times New Roman" charset="0"/>
              </a:rPr>
              <a:t>ini</a:t>
            </a:r>
            <a:r>
              <a:rPr lang="en-US" sz="3000" b="1" i="1" dirty="0" smtClean="0">
                <a:solidFill>
                  <a:schemeClr val="tx1"/>
                </a:solidFill>
                <a:latin typeface="Times New Roman" charset="0"/>
                <a:ea typeface="Times New Roman" charset="0"/>
                <a:cs typeface="Times New Roman" charset="0"/>
              </a:rPr>
              <a:t>?</a:t>
            </a:r>
          </a:p>
          <a:p>
            <a:pPr algn="ctr"/>
            <a:r>
              <a:rPr lang="en-US" sz="3000" b="1" i="1" dirty="0" err="1" smtClean="0">
                <a:solidFill>
                  <a:schemeClr val="tx1"/>
                </a:solidFill>
                <a:latin typeface="Times New Roman" charset="0"/>
                <a:ea typeface="Times New Roman" charset="0"/>
                <a:cs typeface="Times New Roman" charset="0"/>
              </a:rPr>
              <a:t>Jika</a:t>
            </a:r>
            <a:r>
              <a:rPr lang="en-US" sz="3000" b="1" i="1" dirty="0" smtClean="0">
                <a:solidFill>
                  <a:schemeClr val="tx1"/>
                </a:solidFill>
                <a:latin typeface="Times New Roman" charset="0"/>
                <a:ea typeface="Times New Roman" charset="0"/>
                <a:cs typeface="Times New Roman" charset="0"/>
              </a:rPr>
              <a:t> </a:t>
            </a:r>
            <a:r>
              <a:rPr lang="en-US" sz="3000" b="1" i="1" dirty="0" err="1" smtClean="0">
                <a:solidFill>
                  <a:schemeClr val="tx1"/>
                </a:solidFill>
                <a:latin typeface="Times New Roman" charset="0"/>
                <a:ea typeface="Times New Roman" charset="0"/>
                <a:cs typeface="Times New Roman" charset="0"/>
              </a:rPr>
              <a:t>tidak</a:t>
            </a:r>
            <a:r>
              <a:rPr lang="en-US" sz="3000" b="1" i="1" dirty="0" smtClean="0">
                <a:solidFill>
                  <a:schemeClr val="tx1"/>
                </a:solidFill>
                <a:latin typeface="Times New Roman" charset="0"/>
                <a:ea typeface="Times New Roman" charset="0"/>
                <a:cs typeface="Times New Roman" charset="0"/>
              </a:rPr>
              <a:t>, </a:t>
            </a:r>
            <a:r>
              <a:rPr lang="en-US" sz="3000" b="1" i="1" dirty="0" err="1" smtClean="0">
                <a:solidFill>
                  <a:schemeClr val="tx1"/>
                </a:solidFill>
                <a:latin typeface="Times New Roman" charset="0"/>
                <a:ea typeface="Times New Roman" charset="0"/>
                <a:cs typeface="Times New Roman" charset="0"/>
              </a:rPr>
              <a:t>apa</a:t>
            </a:r>
            <a:r>
              <a:rPr lang="en-US" sz="3000" b="1" i="1" dirty="0" smtClean="0">
                <a:solidFill>
                  <a:schemeClr val="tx1"/>
                </a:solidFill>
                <a:latin typeface="Times New Roman" charset="0"/>
                <a:ea typeface="Times New Roman" charset="0"/>
                <a:cs typeface="Times New Roman" charset="0"/>
              </a:rPr>
              <a:t> </a:t>
            </a:r>
            <a:r>
              <a:rPr lang="en-US" sz="3000" b="1" i="1" dirty="0" err="1" smtClean="0">
                <a:solidFill>
                  <a:schemeClr val="tx1"/>
                </a:solidFill>
                <a:latin typeface="Times New Roman" charset="0"/>
                <a:ea typeface="Times New Roman" charset="0"/>
                <a:cs typeface="Times New Roman" charset="0"/>
              </a:rPr>
              <a:t>alasan</a:t>
            </a:r>
            <a:r>
              <a:rPr lang="en-US" sz="3000" b="1" i="1" dirty="0" smtClean="0">
                <a:solidFill>
                  <a:schemeClr val="tx1"/>
                </a:solidFill>
                <a:latin typeface="Times New Roman" charset="0"/>
                <a:ea typeface="Times New Roman" charset="0"/>
                <a:cs typeface="Times New Roman" charset="0"/>
              </a:rPr>
              <a:t> </a:t>
            </a:r>
            <a:r>
              <a:rPr lang="en-US" sz="3000" b="1" i="1" dirty="0" err="1" smtClean="0">
                <a:solidFill>
                  <a:schemeClr val="tx1"/>
                </a:solidFill>
                <a:latin typeface="Times New Roman" charset="0"/>
                <a:ea typeface="Times New Roman" charset="0"/>
                <a:cs typeface="Times New Roman" charset="0"/>
              </a:rPr>
              <a:t>Anda</a:t>
            </a:r>
            <a:r>
              <a:rPr lang="en-US" sz="3000" b="1" i="1" dirty="0" smtClean="0">
                <a:solidFill>
                  <a:schemeClr val="tx1"/>
                </a:solidFill>
                <a:latin typeface="Times New Roman" charset="0"/>
                <a:ea typeface="Times New Roman" charset="0"/>
                <a:cs typeface="Times New Roman" charset="0"/>
              </a:rPr>
              <a:t>?</a:t>
            </a:r>
            <a:endParaRPr lang="en-US" sz="3000" b="1" i="1" dirty="0">
              <a:solidFill>
                <a:schemeClr val="tx1"/>
              </a:solidFill>
              <a:latin typeface="Times New Roman" charset="0"/>
              <a:ea typeface="Times New Roman" charset="0"/>
              <a:cs typeface="Times New Roman" charset="0"/>
            </a:endParaRPr>
          </a:p>
        </p:txBody>
      </p:sp>
    </p:spTree>
    <p:extLst>
      <p:ext uri="{BB962C8B-B14F-4D97-AF65-F5344CB8AC3E}">
        <p14:creationId xmlns:p14="http://schemas.microsoft.com/office/powerpoint/2010/main" val="1721114203"/>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txBox="1">
            <a:spLocks/>
          </p:cNvSpPr>
          <p:nvPr/>
        </p:nvSpPr>
        <p:spPr>
          <a:xfrm>
            <a:off x="152400" y="1981200"/>
            <a:ext cx="9067800" cy="4291097"/>
          </a:xfrm>
          <a:prstGeom prst="rect">
            <a:avLst/>
          </a:prstGeom>
        </p:spPr>
        <p:txBody>
          <a:bodyPr/>
          <a:lstStyle>
            <a:lvl1pPr marL="342900" indent="-342900" algn="l" rtl="0" fontAlgn="base">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defTabSz="914400" eaLnBrk="1" hangingPunct="1">
              <a:buFont typeface="Arial" panose="020B0604020202020204" pitchFamily="34" charset="0"/>
              <a:buNone/>
            </a:pPr>
            <a:r>
              <a:rPr lang="en-US" sz="4800" dirty="0" smtClean="0">
                <a:solidFill>
                  <a:schemeClr val="tx2">
                    <a:lumMod val="75000"/>
                  </a:schemeClr>
                </a:solidFill>
                <a:latin typeface="Cooper Black" charset="0"/>
                <a:ea typeface="Cooper Black" charset="0"/>
                <a:cs typeface="Cooper Black" charset="0"/>
              </a:rPr>
              <a:t>BAB 9</a:t>
            </a:r>
          </a:p>
          <a:p>
            <a:pPr marL="0" indent="0" algn="ctr" defTabSz="914400" eaLnBrk="1" hangingPunct="1">
              <a:buFont typeface="Arial" panose="020B0604020202020204" pitchFamily="34" charset="0"/>
              <a:buNone/>
            </a:pPr>
            <a:r>
              <a:rPr lang="en-US" sz="4800" dirty="0" smtClean="0">
                <a:solidFill>
                  <a:schemeClr val="tx2">
                    <a:lumMod val="75000"/>
                  </a:schemeClr>
                </a:solidFill>
                <a:latin typeface="Cooper Black" charset="0"/>
                <a:ea typeface="Cooper Black" charset="0"/>
                <a:cs typeface="Cooper Black" charset="0"/>
              </a:rPr>
              <a:t>PERSEDIAAN</a:t>
            </a:r>
            <a:endParaRPr lang="en-US" sz="4800" dirty="0">
              <a:solidFill>
                <a:schemeClr val="tx2">
                  <a:lumMod val="75000"/>
                </a:schemeClr>
              </a:solidFill>
              <a:latin typeface="Cooper Black" charset="0"/>
              <a:ea typeface="Cooper Black" charset="0"/>
              <a:cs typeface="Cooper Black" charset="0"/>
            </a:endParaRPr>
          </a:p>
        </p:txBody>
      </p:sp>
    </p:spTree>
    <p:extLst>
      <p:ext uri="{BB962C8B-B14F-4D97-AF65-F5344CB8AC3E}">
        <p14:creationId xmlns:p14="http://schemas.microsoft.com/office/powerpoint/2010/main" val="1679839405"/>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ontent Placeholder 5"/>
          <p:cNvGraphicFramePr>
            <a:graphicFrameLocks noGrp="1"/>
          </p:cNvGraphicFramePr>
          <p:nvPr>
            <p:ph idx="1"/>
            <p:extLst>
              <p:ext uri="{D42A27DB-BD31-4B8C-83A1-F6EECF244321}">
                <p14:modId xmlns:p14="http://schemas.microsoft.com/office/powerpoint/2010/main" val="1911372572"/>
              </p:ext>
            </p:extLst>
          </p:nvPr>
        </p:nvGraphicFramePr>
        <p:xfrm>
          <a:off x="0" y="1804988"/>
          <a:ext cx="8686800" cy="429101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Title 2"/>
          <p:cNvSpPr>
            <a:spLocks noGrp="1"/>
          </p:cNvSpPr>
          <p:nvPr>
            <p:ph type="title"/>
          </p:nvPr>
        </p:nvSpPr>
        <p:spPr/>
        <p:txBody>
          <a:bodyPr/>
          <a:lstStyle/>
          <a:p>
            <a:pPr algn="r"/>
            <a:r>
              <a:rPr lang="en-US" smtClean="0">
                <a:latin typeface="Cooper Black" charset="0"/>
                <a:ea typeface="Cooper Black" charset="0"/>
                <a:cs typeface="Cooper Black" charset="0"/>
              </a:rPr>
              <a:t>Persediaan</a:t>
            </a:r>
            <a:endParaRPr lang="en-US" dirty="0">
              <a:latin typeface="Cooper Black" charset="0"/>
              <a:ea typeface="Cooper Black" charset="0"/>
              <a:cs typeface="Cooper Black" charset="0"/>
            </a:endParaRPr>
          </a:p>
        </p:txBody>
      </p:sp>
      <p:sp>
        <p:nvSpPr>
          <p:cNvPr id="4" name="Slide Number Placeholder 3"/>
          <p:cNvSpPr>
            <a:spLocks noGrp="1"/>
          </p:cNvSpPr>
          <p:nvPr>
            <p:ph type="sldNum" sz="quarter" idx="10"/>
          </p:nvPr>
        </p:nvSpPr>
        <p:spPr/>
        <p:txBody>
          <a:bodyPr/>
          <a:lstStyle/>
          <a:p>
            <a:pPr>
              <a:defRPr/>
            </a:pPr>
            <a:fld id="{0E5C9E0E-0EF2-4B31-B3CC-9630651E1B18}" type="slidenum">
              <a:rPr lang="en-US" smtClean="0">
                <a:solidFill>
                  <a:schemeClr val="tx1"/>
                </a:solidFill>
              </a:rPr>
              <a:pPr>
                <a:defRPr/>
              </a:pPr>
              <a:t>32</a:t>
            </a:fld>
            <a:endParaRPr lang="en-US" dirty="0">
              <a:solidFill>
                <a:schemeClr val="tx1"/>
              </a:solidFill>
            </a:endParaRPr>
          </a:p>
        </p:txBody>
      </p:sp>
    </p:spTree>
    <p:extLst>
      <p:ext uri="{BB962C8B-B14F-4D97-AF65-F5344CB8AC3E}">
        <p14:creationId xmlns:p14="http://schemas.microsoft.com/office/powerpoint/2010/main" val="161438097"/>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pPr>
              <a:defRPr/>
            </a:pPr>
            <a:fld id="{0E5C9E0E-0EF2-4B31-B3CC-9630651E1B18}" type="slidenum">
              <a:rPr lang="en-US" smtClean="0">
                <a:solidFill>
                  <a:schemeClr val="tx1"/>
                </a:solidFill>
              </a:rPr>
              <a:pPr>
                <a:defRPr/>
              </a:pPr>
              <a:t>33</a:t>
            </a:fld>
            <a:endParaRPr lang="en-US" dirty="0">
              <a:solidFill>
                <a:schemeClr val="tx1"/>
              </a:solidFill>
            </a:endParaRPr>
          </a:p>
        </p:txBody>
      </p:sp>
      <p:sp>
        <p:nvSpPr>
          <p:cNvPr id="5" name="Title 3"/>
          <p:cNvSpPr txBox="1">
            <a:spLocks/>
          </p:cNvSpPr>
          <p:nvPr/>
        </p:nvSpPr>
        <p:spPr bwMode="auto">
          <a:xfrm>
            <a:off x="-152400" y="1265238"/>
            <a:ext cx="9601200" cy="792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fontAlgn="base">
              <a:spcBef>
                <a:spcPct val="0"/>
              </a:spcBef>
              <a:spcAft>
                <a:spcPct val="0"/>
              </a:spcAft>
              <a:defRPr sz="4400" kern="1200">
                <a:solidFill>
                  <a:schemeClr val="tx1"/>
                </a:solidFill>
                <a:latin typeface="Times New Roman" pitchFamily="18" charset="0"/>
                <a:ea typeface="+mj-ea"/>
                <a:cs typeface="Times New Roman" pitchFamily="18" charset="0"/>
              </a:defRPr>
            </a:lvl1pPr>
            <a:lvl2pPr algn="ctr" rtl="0" fontAlgn="base">
              <a:spcBef>
                <a:spcPct val="0"/>
              </a:spcBef>
              <a:spcAft>
                <a:spcPct val="0"/>
              </a:spcAft>
              <a:defRPr sz="4400">
                <a:solidFill>
                  <a:schemeClr val="tx1"/>
                </a:solidFill>
                <a:latin typeface="Calibri" panose="020F0502020204030204" pitchFamily="34" charset="0"/>
              </a:defRPr>
            </a:lvl2pPr>
            <a:lvl3pPr algn="ctr" rtl="0" fontAlgn="base">
              <a:spcBef>
                <a:spcPct val="0"/>
              </a:spcBef>
              <a:spcAft>
                <a:spcPct val="0"/>
              </a:spcAft>
              <a:defRPr sz="4400">
                <a:solidFill>
                  <a:schemeClr val="tx1"/>
                </a:solidFill>
                <a:latin typeface="Calibri" panose="020F0502020204030204" pitchFamily="34" charset="0"/>
              </a:defRPr>
            </a:lvl3pPr>
            <a:lvl4pPr algn="ctr" rtl="0" fontAlgn="base">
              <a:spcBef>
                <a:spcPct val="0"/>
              </a:spcBef>
              <a:spcAft>
                <a:spcPct val="0"/>
              </a:spcAft>
              <a:defRPr sz="4400">
                <a:solidFill>
                  <a:schemeClr val="tx1"/>
                </a:solidFill>
                <a:latin typeface="Calibri" panose="020F0502020204030204" pitchFamily="34" charset="0"/>
              </a:defRPr>
            </a:lvl4pPr>
            <a:lvl5pPr algn="ctr" rtl="0" fontAlgn="base">
              <a:spcBef>
                <a:spcPct val="0"/>
              </a:spcBef>
              <a:spcAft>
                <a:spcPct val="0"/>
              </a:spcAft>
              <a:defRPr sz="4400">
                <a:solidFill>
                  <a:schemeClr val="tx1"/>
                </a:solidFill>
                <a:latin typeface="Calibri" panose="020F0502020204030204" pitchFamily="34" charset="0"/>
              </a:defRPr>
            </a:lvl5pPr>
            <a:lvl6pPr marL="457200" algn="ctr" rtl="0" fontAlgn="base">
              <a:spcBef>
                <a:spcPct val="0"/>
              </a:spcBef>
              <a:spcAft>
                <a:spcPct val="0"/>
              </a:spcAft>
              <a:defRPr sz="4400">
                <a:solidFill>
                  <a:schemeClr val="tx1"/>
                </a:solidFill>
                <a:latin typeface="Calibri" panose="020F0502020204030204" pitchFamily="34" charset="0"/>
              </a:defRPr>
            </a:lvl6pPr>
            <a:lvl7pPr marL="914400" algn="ctr" rtl="0" fontAlgn="base">
              <a:spcBef>
                <a:spcPct val="0"/>
              </a:spcBef>
              <a:spcAft>
                <a:spcPct val="0"/>
              </a:spcAft>
              <a:defRPr sz="4400">
                <a:solidFill>
                  <a:schemeClr val="tx1"/>
                </a:solidFill>
                <a:latin typeface="Calibri" panose="020F0502020204030204" pitchFamily="34" charset="0"/>
              </a:defRPr>
            </a:lvl7pPr>
            <a:lvl8pPr marL="1371600" algn="ctr" rtl="0" fontAlgn="base">
              <a:spcBef>
                <a:spcPct val="0"/>
              </a:spcBef>
              <a:spcAft>
                <a:spcPct val="0"/>
              </a:spcAft>
              <a:defRPr sz="4400">
                <a:solidFill>
                  <a:schemeClr val="tx1"/>
                </a:solidFill>
                <a:latin typeface="Calibri" panose="020F0502020204030204" pitchFamily="34" charset="0"/>
              </a:defRPr>
            </a:lvl8pPr>
            <a:lvl9pPr marL="1828800" algn="ctr" rtl="0" fontAlgn="base">
              <a:spcBef>
                <a:spcPct val="0"/>
              </a:spcBef>
              <a:spcAft>
                <a:spcPct val="0"/>
              </a:spcAft>
              <a:defRPr sz="4400">
                <a:solidFill>
                  <a:schemeClr val="tx1"/>
                </a:solidFill>
                <a:latin typeface="Calibri" panose="020F0502020204030204" pitchFamily="34" charset="0"/>
              </a:defRPr>
            </a:lvl9pPr>
          </a:lstStyle>
          <a:p>
            <a:pPr defTabSz="914400" eaLnBrk="1" hangingPunct="1"/>
            <a:r>
              <a:rPr lang="en-US" sz="4200" b="1" dirty="0" smtClean="0">
                <a:latin typeface="Cooper Black" charset="0"/>
                <a:ea typeface="Cooper Black" charset="0"/>
                <a:cs typeface="Cooper Black" charset="0"/>
              </a:rPr>
              <a:t>PERMINTAAN TANGGAPAN (6)</a:t>
            </a:r>
            <a:endParaRPr lang="en-US" sz="4200" b="1" dirty="0">
              <a:latin typeface="Cooper Black" charset="0"/>
              <a:ea typeface="Cooper Black" charset="0"/>
              <a:cs typeface="Cooper Black" charset="0"/>
            </a:endParaRPr>
          </a:p>
        </p:txBody>
      </p:sp>
      <p:sp>
        <p:nvSpPr>
          <p:cNvPr id="6" name="Action Button: Custom 5">
            <a:hlinkClick r:id="" action="ppaction://noaction" highlightClick="1"/>
          </p:cNvPr>
          <p:cNvSpPr/>
          <p:nvPr/>
        </p:nvSpPr>
        <p:spPr>
          <a:xfrm>
            <a:off x="381000" y="2286000"/>
            <a:ext cx="8305800" cy="3429000"/>
          </a:xfrm>
          <a:prstGeom prst="actionButtonBlank">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b="1" i="1" dirty="0" err="1" smtClean="0">
                <a:solidFill>
                  <a:schemeClr val="tx1"/>
                </a:solidFill>
                <a:latin typeface="Times New Roman" charset="0"/>
                <a:ea typeface="Times New Roman" charset="0"/>
                <a:cs typeface="Times New Roman" charset="0"/>
              </a:rPr>
              <a:t>Apakah</a:t>
            </a:r>
            <a:r>
              <a:rPr lang="en-US" sz="3000" b="1" i="1" dirty="0" smtClean="0">
                <a:solidFill>
                  <a:schemeClr val="tx1"/>
                </a:solidFill>
                <a:latin typeface="Times New Roman" charset="0"/>
                <a:ea typeface="Times New Roman" charset="0"/>
                <a:cs typeface="Times New Roman" charset="0"/>
              </a:rPr>
              <a:t> </a:t>
            </a:r>
            <a:r>
              <a:rPr lang="en-US" sz="3000" b="1" i="1" dirty="0" err="1" smtClean="0">
                <a:solidFill>
                  <a:schemeClr val="tx1"/>
                </a:solidFill>
                <a:latin typeface="Times New Roman" charset="0"/>
                <a:ea typeface="Times New Roman" charset="0"/>
                <a:cs typeface="Times New Roman" charset="0"/>
              </a:rPr>
              <a:t>Anda</a:t>
            </a:r>
            <a:r>
              <a:rPr lang="en-US" sz="3000" b="1" i="1" dirty="0" smtClean="0">
                <a:solidFill>
                  <a:schemeClr val="tx1"/>
                </a:solidFill>
                <a:latin typeface="Times New Roman" charset="0"/>
                <a:ea typeface="Times New Roman" charset="0"/>
                <a:cs typeface="Times New Roman" charset="0"/>
              </a:rPr>
              <a:t> </a:t>
            </a:r>
            <a:r>
              <a:rPr lang="en-US" sz="3000" b="1" i="1" dirty="0" err="1" smtClean="0">
                <a:solidFill>
                  <a:schemeClr val="tx1"/>
                </a:solidFill>
                <a:latin typeface="Times New Roman" charset="0"/>
                <a:ea typeface="Times New Roman" charset="0"/>
                <a:cs typeface="Times New Roman" charset="0"/>
              </a:rPr>
              <a:t>setuju</a:t>
            </a:r>
            <a:r>
              <a:rPr lang="en-US" sz="3000" b="1" i="1" dirty="0" smtClean="0">
                <a:solidFill>
                  <a:schemeClr val="tx1"/>
                </a:solidFill>
                <a:latin typeface="Times New Roman" charset="0"/>
                <a:ea typeface="Times New Roman" charset="0"/>
                <a:cs typeface="Times New Roman" charset="0"/>
              </a:rPr>
              <a:t> </a:t>
            </a:r>
            <a:r>
              <a:rPr lang="en-US" sz="3000" b="1" i="1" dirty="0" err="1" smtClean="0">
                <a:solidFill>
                  <a:schemeClr val="tx1"/>
                </a:solidFill>
                <a:latin typeface="Times New Roman" charset="0"/>
                <a:ea typeface="Times New Roman" charset="0"/>
                <a:cs typeface="Times New Roman" charset="0"/>
              </a:rPr>
              <a:t>dengan</a:t>
            </a:r>
            <a:r>
              <a:rPr lang="en-US" sz="3000" b="1" i="1" dirty="0" smtClean="0">
                <a:solidFill>
                  <a:schemeClr val="tx1"/>
                </a:solidFill>
                <a:latin typeface="Times New Roman" charset="0"/>
                <a:ea typeface="Times New Roman" charset="0"/>
                <a:cs typeface="Times New Roman" charset="0"/>
              </a:rPr>
              <a:t> </a:t>
            </a:r>
            <a:r>
              <a:rPr lang="en-US" sz="3000" b="1" i="1" dirty="0" err="1" smtClean="0">
                <a:solidFill>
                  <a:schemeClr val="tx1"/>
                </a:solidFill>
                <a:latin typeface="Times New Roman" charset="0"/>
                <a:ea typeface="Times New Roman" charset="0"/>
                <a:cs typeface="Times New Roman" charset="0"/>
              </a:rPr>
              <a:t>pengaturan</a:t>
            </a:r>
            <a:r>
              <a:rPr lang="en-US" sz="3000" b="1" i="1" dirty="0" smtClean="0">
                <a:solidFill>
                  <a:schemeClr val="tx1"/>
                </a:solidFill>
                <a:latin typeface="Times New Roman" charset="0"/>
                <a:ea typeface="Times New Roman" charset="0"/>
                <a:cs typeface="Times New Roman" charset="0"/>
              </a:rPr>
              <a:t> yang </a:t>
            </a:r>
            <a:r>
              <a:rPr lang="en-US" sz="3000" b="1" i="1" dirty="0" err="1" smtClean="0">
                <a:solidFill>
                  <a:schemeClr val="tx1"/>
                </a:solidFill>
                <a:latin typeface="Times New Roman" charset="0"/>
                <a:ea typeface="Times New Roman" charset="0"/>
                <a:cs typeface="Times New Roman" charset="0"/>
              </a:rPr>
              <a:t>ada</a:t>
            </a:r>
            <a:r>
              <a:rPr lang="en-US" sz="3000" b="1" i="1" dirty="0" smtClean="0">
                <a:solidFill>
                  <a:schemeClr val="tx1"/>
                </a:solidFill>
                <a:latin typeface="Times New Roman" charset="0"/>
                <a:ea typeface="Times New Roman" charset="0"/>
                <a:cs typeface="Times New Roman" charset="0"/>
              </a:rPr>
              <a:t> </a:t>
            </a:r>
            <a:r>
              <a:rPr lang="en-US" sz="3000" b="1" i="1" dirty="0" err="1" smtClean="0">
                <a:solidFill>
                  <a:schemeClr val="tx1"/>
                </a:solidFill>
                <a:latin typeface="Times New Roman" charset="0"/>
                <a:ea typeface="Times New Roman" charset="0"/>
                <a:cs typeface="Times New Roman" charset="0"/>
              </a:rPr>
              <a:t>dalam</a:t>
            </a:r>
            <a:r>
              <a:rPr lang="en-US" sz="3000" b="1" i="1" dirty="0" smtClean="0">
                <a:solidFill>
                  <a:schemeClr val="tx1"/>
                </a:solidFill>
                <a:latin typeface="Times New Roman" charset="0"/>
                <a:ea typeface="Times New Roman" charset="0"/>
                <a:cs typeface="Times New Roman" charset="0"/>
              </a:rPr>
              <a:t> Bab 9 </a:t>
            </a:r>
            <a:r>
              <a:rPr lang="en-US" sz="3000" b="1" i="1" dirty="0" err="1" smtClean="0">
                <a:solidFill>
                  <a:schemeClr val="tx1"/>
                </a:solidFill>
                <a:latin typeface="Times New Roman" charset="0"/>
                <a:ea typeface="Times New Roman" charset="0"/>
                <a:cs typeface="Times New Roman" charset="0"/>
              </a:rPr>
              <a:t>tentang</a:t>
            </a:r>
            <a:r>
              <a:rPr lang="en-US" sz="3000" b="1" i="1" dirty="0" smtClean="0">
                <a:solidFill>
                  <a:schemeClr val="tx1"/>
                </a:solidFill>
                <a:latin typeface="Times New Roman" charset="0"/>
                <a:ea typeface="Times New Roman" charset="0"/>
                <a:cs typeface="Times New Roman" charset="0"/>
              </a:rPr>
              <a:t> </a:t>
            </a:r>
            <a:r>
              <a:rPr lang="en-US" sz="3000" b="1" dirty="0" err="1" smtClean="0">
                <a:solidFill>
                  <a:schemeClr val="tx1"/>
                </a:solidFill>
                <a:latin typeface="Times New Roman" charset="0"/>
                <a:ea typeface="Times New Roman" charset="0"/>
                <a:cs typeface="Times New Roman" charset="0"/>
              </a:rPr>
              <a:t>Persediaan</a:t>
            </a:r>
            <a:r>
              <a:rPr lang="en-US" sz="3000" b="1" dirty="0" smtClean="0">
                <a:solidFill>
                  <a:schemeClr val="tx1"/>
                </a:solidFill>
                <a:latin typeface="Times New Roman" charset="0"/>
                <a:ea typeface="Times New Roman" charset="0"/>
                <a:cs typeface="Times New Roman" charset="0"/>
              </a:rPr>
              <a:t> </a:t>
            </a:r>
            <a:r>
              <a:rPr lang="en-US" sz="3000" b="1" i="1" dirty="0" smtClean="0">
                <a:solidFill>
                  <a:schemeClr val="tx1"/>
                </a:solidFill>
                <a:latin typeface="Times New Roman" charset="0"/>
                <a:ea typeface="Times New Roman" charset="0"/>
                <a:cs typeface="Times New Roman" charset="0"/>
              </a:rPr>
              <a:t>yang </a:t>
            </a:r>
            <a:r>
              <a:rPr lang="en-US" sz="3000" b="1" i="1" dirty="0" err="1" smtClean="0">
                <a:solidFill>
                  <a:schemeClr val="tx1"/>
                </a:solidFill>
                <a:latin typeface="Times New Roman" charset="0"/>
                <a:ea typeface="Times New Roman" charset="0"/>
                <a:cs typeface="Times New Roman" charset="0"/>
              </a:rPr>
              <a:t>diatur</a:t>
            </a:r>
            <a:r>
              <a:rPr lang="en-US" sz="3000" b="1" i="1" dirty="0" smtClean="0">
                <a:solidFill>
                  <a:schemeClr val="tx1"/>
                </a:solidFill>
                <a:latin typeface="Times New Roman" charset="0"/>
                <a:ea typeface="Times New Roman" charset="0"/>
                <a:cs typeface="Times New Roman" charset="0"/>
              </a:rPr>
              <a:t> </a:t>
            </a:r>
            <a:r>
              <a:rPr lang="en-US" sz="3000" b="1" i="1" dirty="0" err="1" smtClean="0">
                <a:solidFill>
                  <a:schemeClr val="tx1"/>
                </a:solidFill>
                <a:latin typeface="Times New Roman" charset="0"/>
                <a:ea typeface="Times New Roman" charset="0"/>
                <a:cs typeface="Times New Roman" charset="0"/>
              </a:rPr>
              <a:t>dalam</a:t>
            </a:r>
            <a:r>
              <a:rPr lang="en-US" sz="3000" b="1" i="1" dirty="0" smtClean="0">
                <a:solidFill>
                  <a:schemeClr val="tx1"/>
                </a:solidFill>
                <a:latin typeface="Times New Roman" charset="0"/>
                <a:ea typeface="Times New Roman" charset="0"/>
                <a:cs typeface="Times New Roman" charset="0"/>
              </a:rPr>
              <a:t> ED SAK EMKM </a:t>
            </a:r>
            <a:r>
              <a:rPr lang="en-US" sz="3000" b="1" i="1" dirty="0" err="1" smtClean="0">
                <a:solidFill>
                  <a:schemeClr val="tx1"/>
                </a:solidFill>
                <a:latin typeface="Times New Roman" charset="0"/>
                <a:ea typeface="Times New Roman" charset="0"/>
                <a:cs typeface="Times New Roman" charset="0"/>
              </a:rPr>
              <a:t>ini</a:t>
            </a:r>
            <a:r>
              <a:rPr lang="en-US" sz="3000" b="1" i="1" dirty="0" smtClean="0">
                <a:solidFill>
                  <a:schemeClr val="tx1"/>
                </a:solidFill>
                <a:latin typeface="Times New Roman" charset="0"/>
                <a:ea typeface="Times New Roman" charset="0"/>
                <a:cs typeface="Times New Roman" charset="0"/>
              </a:rPr>
              <a:t>?</a:t>
            </a:r>
          </a:p>
          <a:p>
            <a:pPr algn="ctr"/>
            <a:r>
              <a:rPr lang="en-US" sz="3000" b="1" i="1" dirty="0" err="1" smtClean="0">
                <a:solidFill>
                  <a:schemeClr val="tx1"/>
                </a:solidFill>
                <a:latin typeface="Times New Roman" charset="0"/>
                <a:ea typeface="Times New Roman" charset="0"/>
                <a:cs typeface="Times New Roman" charset="0"/>
              </a:rPr>
              <a:t>Jika</a:t>
            </a:r>
            <a:r>
              <a:rPr lang="en-US" sz="3000" b="1" i="1" dirty="0" smtClean="0">
                <a:solidFill>
                  <a:schemeClr val="tx1"/>
                </a:solidFill>
                <a:latin typeface="Times New Roman" charset="0"/>
                <a:ea typeface="Times New Roman" charset="0"/>
                <a:cs typeface="Times New Roman" charset="0"/>
              </a:rPr>
              <a:t> </a:t>
            </a:r>
            <a:r>
              <a:rPr lang="en-US" sz="3000" b="1" i="1" dirty="0" err="1" smtClean="0">
                <a:solidFill>
                  <a:schemeClr val="tx1"/>
                </a:solidFill>
                <a:latin typeface="Times New Roman" charset="0"/>
                <a:ea typeface="Times New Roman" charset="0"/>
                <a:cs typeface="Times New Roman" charset="0"/>
              </a:rPr>
              <a:t>tidak</a:t>
            </a:r>
            <a:r>
              <a:rPr lang="en-US" sz="3000" b="1" i="1" dirty="0" smtClean="0">
                <a:solidFill>
                  <a:schemeClr val="tx1"/>
                </a:solidFill>
                <a:latin typeface="Times New Roman" charset="0"/>
                <a:ea typeface="Times New Roman" charset="0"/>
                <a:cs typeface="Times New Roman" charset="0"/>
              </a:rPr>
              <a:t>, </a:t>
            </a:r>
            <a:r>
              <a:rPr lang="en-US" sz="3000" b="1" i="1" dirty="0" err="1" smtClean="0">
                <a:solidFill>
                  <a:schemeClr val="tx1"/>
                </a:solidFill>
                <a:latin typeface="Times New Roman" charset="0"/>
                <a:ea typeface="Times New Roman" charset="0"/>
                <a:cs typeface="Times New Roman" charset="0"/>
              </a:rPr>
              <a:t>apa</a:t>
            </a:r>
            <a:r>
              <a:rPr lang="en-US" sz="3000" b="1" i="1" dirty="0" smtClean="0">
                <a:solidFill>
                  <a:schemeClr val="tx1"/>
                </a:solidFill>
                <a:latin typeface="Times New Roman" charset="0"/>
                <a:ea typeface="Times New Roman" charset="0"/>
                <a:cs typeface="Times New Roman" charset="0"/>
              </a:rPr>
              <a:t> </a:t>
            </a:r>
            <a:r>
              <a:rPr lang="en-US" sz="3000" b="1" i="1" dirty="0" err="1" smtClean="0">
                <a:solidFill>
                  <a:schemeClr val="tx1"/>
                </a:solidFill>
                <a:latin typeface="Times New Roman" charset="0"/>
                <a:ea typeface="Times New Roman" charset="0"/>
                <a:cs typeface="Times New Roman" charset="0"/>
              </a:rPr>
              <a:t>alasan</a:t>
            </a:r>
            <a:r>
              <a:rPr lang="en-US" sz="3000" b="1" i="1" dirty="0" smtClean="0">
                <a:solidFill>
                  <a:schemeClr val="tx1"/>
                </a:solidFill>
                <a:latin typeface="Times New Roman" charset="0"/>
                <a:ea typeface="Times New Roman" charset="0"/>
                <a:cs typeface="Times New Roman" charset="0"/>
              </a:rPr>
              <a:t> </a:t>
            </a:r>
            <a:r>
              <a:rPr lang="en-US" sz="3000" b="1" i="1" dirty="0" err="1" smtClean="0">
                <a:solidFill>
                  <a:schemeClr val="tx1"/>
                </a:solidFill>
                <a:latin typeface="Times New Roman" charset="0"/>
                <a:ea typeface="Times New Roman" charset="0"/>
                <a:cs typeface="Times New Roman" charset="0"/>
              </a:rPr>
              <a:t>Anda</a:t>
            </a:r>
            <a:r>
              <a:rPr lang="en-US" sz="3000" b="1" i="1" dirty="0" smtClean="0">
                <a:solidFill>
                  <a:schemeClr val="tx1"/>
                </a:solidFill>
                <a:latin typeface="Times New Roman" charset="0"/>
                <a:ea typeface="Times New Roman" charset="0"/>
                <a:cs typeface="Times New Roman" charset="0"/>
              </a:rPr>
              <a:t>?</a:t>
            </a:r>
            <a:endParaRPr lang="en-US" sz="3000" b="1" i="1" dirty="0">
              <a:solidFill>
                <a:schemeClr val="tx1"/>
              </a:solidFill>
              <a:latin typeface="Times New Roman" charset="0"/>
              <a:ea typeface="Times New Roman" charset="0"/>
              <a:cs typeface="Times New Roman" charset="0"/>
            </a:endParaRPr>
          </a:p>
        </p:txBody>
      </p:sp>
    </p:spTree>
    <p:extLst>
      <p:ext uri="{BB962C8B-B14F-4D97-AF65-F5344CB8AC3E}">
        <p14:creationId xmlns:p14="http://schemas.microsoft.com/office/powerpoint/2010/main" val="1007490853"/>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txBox="1">
            <a:spLocks/>
          </p:cNvSpPr>
          <p:nvPr/>
        </p:nvSpPr>
        <p:spPr>
          <a:xfrm>
            <a:off x="152400" y="1881103"/>
            <a:ext cx="9067800" cy="4291097"/>
          </a:xfrm>
          <a:prstGeom prst="rect">
            <a:avLst/>
          </a:prstGeom>
        </p:spPr>
        <p:txBody>
          <a:bodyPr/>
          <a:lstStyle>
            <a:lvl1pPr marL="342900" indent="-342900" algn="l" rtl="0" fontAlgn="base">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defTabSz="914400" eaLnBrk="1" hangingPunct="1">
              <a:buFont typeface="Arial" panose="020B0604020202020204" pitchFamily="34" charset="0"/>
              <a:buNone/>
            </a:pPr>
            <a:r>
              <a:rPr lang="en-US" sz="4800" dirty="0" smtClean="0">
                <a:solidFill>
                  <a:schemeClr val="tx2">
                    <a:lumMod val="75000"/>
                  </a:schemeClr>
                </a:solidFill>
                <a:latin typeface="Cooper Black" charset="0"/>
                <a:ea typeface="Cooper Black" charset="0"/>
                <a:cs typeface="Cooper Black" charset="0"/>
              </a:rPr>
              <a:t>BAB 10</a:t>
            </a:r>
          </a:p>
          <a:p>
            <a:pPr marL="0" indent="0" algn="ctr" defTabSz="914400" eaLnBrk="1" hangingPunct="1">
              <a:buFont typeface="Arial" panose="020B0604020202020204" pitchFamily="34" charset="0"/>
              <a:buNone/>
            </a:pPr>
            <a:r>
              <a:rPr lang="en-US" sz="4800" dirty="0" smtClean="0">
                <a:solidFill>
                  <a:schemeClr val="tx2">
                    <a:lumMod val="75000"/>
                  </a:schemeClr>
                </a:solidFill>
                <a:latin typeface="Cooper Black" charset="0"/>
                <a:ea typeface="Cooper Black" charset="0"/>
                <a:cs typeface="Cooper Black" charset="0"/>
              </a:rPr>
              <a:t>INVESTASI </a:t>
            </a:r>
          </a:p>
          <a:p>
            <a:pPr marL="0" indent="0" algn="ctr" defTabSz="914400" eaLnBrk="1" hangingPunct="1">
              <a:buFont typeface="Arial" panose="020B0604020202020204" pitchFamily="34" charset="0"/>
              <a:buNone/>
            </a:pPr>
            <a:r>
              <a:rPr lang="en-US" sz="4800" dirty="0" smtClean="0">
                <a:solidFill>
                  <a:schemeClr val="tx2">
                    <a:lumMod val="75000"/>
                  </a:schemeClr>
                </a:solidFill>
                <a:latin typeface="Cooper Black" charset="0"/>
                <a:ea typeface="Cooper Black" charset="0"/>
                <a:cs typeface="Cooper Black" charset="0"/>
              </a:rPr>
              <a:t>PADA VENTURA BERSAMA</a:t>
            </a:r>
            <a:endParaRPr lang="en-US" sz="4800" dirty="0">
              <a:solidFill>
                <a:schemeClr val="tx2">
                  <a:lumMod val="75000"/>
                </a:schemeClr>
              </a:solidFill>
              <a:latin typeface="Cooper Black" charset="0"/>
              <a:ea typeface="Cooper Black" charset="0"/>
              <a:cs typeface="Cooper Black" charset="0"/>
            </a:endParaRPr>
          </a:p>
        </p:txBody>
      </p:sp>
    </p:spTree>
    <p:extLst>
      <p:ext uri="{BB962C8B-B14F-4D97-AF65-F5344CB8AC3E}">
        <p14:creationId xmlns:p14="http://schemas.microsoft.com/office/powerpoint/2010/main" val="1892462786"/>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p:cNvGraphicFramePr>
            <a:graphicFrameLocks noGrp="1"/>
          </p:cNvGraphicFramePr>
          <p:nvPr>
            <p:ph idx="1"/>
            <p:extLst>
              <p:ext uri="{D42A27DB-BD31-4B8C-83A1-F6EECF244321}">
                <p14:modId xmlns:p14="http://schemas.microsoft.com/office/powerpoint/2010/main" val="3117195554"/>
              </p:ext>
            </p:extLst>
          </p:nvPr>
        </p:nvGraphicFramePr>
        <p:xfrm>
          <a:off x="304800" y="914400"/>
          <a:ext cx="8229600" cy="429101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Title 2"/>
          <p:cNvSpPr>
            <a:spLocks noGrp="1"/>
          </p:cNvSpPr>
          <p:nvPr>
            <p:ph type="title"/>
          </p:nvPr>
        </p:nvSpPr>
        <p:spPr>
          <a:xfrm>
            <a:off x="0" y="5699920"/>
            <a:ext cx="8229600" cy="792162"/>
          </a:xfrm>
        </p:spPr>
        <p:txBody>
          <a:bodyPr/>
          <a:lstStyle/>
          <a:p>
            <a:pPr algn="l"/>
            <a:r>
              <a:rPr lang="en-US" dirty="0" err="1" smtClean="0">
                <a:latin typeface="Cooper Black" charset="0"/>
                <a:ea typeface="Cooper Black" charset="0"/>
                <a:cs typeface="Cooper Black" charset="0"/>
              </a:rPr>
              <a:t>Investasi</a:t>
            </a:r>
            <a:r>
              <a:rPr lang="en-US" dirty="0" smtClean="0">
                <a:latin typeface="Cooper Black" charset="0"/>
                <a:ea typeface="Cooper Black" charset="0"/>
                <a:cs typeface="Cooper Black" charset="0"/>
              </a:rPr>
              <a:t> </a:t>
            </a:r>
            <a:r>
              <a:rPr lang="en-US" dirty="0" err="1" smtClean="0">
                <a:latin typeface="Cooper Black" charset="0"/>
                <a:ea typeface="Cooper Black" charset="0"/>
                <a:cs typeface="Cooper Black" charset="0"/>
              </a:rPr>
              <a:t>pada</a:t>
            </a:r>
            <a:r>
              <a:rPr lang="en-US" dirty="0" smtClean="0">
                <a:latin typeface="Cooper Black" charset="0"/>
                <a:ea typeface="Cooper Black" charset="0"/>
                <a:cs typeface="Cooper Black" charset="0"/>
              </a:rPr>
              <a:t> </a:t>
            </a:r>
            <a:br>
              <a:rPr lang="en-US" dirty="0" smtClean="0">
                <a:latin typeface="Cooper Black" charset="0"/>
                <a:ea typeface="Cooper Black" charset="0"/>
                <a:cs typeface="Cooper Black" charset="0"/>
              </a:rPr>
            </a:br>
            <a:r>
              <a:rPr lang="en-US" dirty="0" smtClean="0">
                <a:latin typeface="Cooper Black" charset="0"/>
                <a:ea typeface="Cooper Black" charset="0"/>
                <a:cs typeface="Cooper Black" charset="0"/>
              </a:rPr>
              <a:t>Ventura </a:t>
            </a:r>
            <a:r>
              <a:rPr lang="en-US" dirty="0" err="1" smtClean="0">
                <a:latin typeface="Cooper Black" charset="0"/>
                <a:ea typeface="Cooper Black" charset="0"/>
                <a:cs typeface="Cooper Black" charset="0"/>
              </a:rPr>
              <a:t>Bersama</a:t>
            </a:r>
            <a:endParaRPr lang="en-US" dirty="0">
              <a:latin typeface="Cooper Black" charset="0"/>
              <a:ea typeface="Cooper Black" charset="0"/>
              <a:cs typeface="Cooper Black" charset="0"/>
            </a:endParaRPr>
          </a:p>
        </p:txBody>
      </p:sp>
      <p:sp>
        <p:nvSpPr>
          <p:cNvPr id="4" name="Slide Number Placeholder 3"/>
          <p:cNvSpPr>
            <a:spLocks noGrp="1"/>
          </p:cNvSpPr>
          <p:nvPr>
            <p:ph type="sldNum" sz="quarter" idx="10"/>
          </p:nvPr>
        </p:nvSpPr>
        <p:spPr/>
        <p:txBody>
          <a:bodyPr/>
          <a:lstStyle/>
          <a:p>
            <a:pPr>
              <a:defRPr/>
            </a:pPr>
            <a:fld id="{0E5C9E0E-0EF2-4B31-B3CC-9630651E1B18}" type="slidenum">
              <a:rPr lang="en-US" smtClean="0">
                <a:solidFill>
                  <a:schemeClr val="tx1"/>
                </a:solidFill>
              </a:rPr>
              <a:pPr>
                <a:defRPr/>
              </a:pPr>
              <a:t>35</a:t>
            </a:fld>
            <a:endParaRPr lang="en-US" dirty="0">
              <a:solidFill>
                <a:schemeClr val="tx1"/>
              </a:solidFill>
            </a:endParaRPr>
          </a:p>
        </p:txBody>
      </p:sp>
    </p:spTree>
    <p:extLst>
      <p:ext uri="{BB962C8B-B14F-4D97-AF65-F5344CB8AC3E}">
        <p14:creationId xmlns:p14="http://schemas.microsoft.com/office/powerpoint/2010/main" val="338529787"/>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889D8090-2703-4DCF-BB53-1886BDC994C5}" type="slidenum">
              <a:rPr lang="en-US" b="1" smtClean="0">
                <a:solidFill>
                  <a:schemeClr val="tx1"/>
                </a:solidFill>
                <a:latin typeface="Times New Roman" charset="0"/>
                <a:ea typeface="Times New Roman" charset="0"/>
                <a:cs typeface="Times New Roman" charset="0"/>
              </a:rPr>
              <a:pPr>
                <a:defRPr/>
              </a:pPr>
              <a:t>36</a:t>
            </a:fld>
            <a:endParaRPr lang="en-US" b="1" dirty="0">
              <a:solidFill>
                <a:schemeClr val="tx1"/>
              </a:solidFill>
              <a:latin typeface="Times New Roman" charset="0"/>
              <a:ea typeface="Times New Roman" charset="0"/>
              <a:cs typeface="Times New Roman" charset="0"/>
            </a:endParaRPr>
          </a:p>
        </p:txBody>
      </p:sp>
      <p:sp>
        <p:nvSpPr>
          <p:cNvPr id="3" name="Title 3"/>
          <p:cNvSpPr txBox="1">
            <a:spLocks/>
          </p:cNvSpPr>
          <p:nvPr/>
        </p:nvSpPr>
        <p:spPr bwMode="auto">
          <a:xfrm>
            <a:off x="-152400" y="1265238"/>
            <a:ext cx="9601200" cy="792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fontAlgn="base">
              <a:spcBef>
                <a:spcPct val="0"/>
              </a:spcBef>
              <a:spcAft>
                <a:spcPct val="0"/>
              </a:spcAft>
              <a:defRPr sz="4400" kern="1200">
                <a:solidFill>
                  <a:schemeClr val="tx1"/>
                </a:solidFill>
                <a:latin typeface="Times New Roman" pitchFamily="18" charset="0"/>
                <a:ea typeface="+mj-ea"/>
                <a:cs typeface="Times New Roman" pitchFamily="18" charset="0"/>
              </a:defRPr>
            </a:lvl1pPr>
            <a:lvl2pPr algn="ctr" rtl="0" fontAlgn="base">
              <a:spcBef>
                <a:spcPct val="0"/>
              </a:spcBef>
              <a:spcAft>
                <a:spcPct val="0"/>
              </a:spcAft>
              <a:defRPr sz="4400">
                <a:solidFill>
                  <a:schemeClr val="tx1"/>
                </a:solidFill>
                <a:latin typeface="Calibri" panose="020F0502020204030204" pitchFamily="34" charset="0"/>
              </a:defRPr>
            </a:lvl2pPr>
            <a:lvl3pPr algn="ctr" rtl="0" fontAlgn="base">
              <a:spcBef>
                <a:spcPct val="0"/>
              </a:spcBef>
              <a:spcAft>
                <a:spcPct val="0"/>
              </a:spcAft>
              <a:defRPr sz="4400">
                <a:solidFill>
                  <a:schemeClr val="tx1"/>
                </a:solidFill>
                <a:latin typeface="Calibri" panose="020F0502020204030204" pitchFamily="34" charset="0"/>
              </a:defRPr>
            </a:lvl3pPr>
            <a:lvl4pPr algn="ctr" rtl="0" fontAlgn="base">
              <a:spcBef>
                <a:spcPct val="0"/>
              </a:spcBef>
              <a:spcAft>
                <a:spcPct val="0"/>
              </a:spcAft>
              <a:defRPr sz="4400">
                <a:solidFill>
                  <a:schemeClr val="tx1"/>
                </a:solidFill>
                <a:latin typeface="Calibri" panose="020F0502020204030204" pitchFamily="34" charset="0"/>
              </a:defRPr>
            </a:lvl4pPr>
            <a:lvl5pPr algn="ctr" rtl="0" fontAlgn="base">
              <a:spcBef>
                <a:spcPct val="0"/>
              </a:spcBef>
              <a:spcAft>
                <a:spcPct val="0"/>
              </a:spcAft>
              <a:defRPr sz="4400">
                <a:solidFill>
                  <a:schemeClr val="tx1"/>
                </a:solidFill>
                <a:latin typeface="Calibri" panose="020F0502020204030204" pitchFamily="34" charset="0"/>
              </a:defRPr>
            </a:lvl5pPr>
            <a:lvl6pPr marL="457200" algn="ctr" rtl="0" fontAlgn="base">
              <a:spcBef>
                <a:spcPct val="0"/>
              </a:spcBef>
              <a:spcAft>
                <a:spcPct val="0"/>
              </a:spcAft>
              <a:defRPr sz="4400">
                <a:solidFill>
                  <a:schemeClr val="tx1"/>
                </a:solidFill>
                <a:latin typeface="Calibri" panose="020F0502020204030204" pitchFamily="34" charset="0"/>
              </a:defRPr>
            </a:lvl6pPr>
            <a:lvl7pPr marL="914400" algn="ctr" rtl="0" fontAlgn="base">
              <a:spcBef>
                <a:spcPct val="0"/>
              </a:spcBef>
              <a:spcAft>
                <a:spcPct val="0"/>
              </a:spcAft>
              <a:defRPr sz="4400">
                <a:solidFill>
                  <a:schemeClr val="tx1"/>
                </a:solidFill>
                <a:latin typeface="Calibri" panose="020F0502020204030204" pitchFamily="34" charset="0"/>
              </a:defRPr>
            </a:lvl7pPr>
            <a:lvl8pPr marL="1371600" algn="ctr" rtl="0" fontAlgn="base">
              <a:spcBef>
                <a:spcPct val="0"/>
              </a:spcBef>
              <a:spcAft>
                <a:spcPct val="0"/>
              </a:spcAft>
              <a:defRPr sz="4400">
                <a:solidFill>
                  <a:schemeClr val="tx1"/>
                </a:solidFill>
                <a:latin typeface="Calibri" panose="020F0502020204030204" pitchFamily="34" charset="0"/>
              </a:defRPr>
            </a:lvl8pPr>
            <a:lvl9pPr marL="1828800" algn="ctr" rtl="0" fontAlgn="base">
              <a:spcBef>
                <a:spcPct val="0"/>
              </a:spcBef>
              <a:spcAft>
                <a:spcPct val="0"/>
              </a:spcAft>
              <a:defRPr sz="4400">
                <a:solidFill>
                  <a:schemeClr val="tx1"/>
                </a:solidFill>
                <a:latin typeface="Calibri" panose="020F0502020204030204" pitchFamily="34" charset="0"/>
              </a:defRPr>
            </a:lvl9pPr>
          </a:lstStyle>
          <a:p>
            <a:pPr defTabSz="914400" eaLnBrk="1" hangingPunct="1"/>
            <a:r>
              <a:rPr lang="en-US" sz="4200" b="1" dirty="0" smtClean="0">
                <a:latin typeface="Cooper Black" charset="0"/>
                <a:ea typeface="Cooper Black" charset="0"/>
                <a:cs typeface="Cooper Black" charset="0"/>
              </a:rPr>
              <a:t>PERMINTAAN TANGGAPAN (7)</a:t>
            </a:r>
            <a:endParaRPr lang="en-US" sz="4200" b="1" dirty="0">
              <a:latin typeface="Cooper Black" charset="0"/>
              <a:ea typeface="Cooper Black" charset="0"/>
              <a:cs typeface="Cooper Black" charset="0"/>
            </a:endParaRPr>
          </a:p>
        </p:txBody>
      </p:sp>
      <p:sp>
        <p:nvSpPr>
          <p:cNvPr id="4" name="Action Button: Custom 3">
            <a:hlinkClick r:id="" action="ppaction://noaction" highlightClick="1"/>
          </p:cNvPr>
          <p:cNvSpPr/>
          <p:nvPr/>
        </p:nvSpPr>
        <p:spPr>
          <a:xfrm>
            <a:off x="381000" y="2286000"/>
            <a:ext cx="8305800" cy="3429000"/>
          </a:xfrm>
          <a:prstGeom prst="actionButtonBlank">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b="1" i="1" dirty="0" err="1" smtClean="0">
                <a:solidFill>
                  <a:schemeClr val="tx1"/>
                </a:solidFill>
                <a:latin typeface="Times New Roman" charset="0"/>
                <a:ea typeface="Times New Roman" charset="0"/>
                <a:cs typeface="Times New Roman" charset="0"/>
              </a:rPr>
              <a:t>Apakah</a:t>
            </a:r>
            <a:r>
              <a:rPr lang="en-US" sz="3000" b="1" i="1" dirty="0" smtClean="0">
                <a:solidFill>
                  <a:schemeClr val="tx1"/>
                </a:solidFill>
                <a:latin typeface="Times New Roman" charset="0"/>
                <a:ea typeface="Times New Roman" charset="0"/>
                <a:cs typeface="Times New Roman" charset="0"/>
              </a:rPr>
              <a:t> </a:t>
            </a:r>
            <a:r>
              <a:rPr lang="en-US" sz="3000" b="1" i="1" dirty="0" err="1" smtClean="0">
                <a:solidFill>
                  <a:schemeClr val="tx1"/>
                </a:solidFill>
                <a:latin typeface="Times New Roman" charset="0"/>
                <a:ea typeface="Times New Roman" charset="0"/>
                <a:cs typeface="Times New Roman" charset="0"/>
              </a:rPr>
              <a:t>Anda</a:t>
            </a:r>
            <a:r>
              <a:rPr lang="en-US" sz="3000" b="1" i="1" dirty="0" smtClean="0">
                <a:solidFill>
                  <a:schemeClr val="tx1"/>
                </a:solidFill>
                <a:latin typeface="Times New Roman" charset="0"/>
                <a:ea typeface="Times New Roman" charset="0"/>
                <a:cs typeface="Times New Roman" charset="0"/>
              </a:rPr>
              <a:t> </a:t>
            </a:r>
            <a:r>
              <a:rPr lang="en-US" sz="3000" b="1" i="1" dirty="0" err="1" smtClean="0">
                <a:solidFill>
                  <a:schemeClr val="tx1"/>
                </a:solidFill>
                <a:latin typeface="Times New Roman" charset="0"/>
                <a:ea typeface="Times New Roman" charset="0"/>
                <a:cs typeface="Times New Roman" charset="0"/>
              </a:rPr>
              <a:t>setuju</a:t>
            </a:r>
            <a:r>
              <a:rPr lang="en-US" sz="3000" b="1" i="1" dirty="0" smtClean="0">
                <a:solidFill>
                  <a:schemeClr val="tx1"/>
                </a:solidFill>
                <a:latin typeface="Times New Roman" charset="0"/>
                <a:ea typeface="Times New Roman" charset="0"/>
                <a:cs typeface="Times New Roman" charset="0"/>
              </a:rPr>
              <a:t> </a:t>
            </a:r>
            <a:r>
              <a:rPr lang="en-US" sz="3000" b="1" i="1" dirty="0" err="1" smtClean="0">
                <a:solidFill>
                  <a:schemeClr val="tx1"/>
                </a:solidFill>
                <a:latin typeface="Times New Roman" charset="0"/>
                <a:ea typeface="Times New Roman" charset="0"/>
                <a:cs typeface="Times New Roman" charset="0"/>
              </a:rPr>
              <a:t>dengan</a:t>
            </a:r>
            <a:r>
              <a:rPr lang="en-US" sz="3000" b="1" i="1" dirty="0" smtClean="0">
                <a:solidFill>
                  <a:schemeClr val="tx1"/>
                </a:solidFill>
                <a:latin typeface="Times New Roman" charset="0"/>
                <a:ea typeface="Times New Roman" charset="0"/>
                <a:cs typeface="Times New Roman" charset="0"/>
              </a:rPr>
              <a:t> </a:t>
            </a:r>
            <a:r>
              <a:rPr lang="en-US" sz="3000" b="1" i="1" dirty="0" err="1" smtClean="0">
                <a:solidFill>
                  <a:schemeClr val="tx1"/>
                </a:solidFill>
                <a:latin typeface="Times New Roman" charset="0"/>
                <a:ea typeface="Times New Roman" charset="0"/>
                <a:cs typeface="Times New Roman" charset="0"/>
              </a:rPr>
              <a:t>pengaturan</a:t>
            </a:r>
            <a:r>
              <a:rPr lang="en-US" sz="3000" b="1" i="1" dirty="0" smtClean="0">
                <a:solidFill>
                  <a:schemeClr val="tx1"/>
                </a:solidFill>
                <a:latin typeface="Times New Roman" charset="0"/>
                <a:ea typeface="Times New Roman" charset="0"/>
                <a:cs typeface="Times New Roman" charset="0"/>
              </a:rPr>
              <a:t> yang </a:t>
            </a:r>
            <a:r>
              <a:rPr lang="en-US" sz="3000" b="1" i="1" dirty="0" err="1" smtClean="0">
                <a:solidFill>
                  <a:schemeClr val="tx1"/>
                </a:solidFill>
                <a:latin typeface="Times New Roman" charset="0"/>
                <a:ea typeface="Times New Roman" charset="0"/>
                <a:cs typeface="Times New Roman" charset="0"/>
              </a:rPr>
              <a:t>ada</a:t>
            </a:r>
            <a:r>
              <a:rPr lang="en-US" sz="3000" b="1" i="1" dirty="0" smtClean="0">
                <a:solidFill>
                  <a:schemeClr val="tx1"/>
                </a:solidFill>
                <a:latin typeface="Times New Roman" charset="0"/>
                <a:ea typeface="Times New Roman" charset="0"/>
                <a:cs typeface="Times New Roman" charset="0"/>
              </a:rPr>
              <a:t> </a:t>
            </a:r>
            <a:r>
              <a:rPr lang="en-US" sz="3000" b="1" i="1" dirty="0" err="1" smtClean="0">
                <a:solidFill>
                  <a:schemeClr val="tx1"/>
                </a:solidFill>
                <a:latin typeface="Times New Roman" charset="0"/>
                <a:ea typeface="Times New Roman" charset="0"/>
                <a:cs typeface="Times New Roman" charset="0"/>
              </a:rPr>
              <a:t>dalam</a:t>
            </a:r>
            <a:r>
              <a:rPr lang="en-US" sz="3000" b="1" i="1" dirty="0" smtClean="0">
                <a:solidFill>
                  <a:schemeClr val="tx1"/>
                </a:solidFill>
                <a:latin typeface="Times New Roman" charset="0"/>
                <a:ea typeface="Times New Roman" charset="0"/>
                <a:cs typeface="Times New Roman" charset="0"/>
              </a:rPr>
              <a:t> Bab 10 </a:t>
            </a:r>
            <a:r>
              <a:rPr lang="en-US" sz="3000" b="1" i="1" dirty="0" err="1" smtClean="0">
                <a:solidFill>
                  <a:schemeClr val="tx1"/>
                </a:solidFill>
                <a:latin typeface="Times New Roman" charset="0"/>
                <a:ea typeface="Times New Roman" charset="0"/>
                <a:cs typeface="Times New Roman" charset="0"/>
              </a:rPr>
              <a:t>tentang</a:t>
            </a:r>
            <a:r>
              <a:rPr lang="en-US" sz="3000" b="1" i="1" dirty="0" smtClean="0">
                <a:solidFill>
                  <a:schemeClr val="tx1"/>
                </a:solidFill>
                <a:latin typeface="Times New Roman" charset="0"/>
                <a:ea typeface="Times New Roman" charset="0"/>
                <a:cs typeface="Times New Roman" charset="0"/>
              </a:rPr>
              <a:t> </a:t>
            </a:r>
            <a:r>
              <a:rPr lang="en-US" sz="3000" b="1" dirty="0" err="1" smtClean="0">
                <a:solidFill>
                  <a:schemeClr val="tx1"/>
                </a:solidFill>
                <a:latin typeface="Times New Roman" charset="0"/>
                <a:ea typeface="Times New Roman" charset="0"/>
                <a:cs typeface="Times New Roman" charset="0"/>
              </a:rPr>
              <a:t>Investasi</a:t>
            </a:r>
            <a:r>
              <a:rPr lang="en-US" sz="3000" b="1" dirty="0" smtClean="0">
                <a:solidFill>
                  <a:schemeClr val="tx1"/>
                </a:solidFill>
                <a:latin typeface="Times New Roman" charset="0"/>
                <a:ea typeface="Times New Roman" charset="0"/>
                <a:cs typeface="Times New Roman" charset="0"/>
              </a:rPr>
              <a:t> </a:t>
            </a:r>
            <a:r>
              <a:rPr lang="en-US" sz="3000" b="1" dirty="0" err="1" smtClean="0">
                <a:solidFill>
                  <a:schemeClr val="tx1"/>
                </a:solidFill>
                <a:latin typeface="Times New Roman" charset="0"/>
                <a:ea typeface="Times New Roman" charset="0"/>
                <a:cs typeface="Times New Roman" charset="0"/>
              </a:rPr>
              <a:t>pada</a:t>
            </a:r>
            <a:r>
              <a:rPr lang="en-US" sz="3000" b="1" dirty="0" smtClean="0">
                <a:solidFill>
                  <a:schemeClr val="tx1"/>
                </a:solidFill>
                <a:latin typeface="Times New Roman" charset="0"/>
                <a:ea typeface="Times New Roman" charset="0"/>
                <a:cs typeface="Times New Roman" charset="0"/>
              </a:rPr>
              <a:t> Ventura </a:t>
            </a:r>
            <a:r>
              <a:rPr lang="en-US" sz="3000" b="1" dirty="0" err="1" smtClean="0">
                <a:solidFill>
                  <a:schemeClr val="tx1"/>
                </a:solidFill>
                <a:latin typeface="Times New Roman" charset="0"/>
                <a:ea typeface="Times New Roman" charset="0"/>
                <a:cs typeface="Times New Roman" charset="0"/>
              </a:rPr>
              <a:t>Bersama</a:t>
            </a:r>
            <a:r>
              <a:rPr lang="en-US" sz="3000" b="1" dirty="0" smtClean="0">
                <a:solidFill>
                  <a:schemeClr val="tx1"/>
                </a:solidFill>
                <a:latin typeface="Times New Roman" charset="0"/>
                <a:ea typeface="Times New Roman" charset="0"/>
                <a:cs typeface="Times New Roman" charset="0"/>
              </a:rPr>
              <a:t> </a:t>
            </a:r>
            <a:r>
              <a:rPr lang="en-US" sz="3000" b="1" i="1" dirty="0" smtClean="0">
                <a:solidFill>
                  <a:schemeClr val="tx1"/>
                </a:solidFill>
                <a:latin typeface="Times New Roman" charset="0"/>
                <a:ea typeface="Times New Roman" charset="0"/>
                <a:cs typeface="Times New Roman" charset="0"/>
              </a:rPr>
              <a:t>yang </a:t>
            </a:r>
            <a:r>
              <a:rPr lang="en-US" sz="3000" b="1" i="1" dirty="0" err="1" smtClean="0">
                <a:solidFill>
                  <a:schemeClr val="tx1"/>
                </a:solidFill>
                <a:latin typeface="Times New Roman" charset="0"/>
                <a:ea typeface="Times New Roman" charset="0"/>
                <a:cs typeface="Times New Roman" charset="0"/>
              </a:rPr>
              <a:t>diatur</a:t>
            </a:r>
            <a:r>
              <a:rPr lang="en-US" sz="3000" b="1" i="1" dirty="0" smtClean="0">
                <a:solidFill>
                  <a:schemeClr val="tx1"/>
                </a:solidFill>
                <a:latin typeface="Times New Roman" charset="0"/>
                <a:ea typeface="Times New Roman" charset="0"/>
                <a:cs typeface="Times New Roman" charset="0"/>
              </a:rPr>
              <a:t> </a:t>
            </a:r>
            <a:r>
              <a:rPr lang="en-US" sz="3000" b="1" i="1" dirty="0" err="1" smtClean="0">
                <a:solidFill>
                  <a:schemeClr val="tx1"/>
                </a:solidFill>
                <a:latin typeface="Times New Roman" charset="0"/>
                <a:ea typeface="Times New Roman" charset="0"/>
                <a:cs typeface="Times New Roman" charset="0"/>
              </a:rPr>
              <a:t>dalam</a:t>
            </a:r>
            <a:r>
              <a:rPr lang="en-US" sz="3000" b="1" i="1" dirty="0" smtClean="0">
                <a:solidFill>
                  <a:schemeClr val="tx1"/>
                </a:solidFill>
                <a:latin typeface="Times New Roman" charset="0"/>
                <a:ea typeface="Times New Roman" charset="0"/>
                <a:cs typeface="Times New Roman" charset="0"/>
              </a:rPr>
              <a:t> ED SAK EMKM </a:t>
            </a:r>
            <a:r>
              <a:rPr lang="en-US" sz="3000" b="1" i="1" dirty="0" err="1" smtClean="0">
                <a:solidFill>
                  <a:schemeClr val="tx1"/>
                </a:solidFill>
                <a:latin typeface="Times New Roman" charset="0"/>
                <a:ea typeface="Times New Roman" charset="0"/>
                <a:cs typeface="Times New Roman" charset="0"/>
              </a:rPr>
              <a:t>ini</a:t>
            </a:r>
            <a:r>
              <a:rPr lang="en-US" sz="3000" b="1" i="1" dirty="0" smtClean="0">
                <a:solidFill>
                  <a:schemeClr val="tx1"/>
                </a:solidFill>
                <a:latin typeface="Times New Roman" charset="0"/>
                <a:ea typeface="Times New Roman" charset="0"/>
                <a:cs typeface="Times New Roman" charset="0"/>
              </a:rPr>
              <a:t>?</a:t>
            </a:r>
          </a:p>
          <a:p>
            <a:pPr algn="ctr"/>
            <a:r>
              <a:rPr lang="en-US" sz="3000" b="1" i="1" dirty="0" err="1" smtClean="0">
                <a:solidFill>
                  <a:schemeClr val="tx1"/>
                </a:solidFill>
                <a:latin typeface="Times New Roman" charset="0"/>
                <a:ea typeface="Times New Roman" charset="0"/>
                <a:cs typeface="Times New Roman" charset="0"/>
              </a:rPr>
              <a:t>Jika</a:t>
            </a:r>
            <a:r>
              <a:rPr lang="en-US" sz="3000" b="1" i="1" dirty="0" smtClean="0">
                <a:solidFill>
                  <a:schemeClr val="tx1"/>
                </a:solidFill>
                <a:latin typeface="Times New Roman" charset="0"/>
                <a:ea typeface="Times New Roman" charset="0"/>
                <a:cs typeface="Times New Roman" charset="0"/>
              </a:rPr>
              <a:t> </a:t>
            </a:r>
            <a:r>
              <a:rPr lang="en-US" sz="3000" b="1" i="1" dirty="0" err="1" smtClean="0">
                <a:solidFill>
                  <a:schemeClr val="tx1"/>
                </a:solidFill>
                <a:latin typeface="Times New Roman" charset="0"/>
                <a:ea typeface="Times New Roman" charset="0"/>
                <a:cs typeface="Times New Roman" charset="0"/>
              </a:rPr>
              <a:t>tidak</a:t>
            </a:r>
            <a:r>
              <a:rPr lang="en-US" sz="3000" b="1" i="1" dirty="0" smtClean="0">
                <a:solidFill>
                  <a:schemeClr val="tx1"/>
                </a:solidFill>
                <a:latin typeface="Times New Roman" charset="0"/>
                <a:ea typeface="Times New Roman" charset="0"/>
                <a:cs typeface="Times New Roman" charset="0"/>
              </a:rPr>
              <a:t>, </a:t>
            </a:r>
            <a:r>
              <a:rPr lang="en-US" sz="3000" b="1" i="1" dirty="0" err="1" smtClean="0">
                <a:solidFill>
                  <a:schemeClr val="tx1"/>
                </a:solidFill>
                <a:latin typeface="Times New Roman" charset="0"/>
                <a:ea typeface="Times New Roman" charset="0"/>
                <a:cs typeface="Times New Roman" charset="0"/>
              </a:rPr>
              <a:t>apa</a:t>
            </a:r>
            <a:r>
              <a:rPr lang="en-US" sz="3000" b="1" i="1" dirty="0" smtClean="0">
                <a:solidFill>
                  <a:schemeClr val="tx1"/>
                </a:solidFill>
                <a:latin typeface="Times New Roman" charset="0"/>
                <a:ea typeface="Times New Roman" charset="0"/>
                <a:cs typeface="Times New Roman" charset="0"/>
              </a:rPr>
              <a:t> </a:t>
            </a:r>
            <a:r>
              <a:rPr lang="en-US" sz="3000" b="1" i="1" dirty="0" err="1" smtClean="0">
                <a:solidFill>
                  <a:schemeClr val="tx1"/>
                </a:solidFill>
                <a:latin typeface="Times New Roman" charset="0"/>
                <a:ea typeface="Times New Roman" charset="0"/>
                <a:cs typeface="Times New Roman" charset="0"/>
              </a:rPr>
              <a:t>alasan</a:t>
            </a:r>
            <a:r>
              <a:rPr lang="en-US" sz="3000" b="1" i="1" dirty="0" smtClean="0">
                <a:solidFill>
                  <a:schemeClr val="tx1"/>
                </a:solidFill>
                <a:latin typeface="Times New Roman" charset="0"/>
                <a:ea typeface="Times New Roman" charset="0"/>
                <a:cs typeface="Times New Roman" charset="0"/>
              </a:rPr>
              <a:t> </a:t>
            </a:r>
            <a:r>
              <a:rPr lang="en-US" sz="3000" b="1" i="1" dirty="0" err="1" smtClean="0">
                <a:solidFill>
                  <a:schemeClr val="tx1"/>
                </a:solidFill>
                <a:latin typeface="Times New Roman" charset="0"/>
                <a:ea typeface="Times New Roman" charset="0"/>
                <a:cs typeface="Times New Roman" charset="0"/>
              </a:rPr>
              <a:t>Anda</a:t>
            </a:r>
            <a:r>
              <a:rPr lang="en-US" sz="3000" b="1" i="1" dirty="0" smtClean="0">
                <a:solidFill>
                  <a:schemeClr val="tx1"/>
                </a:solidFill>
                <a:latin typeface="Times New Roman" charset="0"/>
                <a:ea typeface="Times New Roman" charset="0"/>
                <a:cs typeface="Times New Roman" charset="0"/>
              </a:rPr>
              <a:t>?</a:t>
            </a:r>
            <a:endParaRPr lang="en-US" sz="3000" b="1" i="1" dirty="0">
              <a:solidFill>
                <a:schemeClr val="tx1"/>
              </a:solidFill>
              <a:latin typeface="Times New Roman" charset="0"/>
              <a:ea typeface="Times New Roman" charset="0"/>
              <a:cs typeface="Times New Roman" charset="0"/>
            </a:endParaRPr>
          </a:p>
        </p:txBody>
      </p:sp>
    </p:spTree>
    <p:extLst>
      <p:ext uri="{BB962C8B-B14F-4D97-AF65-F5344CB8AC3E}">
        <p14:creationId xmlns:p14="http://schemas.microsoft.com/office/powerpoint/2010/main" val="1917049874"/>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txBox="1">
            <a:spLocks/>
          </p:cNvSpPr>
          <p:nvPr/>
        </p:nvSpPr>
        <p:spPr>
          <a:xfrm>
            <a:off x="76200" y="1981200"/>
            <a:ext cx="9067800" cy="4291097"/>
          </a:xfrm>
          <a:prstGeom prst="rect">
            <a:avLst/>
          </a:prstGeom>
        </p:spPr>
        <p:txBody>
          <a:bodyPr/>
          <a:lstStyle>
            <a:lvl1pPr marL="342900" indent="-342900" algn="l" rtl="0" fontAlgn="base">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defTabSz="914400" eaLnBrk="1" hangingPunct="1">
              <a:buFont typeface="Arial" panose="020B0604020202020204" pitchFamily="34" charset="0"/>
              <a:buNone/>
            </a:pPr>
            <a:r>
              <a:rPr lang="en-US" sz="4800" dirty="0" smtClean="0">
                <a:solidFill>
                  <a:schemeClr val="tx2">
                    <a:lumMod val="75000"/>
                  </a:schemeClr>
                </a:solidFill>
                <a:latin typeface="Cooper Black" charset="0"/>
                <a:ea typeface="Cooper Black" charset="0"/>
                <a:cs typeface="Cooper Black" charset="0"/>
              </a:rPr>
              <a:t>BAB 11</a:t>
            </a:r>
          </a:p>
          <a:p>
            <a:pPr marL="0" indent="0" algn="ctr" defTabSz="914400" eaLnBrk="1" hangingPunct="1">
              <a:buFont typeface="Arial" panose="020B0604020202020204" pitchFamily="34" charset="0"/>
              <a:buNone/>
            </a:pPr>
            <a:r>
              <a:rPr lang="en-US" sz="4800" dirty="0" smtClean="0">
                <a:solidFill>
                  <a:schemeClr val="tx2">
                    <a:lumMod val="75000"/>
                  </a:schemeClr>
                </a:solidFill>
                <a:latin typeface="Cooper Black" charset="0"/>
                <a:ea typeface="Cooper Black" charset="0"/>
                <a:cs typeface="Cooper Black" charset="0"/>
              </a:rPr>
              <a:t>ASET TETAP</a:t>
            </a:r>
            <a:endParaRPr lang="en-US" sz="4800" dirty="0">
              <a:solidFill>
                <a:schemeClr val="tx2">
                  <a:lumMod val="75000"/>
                </a:schemeClr>
              </a:solidFill>
              <a:latin typeface="Cooper Black" charset="0"/>
              <a:ea typeface="Cooper Black" charset="0"/>
              <a:cs typeface="Cooper Black" charset="0"/>
            </a:endParaRPr>
          </a:p>
        </p:txBody>
      </p:sp>
    </p:spTree>
    <p:extLst>
      <p:ext uri="{BB962C8B-B14F-4D97-AF65-F5344CB8AC3E}">
        <p14:creationId xmlns:p14="http://schemas.microsoft.com/office/powerpoint/2010/main" val="1553151918"/>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52400" y="1676400"/>
            <a:ext cx="8839200" cy="4291097"/>
          </a:xfrm>
        </p:spPr>
        <p:txBody>
          <a:bodyPr/>
          <a:lstStyle/>
          <a:p>
            <a:r>
              <a:rPr lang="en-US" sz="2800" dirty="0" err="1" smtClean="0"/>
              <a:t>Mengatur</a:t>
            </a:r>
            <a:r>
              <a:rPr lang="en-US" sz="2800" dirty="0" smtClean="0"/>
              <a:t> </a:t>
            </a:r>
            <a:r>
              <a:rPr lang="en-US" sz="2800" b="1" dirty="0" err="1" smtClean="0">
                <a:solidFill>
                  <a:schemeClr val="accent1">
                    <a:lumMod val="50000"/>
                  </a:schemeClr>
                </a:solidFill>
              </a:rPr>
              <a:t>prinsip-prinsip</a:t>
            </a:r>
            <a:r>
              <a:rPr lang="en-US" sz="2800" b="1" dirty="0" smtClean="0">
                <a:solidFill>
                  <a:schemeClr val="accent1">
                    <a:lumMod val="50000"/>
                  </a:schemeClr>
                </a:solidFill>
              </a:rPr>
              <a:t> </a:t>
            </a:r>
            <a:r>
              <a:rPr lang="en-US" sz="2800" b="1" dirty="0" err="1" smtClean="0">
                <a:solidFill>
                  <a:schemeClr val="accent1">
                    <a:lumMod val="50000"/>
                  </a:schemeClr>
                </a:solidFill>
              </a:rPr>
              <a:t>pengakuan</a:t>
            </a:r>
            <a:r>
              <a:rPr lang="en-US" sz="2800" b="1" dirty="0" smtClean="0">
                <a:solidFill>
                  <a:schemeClr val="accent1">
                    <a:lumMod val="50000"/>
                  </a:schemeClr>
                </a:solidFill>
              </a:rPr>
              <a:t> </a:t>
            </a:r>
            <a:r>
              <a:rPr lang="en-US" sz="2800" b="1" dirty="0" err="1" smtClean="0">
                <a:solidFill>
                  <a:schemeClr val="accent1">
                    <a:lumMod val="50000"/>
                  </a:schemeClr>
                </a:solidFill>
              </a:rPr>
              <a:t>dan</a:t>
            </a:r>
            <a:r>
              <a:rPr lang="en-US" sz="2800" b="1" dirty="0" smtClean="0">
                <a:solidFill>
                  <a:schemeClr val="accent1">
                    <a:lumMod val="50000"/>
                  </a:schemeClr>
                </a:solidFill>
              </a:rPr>
              <a:t> </a:t>
            </a:r>
            <a:r>
              <a:rPr lang="en-US" sz="2800" b="1" dirty="0" err="1" smtClean="0">
                <a:solidFill>
                  <a:schemeClr val="accent1">
                    <a:lumMod val="50000"/>
                  </a:schemeClr>
                </a:solidFill>
              </a:rPr>
              <a:t>pengukuran</a:t>
            </a:r>
            <a:r>
              <a:rPr lang="en-US" sz="2800" b="1" dirty="0" smtClean="0">
                <a:solidFill>
                  <a:schemeClr val="accent1">
                    <a:lumMod val="50000"/>
                  </a:schemeClr>
                </a:solidFill>
              </a:rPr>
              <a:t> </a:t>
            </a:r>
            <a:r>
              <a:rPr lang="en-US" sz="2800" b="1" dirty="0" err="1" smtClean="0">
                <a:solidFill>
                  <a:schemeClr val="accent1">
                    <a:lumMod val="50000"/>
                  </a:schemeClr>
                </a:solidFill>
              </a:rPr>
              <a:t>aset</a:t>
            </a:r>
            <a:r>
              <a:rPr lang="en-US" sz="2800" b="1" dirty="0" smtClean="0">
                <a:solidFill>
                  <a:schemeClr val="accent1">
                    <a:lumMod val="50000"/>
                  </a:schemeClr>
                </a:solidFill>
              </a:rPr>
              <a:t> </a:t>
            </a:r>
            <a:r>
              <a:rPr lang="en-US" sz="2800" b="1" dirty="0" err="1" smtClean="0">
                <a:solidFill>
                  <a:schemeClr val="accent1">
                    <a:lumMod val="50000"/>
                  </a:schemeClr>
                </a:solidFill>
              </a:rPr>
              <a:t>tetap</a:t>
            </a:r>
            <a:r>
              <a:rPr lang="en-US" sz="2800" dirty="0" smtClean="0"/>
              <a:t>, </a:t>
            </a:r>
            <a:r>
              <a:rPr lang="en-US" sz="2800" dirty="0" err="1" smtClean="0"/>
              <a:t>termasuk</a:t>
            </a:r>
            <a:r>
              <a:rPr lang="en-US" sz="2800" dirty="0" smtClean="0"/>
              <a:t> </a:t>
            </a:r>
            <a:r>
              <a:rPr lang="en-US" sz="2800" dirty="0" err="1" smtClean="0"/>
              <a:t>tanah</a:t>
            </a:r>
            <a:r>
              <a:rPr lang="en-US" sz="2800" dirty="0" smtClean="0"/>
              <a:t> </a:t>
            </a:r>
            <a:r>
              <a:rPr lang="en-US" sz="2800" dirty="0" err="1" smtClean="0"/>
              <a:t>dan</a:t>
            </a:r>
            <a:r>
              <a:rPr lang="en-US" sz="2800" dirty="0" smtClean="0"/>
              <a:t> </a:t>
            </a:r>
            <a:r>
              <a:rPr lang="en-US" sz="2800" dirty="0" err="1" smtClean="0"/>
              <a:t>bangunan</a:t>
            </a:r>
            <a:r>
              <a:rPr lang="en-US" sz="2800" dirty="0" smtClean="0"/>
              <a:t> yang </a:t>
            </a:r>
            <a:r>
              <a:rPr lang="en-US" sz="2800" dirty="0" err="1" smtClean="0"/>
              <a:t>dimiliki</a:t>
            </a:r>
            <a:r>
              <a:rPr lang="en-US" sz="2800" dirty="0" smtClean="0"/>
              <a:t> </a:t>
            </a:r>
            <a:r>
              <a:rPr lang="en-US" sz="2800" dirty="0" err="1" smtClean="0"/>
              <a:t>untuk</a:t>
            </a:r>
            <a:r>
              <a:rPr lang="en-US" sz="2800" dirty="0" smtClean="0"/>
              <a:t> </a:t>
            </a:r>
            <a:r>
              <a:rPr lang="en-US" sz="2800" dirty="0" err="1" smtClean="0"/>
              <a:t>menghasilkan</a:t>
            </a:r>
            <a:r>
              <a:rPr lang="en-US" sz="2800" dirty="0" smtClean="0"/>
              <a:t> </a:t>
            </a:r>
            <a:r>
              <a:rPr lang="en-US" sz="2800" dirty="0" err="1" smtClean="0"/>
              <a:t>sewa</a:t>
            </a:r>
            <a:r>
              <a:rPr lang="en-US" sz="2800" dirty="0" smtClean="0"/>
              <a:t> </a:t>
            </a:r>
            <a:r>
              <a:rPr lang="en-US" sz="2800" dirty="0" err="1" smtClean="0"/>
              <a:t>atau</a:t>
            </a:r>
            <a:r>
              <a:rPr lang="en-US" sz="2800" dirty="0" smtClean="0"/>
              <a:t> </a:t>
            </a:r>
            <a:r>
              <a:rPr lang="en-US" sz="2800" dirty="0" err="1" smtClean="0"/>
              <a:t>untuk</a:t>
            </a:r>
            <a:r>
              <a:rPr lang="en-US" sz="2800" dirty="0" smtClean="0"/>
              <a:t> </a:t>
            </a:r>
            <a:r>
              <a:rPr lang="en-US" sz="2800" dirty="0" err="1" smtClean="0"/>
              <a:t>kenaikan</a:t>
            </a:r>
            <a:r>
              <a:rPr lang="en-US" sz="2800" dirty="0" smtClean="0"/>
              <a:t> </a:t>
            </a:r>
            <a:r>
              <a:rPr lang="en-US" sz="2800" dirty="0" err="1" smtClean="0"/>
              <a:t>nilai</a:t>
            </a:r>
            <a:r>
              <a:rPr lang="en-US" sz="2800" dirty="0" smtClean="0"/>
              <a:t> </a:t>
            </a:r>
            <a:r>
              <a:rPr lang="en-US" sz="2800" dirty="0" err="1" smtClean="0"/>
              <a:t>atau</a:t>
            </a:r>
            <a:r>
              <a:rPr lang="en-US" sz="2800" dirty="0" smtClean="0"/>
              <a:t> </a:t>
            </a:r>
            <a:r>
              <a:rPr lang="en-US" sz="2800" dirty="0" err="1" smtClean="0"/>
              <a:t>keduanya</a:t>
            </a:r>
            <a:r>
              <a:rPr lang="en-US" sz="2800" dirty="0" smtClean="0"/>
              <a:t>.</a:t>
            </a:r>
          </a:p>
          <a:p>
            <a:r>
              <a:rPr lang="en-US" sz="2800" b="1" dirty="0" err="1" smtClean="0">
                <a:solidFill>
                  <a:schemeClr val="accent1">
                    <a:lumMod val="50000"/>
                  </a:schemeClr>
                </a:solidFill>
              </a:rPr>
              <a:t>Aset</a:t>
            </a:r>
            <a:r>
              <a:rPr lang="en-US" sz="2800" b="1" dirty="0" smtClean="0">
                <a:solidFill>
                  <a:schemeClr val="accent1">
                    <a:lumMod val="50000"/>
                  </a:schemeClr>
                </a:solidFill>
              </a:rPr>
              <a:t> </a:t>
            </a:r>
            <a:r>
              <a:rPr lang="en-US" sz="2800" b="1" dirty="0" err="1" smtClean="0">
                <a:solidFill>
                  <a:schemeClr val="accent1">
                    <a:lumMod val="50000"/>
                  </a:schemeClr>
                </a:solidFill>
              </a:rPr>
              <a:t>takberwujud</a:t>
            </a:r>
            <a:r>
              <a:rPr lang="en-US" sz="2800" b="1" dirty="0" smtClean="0">
                <a:solidFill>
                  <a:schemeClr val="accent1">
                    <a:lumMod val="50000"/>
                  </a:schemeClr>
                </a:solidFill>
              </a:rPr>
              <a:t> yang </a:t>
            </a:r>
            <a:r>
              <a:rPr lang="en-US" sz="2800" b="1" dirty="0" err="1" smtClean="0">
                <a:solidFill>
                  <a:schemeClr val="accent1">
                    <a:lumMod val="50000"/>
                  </a:schemeClr>
                </a:solidFill>
              </a:rPr>
              <a:t>perolehannya</a:t>
            </a:r>
            <a:r>
              <a:rPr lang="en-US" sz="2800" b="1" dirty="0" smtClean="0">
                <a:solidFill>
                  <a:schemeClr val="accent1">
                    <a:lumMod val="50000"/>
                  </a:schemeClr>
                </a:solidFill>
              </a:rPr>
              <a:t> </a:t>
            </a:r>
            <a:r>
              <a:rPr lang="en-US" sz="2800" b="1" dirty="0" err="1" smtClean="0">
                <a:solidFill>
                  <a:schemeClr val="accent1">
                    <a:lumMod val="50000"/>
                  </a:schemeClr>
                </a:solidFill>
              </a:rPr>
              <a:t>tidak</a:t>
            </a:r>
            <a:r>
              <a:rPr lang="en-US" sz="2800" b="1" dirty="0" smtClean="0">
                <a:solidFill>
                  <a:schemeClr val="accent1">
                    <a:lumMod val="50000"/>
                  </a:schemeClr>
                </a:solidFill>
              </a:rPr>
              <a:t> </a:t>
            </a:r>
            <a:r>
              <a:rPr lang="en-US" sz="2800" b="1" dirty="0" err="1" smtClean="0">
                <a:solidFill>
                  <a:schemeClr val="accent1">
                    <a:lumMod val="50000"/>
                  </a:schemeClr>
                </a:solidFill>
              </a:rPr>
              <a:t>dapat</a:t>
            </a:r>
            <a:r>
              <a:rPr lang="en-US" sz="2800" b="1" dirty="0" smtClean="0">
                <a:solidFill>
                  <a:schemeClr val="accent1">
                    <a:lumMod val="50000"/>
                  </a:schemeClr>
                </a:solidFill>
              </a:rPr>
              <a:t> </a:t>
            </a:r>
            <a:r>
              <a:rPr lang="en-US" sz="2800" b="1" dirty="0" err="1" smtClean="0">
                <a:solidFill>
                  <a:schemeClr val="accent1">
                    <a:lumMod val="50000"/>
                  </a:schemeClr>
                </a:solidFill>
              </a:rPr>
              <a:t>dipisahkan</a:t>
            </a:r>
            <a:r>
              <a:rPr lang="en-US" sz="2800" b="1" dirty="0" smtClean="0">
                <a:solidFill>
                  <a:schemeClr val="accent1">
                    <a:lumMod val="50000"/>
                  </a:schemeClr>
                </a:solidFill>
              </a:rPr>
              <a:t> </a:t>
            </a:r>
            <a:r>
              <a:rPr lang="en-US" sz="2800" b="1" dirty="0" err="1" smtClean="0">
                <a:solidFill>
                  <a:schemeClr val="accent1">
                    <a:lumMod val="50000"/>
                  </a:schemeClr>
                </a:solidFill>
              </a:rPr>
              <a:t>dengan</a:t>
            </a:r>
            <a:r>
              <a:rPr lang="en-US" sz="2800" b="1" dirty="0" smtClean="0">
                <a:solidFill>
                  <a:schemeClr val="accent1">
                    <a:lumMod val="50000"/>
                  </a:schemeClr>
                </a:solidFill>
              </a:rPr>
              <a:t> </a:t>
            </a:r>
            <a:r>
              <a:rPr lang="en-US" sz="2800" b="1" dirty="0" err="1" smtClean="0">
                <a:solidFill>
                  <a:schemeClr val="accent1">
                    <a:lumMod val="50000"/>
                  </a:schemeClr>
                </a:solidFill>
              </a:rPr>
              <a:t>perolehan</a:t>
            </a:r>
            <a:r>
              <a:rPr lang="en-US" sz="2800" b="1" dirty="0" smtClean="0">
                <a:solidFill>
                  <a:schemeClr val="accent1">
                    <a:lumMod val="50000"/>
                  </a:schemeClr>
                </a:solidFill>
              </a:rPr>
              <a:t> </a:t>
            </a:r>
            <a:r>
              <a:rPr lang="en-US" sz="2800" b="1" dirty="0" err="1" smtClean="0">
                <a:solidFill>
                  <a:schemeClr val="accent1">
                    <a:lumMod val="50000"/>
                  </a:schemeClr>
                </a:solidFill>
              </a:rPr>
              <a:t>aset</a:t>
            </a:r>
            <a:r>
              <a:rPr lang="en-US" sz="2800" b="1" dirty="0" smtClean="0">
                <a:solidFill>
                  <a:schemeClr val="accent1">
                    <a:lumMod val="50000"/>
                  </a:schemeClr>
                </a:solidFill>
              </a:rPr>
              <a:t> </a:t>
            </a:r>
            <a:r>
              <a:rPr lang="en-US" sz="2800" b="1" dirty="0" err="1" smtClean="0">
                <a:solidFill>
                  <a:schemeClr val="accent1">
                    <a:lumMod val="50000"/>
                  </a:schemeClr>
                </a:solidFill>
              </a:rPr>
              <a:t>tetap</a:t>
            </a:r>
            <a:r>
              <a:rPr lang="en-US" sz="2800" dirty="0" smtClean="0"/>
              <a:t>.</a:t>
            </a:r>
          </a:p>
          <a:p>
            <a:r>
              <a:rPr lang="en-US" sz="2800" dirty="0" err="1" smtClean="0"/>
              <a:t>Aset</a:t>
            </a:r>
            <a:r>
              <a:rPr lang="en-US" sz="2800" dirty="0" smtClean="0"/>
              <a:t> </a:t>
            </a:r>
            <a:r>
              <a:rPr lang="en-US" sz="2800" dirty="0" err="1" smtClean="0"/>
              <a:t>tetap</a:t>
            </a:r>
            <a:r>
              <a:rPr lang="en-US" sz="2800" dirty="0" smtClean="0"/>
              <a:t> </a:t>
            </a:r>
            <a:r>
              <a:rPr lang="en-US" sz="2800" dirty="0" err="1" smtClean="0"/>
              <a:t>adalah</a:t>
            </a:r>
            <a:r>
              <a:rPr lang="en-US" sz="2800" dirty="0" smtClean="0"/>
              <a:t> </a:t>
            </a:r>
            <a:r>
              <a:rPr lang="en-US" sz="2800" dirty="0" err="1" smtClean="0"/>
              <a:t>aset</a:t>
            </a:r>
            <a:r>
              <a:rPr lang="en-US" sz="2800" dirty="0" smtClean="0"/>
              <a:t> yang </a:t>
            </a:r>
            <a:r>
              <a:rPr lang="en-US" sz="2800" dirty="0" err="1" smtClean="0"/>
              <a:t>dimiliki</a:t>
            </a:r>
            <a:r>
              <a:rPr lang="en-US" sz="2800" dirty="0" smtClean="0"/>
              <a:t> </a:t>
            </a:r>
            <a:r>
              <a:rPr lang="en-US" sz="2800" dirty="0" err="1" smtClean="0"/>
              <a:t>oleh</a:t>
            </a:r>
            <a:r>
              <a:rPr lang="en-US" sz="2800" dirty="0" smtClean="0"/>
              <a:t> </a:t>
            </a:r>
            <a:r>
              <a:rPr lang="en-US" sz="2800" dirty="0" err="1" smtClean="0"/>
              <a:t>entitas</a:t>
            </a:r>
            <a:r>
              <a:rPr lang="en-US" sz="2800" dirty="0" smtClean="0"/>
              <a:t> </a:t>
            </a:r>
            <a:r>
              <a:rPr lang="en-US" sz="2800" dirty="0" err="1" smtClean="0"/>
              <a:t>untuk</a:t>
            </a:r>
            <a:r>
              <a:rPr lang="en-US" sz="2800" dirty="0" smtClean="0"/>
              <a:t> </a:t>
            </a:r>
            <a:r>
              <a:rPr lang="en-US" sz="2800" dirty="0" err="1" smtClean="0"/>
              <a:t>digunakan</a:t>
            </a:r>
            <a:r>
              <a:rPr lang="en-US" sz="2800" dirty="0" smtClean="0"/>
              <a:t> </a:t>
            </a:r>
            <a:r>
              <a:rPr lang="en-US" sz="2800" dirty="0" err="1" smtClean="0"/>
              <a:t>dalam</a:t>
            </a:r>
            <a:r>
              <a:rPr lang="en-US" sz="2800" dirty="0" smtClean="0"/>
              <a:t> </a:t>
            </a:r>
            <a:r>
              <a:rPr lang="en-US" sz="2800" dirty="0" err="1" smtClean="0"/>
              <a:t>kegiatan</a:t>
            </a:r>
            <a:r>
              <a:rPr lang="en-US" sz="2800" dirty="0" smtClean="0"/>
              <a:t> normal </a:t>
            </a:r>
            <a:r>
              <a:rPr lang="en-US" sz="2800" dirty="0" err="1" smtClean="0"/>
              <a:t>usahanya</a:t>
            </a:r>
            <a:r>
              <a:rPr lang="en-US" sz="2800" dirty="0"/>
              <a:t> </a:t>
            </a:r>
            <a:r>
              <a:rPr lang="en-US" sz="2800" dirty="0" err="1" smtClean="0"/>
              <a:t>dan</a:t>
            </a:r>
            <a:r>
              <a:rPr lang="en-US" sz="2800" dirty="0" smtClean="0"/>
              <a:t> </a:t>
            </a:r>
            <a:r>
              <a:rPr lang="en-US" sz="2800" dirty="0" err="1" smtClean="0"/>
              <a:t>diharapkan</a:t>
            </a:r>
            <a:r>
              <a:rPr lang="en-US" sz="2800" dirty="0" smtClean="0"/>
              <a:t> </a:t>
            </a:r>
            <a:r>
              <a:rPr lang="en-US" sz="2800" dirty="0" err="1" smtClean="0"/>
              <a:t>akan</a:t>
            </a:r>
            <a:r>
              <a:rPr lang="en-US" sz="2800" dirty="0" smtClean="0"/>
              <a:t> </a:t>
            </a:r>
            <a:r>
              <a:rPr lang="en-US" sz="2800" dirty="0" err="1" smtClean="0"/>
              <a:t>digunakan</a:t>
            </a:r>
            <a:r>
              <a:rPr lang="en-US" sz="2800" dirty="0" smtClean="0"/>
              <a:t> </a:t>
            </a:r>
            <a:r>
              <a:rPr lang="en-US" sz="2800" dirty="0" err="1" smtClean="0"/>
              <a:t>entitas</a:t>
            </a:r>
            <a:r>
              <a:rPr lang="en-US" sz="2800" dirty="0" smtClean="0"/>
              <a:t> </a:t>
            </a:r>
            <a:r>
              <a:rPr lang="en-US" sz="2800" dirty="0" err="1" smtClean="0"/>
              <a:t>untuk</a:t>
            </a:r>
            <a:r>
              <a:rPr lang="en-US" sz="2800" dirty="0" smtClean="0"/>
              <a:t> </a:t>
            </a:r>
            <a:r>
              <a:rPr lang="en-US" sz="2800" dirty="0" err="1" smtClean="0"/>
              <a:t>lebih</a:t>
            </a:r>
            <a:r>
              <a:rPr lang="en-US" sz="2800" dirty="0" smtClean="0"/>
              <a:t> </a:t>
            </a:r>
            <a:r>
              <a:rPr lang="en-US" sz="2800" dirty="0" err="1" smtClean="0"/>
              <a:t>dari</a:t>
            </a:r>
            <a:r>
              <a:rPr lang="en-US" sz="2800" dirty="0" smtClean="0"/>
              <a:t> 1 </a:t>
            </a:r>
            <a:r>
              <a:rPr lang="en-US" sz="2800" dirty="0" err="1" smtClean="0"/>
              <a:t>periode</a:t>
            </a:r>
            <a:r>
              <a:rPr lang="en-US" sz="2800" dirty="0" smtClean="0"/>
              <a:t>.</a:t>
            </a:r>
            <a:endParaRPr lang="en-US" sz="2800" dirty="0"/>
          </a:p>
        </p:txBody>
      </p:sp>
      <p:sp>
        <p:nvSpPr>
          <p:cNvPr id="3" name="Title 2"/>
          <p:cNvSpPr>
            <a:spLocks noGrp="1"/>
          </p:cNvSpPr>
          <p:nvPr>
            <p:ph type="title"/>
          </p:nvPr>
        </p:nvSpPr>
        <p:spPr/>
        <p:txBody>
          <a:bodyPr/>
          <a:lstStyle/>
          <a:p>
            <a:pPr algn="r"/>
            <a:r>
              <a:rPr lang="en-US" smtClean="0">
                <a:latin typeface="Cooper Black" charset="0"/>
                <a:ea typeface="Cooper Black" charset="0"/>
                <a:cs typeface="Cooper Black" charset="0"/>
              </a:rPr>
              <a:t>RUANG LINGKUP</a:t>
            </a:r>
            <a:endParaRPr lang="en-US">
              <a:latin typeface="Cooper Black" charset="0"/>
              <a:ea typeface="Cooper Black" charset="0"/>
              <a:cs typeface="Cooper Black" charset="0"/>
            </a:endParaRPr>
          </a:p>
        </p:txBody>
      </p:sp>
      <p:sp>
        <p:nvSpPr>
          <p:cNvPr id="4" name="Slide Number Placeholder 3"/>
          <p:cNvSpPr>
            <a:spLocks noGrp="1"/>
          </p:cNvSpPr>
          <p:nvPr>
            <p:ph type="sldNum" sz="quarter" idx="10"/>
          </p:nvPr>
        </p:nvSpPr>
        <p:spPr/>
        <p:txBody>
          <a:bodyPr/>
          <a:lstStyle/>
          <a:p>
            <a:pPr>
              <a:defRPr/>
            </a:pPr>
            <a:fld id="{0E5C9E0E-0EF2-4B31-B3CC-9630651E1B18}" type="slidenum">
              <a:rPr lang="en-US" smtClean="0">
                <a:solidFill>
                  <a:schemeClr val="tx1"/>
                </a:solidFill>
              </a:rPr>
              <a:pPr>
                <a:defRPr/>
              </a:pPr>
              <a:t>38</a:t>
            </a:fld>
            <a:endParaRPr lang="en-US" dirty="0">
              <a:solidFill>
                <a:schemeClr val="tx1"/>
              </a:solidFill>
            </a:endParaRPr>
          </a:p>
        </p:txBody>
      </p:sp>
    </p:spTree>
    <p:extLst>
      <p:ext uri="{BB962C8B-B14F-4D97-AF65-F5344CB8AC3E}">
        <p14:creationId xmlns:p14="http://schemas.microsoft.com/office/powerpoint/2010/main" val="326224970"/>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0" y="5410200"/>
            <a:ext cx="8229600" cy="1141943"/>
          </a:xfrm>
        </p:spPr>
        <p:txBody>
          <a:bodyPr/>
          <a:lstStyle/>
          <a:p>
            <a:pPr algn="r"/>
            <a:r>
              <a:rPr lang="en-US" dirty="0" err="1" smtClean="0">
                <a:latin typeface="Cooper Black" charset="0"/>
                <a:ea typeface="Cooper Black" charset="0"/>
                <a:cs typeface="Cooper Black" charset="0"/>
              </a:rPr>
              <a:t>Pengakuan</a:t>
            </a:r>
            <a:r>
              <a:rPr lang="en-US" dirty="0" smtClean="0">
                <a:latin typeface="Cooper Black" charset="0"/>
                <a:ea typeface="Cooper Black" charset="0"/>
                <a:cs typeface="Cooper Black" charset="0"/>
              </a:rPr>
              <a:t> </a:t>
            </a:r>
            <a:r>
              <a:rPr lang="en-US" dirty="0" err="1" smtClean="0">
                <a:latin typeface="Cooper Black" charset="0"/>
                <a:ea typeface="Cooper Black" charset="0"/>
                <a:cs typeface="Cooper Black" charset="0"/>
              </a:rPr>
              <a:t>dan</a:t>
            </a:r>
            <a:r>
              <a:rPr lang="en-US" dirty="0" smtClean="0">
                <a:latin typeface="Cooper Black" charset="0"/>
                <a:ea typeface="Cooper Black" charset="0"/>
                <a:cs typeface="Cooper Black" charset="0"/>
              </a:rPr>
              <a:t> </a:t>
            </a:r>
            <a:r>
              <a:rPr lang="en-US" dirty="0" err="1" smtClean="0">
                <a:latin typeface="Cooper Black" charset="0"/>
                <a:ea typeface="Cooper Black" charset="0"/>
                <a:cs typeface="Cooper Black" charset="0"/>
              </a:rPr>
              <a:t>Pengukuran</a:t>
            </a:r>
            <a:endParaRPr lang="en-US" dirty="0">
              <a:latin typeface="Cooper Black" charset="0"/>
              <a:ea typeface="Cooper Black" charset="0"/>
              <a:cs typeface="Cooper Black" charset="0"/>
            </a:endParaRPr>
          </a:p>
        </p:txBody>
      </p:sp>
      <p:sp>
        <p:nvSpPr>
          <p:cNvPr id="2" name="Content Placeholder 1"/>
          <p:cNvSpPr>
            <a:spLocks noGrp="1"/>
          </p:cNvSpPr>
          <p:nvPr>
            <p:ph sz="half" idx="2"/>
          </p:nvPr>
        </p:nvSpPr>
        <p:spPr>
          <a:xfrm>
            <a:off x="150812" y="1447800"/>
            <a:ext cx="4344988" cy="4352877"/>
          </a:xfrm>
        </p:spPr>
        <p:txBody>
          <a:bodyPr/>
          <a:lstStyle/>
          <a:p>
            <a:r>
              <a:rPr lang="en-US" sz="2200" b="1" dirty="0" smtClean="0">
                <a:solidFill>
                  <a:schemeClr val="tx2"/>
                </a:solidFill>
                <a:latin typeface="Times New Roman" charset="0"/>
                <a:ea typeface="Times New Roman" charset="0"/>
                <a:cs typeface="Times New Roman" charset="0"/>
              </a:rPr>
              <a:t>Tanah </a:t>
            </a:r>
            <a:r>
              <a:rPr lang="en-US" sz="2200" b="1" dirty="0" err="1" smtClean="0">
                <a:solidFill>
                  <a:schemeClr val="tx2"/>
                </a:solidFill>
                <a:latin typeface="Times New Roman" charset="0"/>
                <a:ea typeface="Times New Roman" charset="0"/>
                <a:cs typeface="Times New Roman" charset="0"/>
              </a:rPr>
              <a:t>dan</a:t>
            </a:r>
            <a:r>
              <a:rPr lang="en-US" sz="2200" b="1" dirty="0" smtClean="0">
                <a:solidFill>
                  <a:schemeClr val="tx2"/>
                </a:solidFill>
                <a:latin typeface="Times New Roman" charset="0"/>
                <a:ea typeface="Times New Roman" charset="0"/>
                <a:cs typeface="Times New Roman" charset="0"/>
              </a:rPr>
              <a:t> </a:t>
            </a:r>
            <a:r>
              <a:rPr lang="en-US" sz="2200" b="1" dirty="0" err="1" smtClean="0">
                <a:solidFill>
                  <a:schemeClr val="tx2"/>
                </a:solidFill>
                <a:latin typeface="Times New Roman" charset="0"/>
                <a:ea typeface="Times New Roman" charset="0"/>
                <a:cs typeface="Times New Roman" charset="0"/>
              </a:rPr>
              <a:t>bangunan</a:t>
            </a:r>
            <a:r>
              <a:rPr lang="en-US" sz="2200" b="1" dirty="0" smtClean="0">
                <a:solidFill>
                  <a:schemeClr val="tx2"/>
                </a:solidFill>
                <a:latin typeface="Times New Roman" charset="0"/>
                <a:ea typeface="Times New Roman" charset="0"/>
                <a:cs typeface="Times New Roman" charset="0"/>
              </a:rPr>
              <a:t> </a:t>
            </a:r>
            <a:r>
              <a:rPr lang="en-US" sz="2200" b="1" dirty="0" err="1" smtClean="0">
                <a:solidFill>
                  <a:schemeClr val="tx2"/>
                </a:solidFill>
                <a:latin typeface="Times New Roman" charset="0"/>
                <a:ea typeface="Times New Roman" charset="0"/>
                <a:cs typeface="Times New Roman" charset="0"/>
              </a:rPr>
              <a:t>dicatat</a:t>
            </a:r>
            <a:r>
              <a:rPr lang="en-US" sz="2200" b="1" dirty="0" smtClean="0">
                <a:solidFill>
                  <a:schemeClr val="tx2"/>
                </a:solidFill>
                <a:latin typeface="Times New Roman" charset="0"/>
                <a:ea typeface="Times New Roman" charset="0"/>
                <a:cs typeface="Times New Roman" charset="0"/>
              </a:rPr>
              <a:t> </a:t>
            </a:r>
            <a:r>
              <a:rPr lang="en-US" sz="2200" b="1" dirty="0" err="1" smtClean="0">
                <a:solidFill>
                  <a:schemeClr val="tx2"/>
                </a:solidFill>
                <a:latin typeface="Times New Roman" charset="0"/>
                <a:ea typeface="Times New Roman" charset="0"/>
                <a:cs typeface="Times New Roman" charset="0"/>
              </a:rPr>
              <a:t>secara</a:t>
            </a:r>
            <a:r>
              <a:rPr lang="en-US" sz="2200" b="1" dirty="0" smtClean="0">
                <a:solidFill>
                  <a:schemeClr val="tx2"/>
                </a:solidFill>
                <a:latin typeface="Times New Roman" charset="0"/>
                <a:ea typeface="Times New Roman" charset="0"/>
                <a:cs typeface="Times New Roman" charset="0"/>
              </a:rPr>
              <a:t> </a:t>
            </a:r>
            <a:r>
              <a:rPr lang="en-US" sz="2200" b="1" dirty="0" err="1" smtClean="0">
                <a:solidFill>
                  <a:schemeClr val="tx2"/>
                </a:solidFill>
                <a:latin typeface="Times New Roman" charset="0"/>
                <a:ea typeface="Times New Roman" charset="0"/>
                <a:cs typeface="Times New Roman" charset="0"/>
              </a:rPr>
              <a:t>terpisah</a:t>
            </a:r>
            <a:r>
              <a:rPr lang="en-US" sz="2200" b="1" dirty="0" smtClean="0">
                <a:latin typeface="Times New Roman" charset="0"/>
                <a:ea typeface="Times New Roman" charset="0"/>
                <a:cs typeface="Times New Roman" charset="0"/>
              </a:rPr>
              <a:t> </a:t>
            </a:r>
            <a:r>
              <a:rPr lang="en-US" sz="2200" dirty="0" err="1" smtClean="0">
                <a:latin typeface="Times New Roman" charset="0"/>
                <a:ea typeface="Times New Roman" charset="0"/>
                <a:cs typeface="Times New Roman" charset="0"/>
              </a:rPr>
              <a:t>meski</a:t>
            </a:r>
            <a:r>
              <a:rPr lang="en-US" sz="2200" dirty="0" smtClean="0">
                <a:latin typeface="Times New Roman" charset="0"/>
                <a:ea typeface="Times New Roman" charset="0"/>
                <a:cs typeface="Times New Roman" charset="0"/>
              </a:rPr>
              <a:t> </a:t>
            </a:r>
            <a:r>
              <a:rPr lang="en-US" sz="2200" dirty="0" err="1" smtClean="0">
                <a:latin typeface="Times New Roman" charset="0"/>
                <a:ea typeface="Times New Roman" charset="0"/>
                <a:cs typeface="Times New Roman" charset="0"/>
              </a:rPr>
              <a:t>diperoleh</a:t>
            </a:r>
            <a:r>
              <a:rPr lang="en-US" sz="2200" dirty="0" smtClean="0">
                <a:latin typeface="Times New Roman" charset="0"/>
                <a:ea typeface="Times New Roman" charset="0"/>
                <a:cs typeface="Times New Roman" charset="0"/>
              </a:rPr>
              <a:t> </a:t>
            </a:r>
            <a:r>
              <a:rPr lang="en-US" sz="2200" dirty="0" err="1" smtClean="0">
                <a:latin typeface="Times New Roman" charset="0"/>
                <a:ea typeface="Times New Roman" charset="0"/>
                <a:cs typeface="Times New Roman" charset="0"/>
              </a:rPr>
              <a:t>secara</a:t>
            </a:r>
            <a:r>
              <a:rPr lang="en-US" sz="2200" dirty="0" smtClean="0">
                <a:latin typeface="Times New Roman" charset="0"/>
                <a:ea typeface="Times New Roman" charset="0"/>
                <a:cs typeface="Times New Roman" charset="0"/>
              </a:rPr>
              <a:t> </a:t>
            </a:r>
            <a:r>
              <a:rPr lang="en-US" sz="2200" dirty="0" err="1" smtClean="0">
                <a:latin typeface="Times New Roman" charset="0"/>
                <a:ea typeface="Times New Roman" charset="0"/>
                <a:cs typeface="Times New Roman" charset="0"/>
              </a:rPr>
              <a:t>bersamaan</a:t>
            </a:r>
            <a:r>
              <a:rPr lang="en-US" sz="2200" dirty="0" smtClean="0">
                <a:latin typeface="Times New Roman" charset="0"/>
                <a:ea typeface="Times New Roman" charset="0"/>
                <a:cs typeface="Times New Roman" charset="0"/>
              </a:rPr>
              <a:t>.</a:t>
            </a:r>
          </a:p>
          <a:p>
            <a:r>
              <a:rPr lang="en-US" sz="2200" dirty="0" err="1" smtClean="0">
                <a:latin typeface="Times New Roman" charset="0"/>
                <a:ea typeface="Times New Roman" charset="0"/>
                <a:cs typeface="Times New Roman" charset="0"/>
              </a:rPr>
              <a:t>Aset</a:t>
            </a:r>
            <a:r>
              <a:rPr lang="en-US" sz="2200" dirty="0" smtClean="0">
                <a:latin typeface="Times New Roman" charset="0"/>
                <a:ea typeface="Times New Roman" charset="0"/>
                <a:cs typeface="Times New Roman" charset="0"/>
              </a:rPr>
              <a:t> </a:t>
            </a:r>
            <a:r>
              <a:rPr lang="en-US" sz="2200" dirty="0" err="1" smtClean="0">
                <a:latin typeface="Times New Roman" charset="0"/>
                <a:ea typeface="Times New Roman" charset="0"/>
                <a:cs typeface="Times New Roman" charset="0"/>
              </a:rPr>
              <a:t>tetap</a:t>
            </a:r>
            <a:r>
              <a:rPr lang="en-US" sz="2200" dirty="0" smtClean="0">
                <a:latin typeface="Times New Roman" charset="0"/>
                <a:ea typeface="Times New Roman" charset="0"/>
                <a:cs typeface="Times New Roman" charset="0"/>
              </a:rPr>
              <a:t> </a:t>
            </a:r>
            <a:r>
              <a:rPr lang="en-US" sz="2200" dirty="0" err="1" smtClean="0">
                <a:latin typeface="Times New Roman" charset="0"/>
                <a:ea typeface="Times New Roman" charset="0"/>
                <a:cs typeface="Times New Roman" charset="0"/>
              </a:rPr>
              <a:t>dicatat</a:t>
            </a:r>
            <a:r>
              <a:rPr lang="en-US" sz="2200" dirty="0" smtClean="0">
                <a:latin typeface="Times New Roman" charset="0"/>
                <a:ea typeface="Times New Roman" charset="0"/>
                <a:cs typeface="Times New Roman" charset="0"/>
              </a:rPr>
              <a:t> </a:t>
            </a:r>
            <a:r>
              <a:rPr lang="en-US" sz="2200" b="1" dirty="0" err="1" smtClean="0">
                <a:solidFill>
                  <a:schemeClr val="tx2"/>
                </a:solidFill>
                <a:latin typeface="Times New Roman" charset="0"/>
                <a:ea typeface="Times New Roman" charset="0"/>
                <a:cs typeface="Times New Roman" charset="0"/>
              </a:rPr>
              <a:t>jika</a:t>
            </a:r>
            <a:r>
              <a:rPr lang="en-US" sz="2200" b="1" dirty="0">
                <a:solidFill>
                  <a:schemeClr val="tx2"/>
                </a:solidFill>
                <a:latin typeface="Times New Roman" charset="0"/>
                <a:ea typeface="Times New Roman" charset="0"/>
                <a:cs typeface="Times New Roman" charset="0"/>
              </a:rPr>
              <a:t> </a:t>
            </a:r>
            <a:r>
              <a:rPr lang="en-US" sz="2200" b="1" dirty="0" err="1" smtClean="0">
                <a:solidFill>
                  <a:schemeClr val="tx2"/>
                </a:solidFill>
                <a:latin typeface="Times New Roman" charset="0"/>
                <a:ea typeface="Times New Roman" charset="0"/>
                <a:cs typeface="Times New Roman" charset="0"/>
              </a:rPr>
              <a:t>dimiliki</a:t>
            </a:r>
            <a:r>
              <a:rPr lang="en-US" sz="2200" b="1" dirty="0" smtClean="0">
                <a:solidFill>
                  <a:schemeClr val="tx2"/>
                </a:solidFill>
                <a:latin typeface="Times New Roman" charset="0"/>
                <a:ea typeface="Times New Roman" charset="0"/>
                <a:cs typeface="Times New Roman" charset="0"/>
              </a:rPr>
              <a:t> </a:t>
            </a:r>
            <a:r>
              <a:rPr lang="en-US" sz="2200" b="1" dirty="0" err="1" smtClean="0">
                <a:solidFill>
                  <a:schemeClr val="tx2"/>
                </a:solidFill>
                <a:latin typeface="Times New Roman" charset="0"/>
                <a:ea typeface="Times New Roman" charset="0"/>
                <a:cs typeface="Times New Roman" charset="0"/>
              </a:rPr>
              <a:t>secara</a:t>
            </a:r>
            <a:r>
              <a:rPr lang="en-US" sz="2200" b="1" dirty="0" smtClean="0">
                <a:solidFill>
                  <a:schemeClr val="tx2"/>
                </a:solidFill>
                <a:latin typeface="Times New Roman" charset="0"/>
                <a:ea typeface="Times New Roman" charset="0"/>
                <a:cs typeface="Times New Roman" charset="0"/>
              </a:rPr>
              <a:t> </a:t>
            </a:r>
            <a:r>
              <a:rPr lang="en-US" sz="2200" b="1" dirty="0" err="1" smtClean="0">
                <a:solidFill>
                  <a:schemeClr val="tx2"/>
                </a:solidFill>
                <a:latin typeface="Times New Roman" charset="0"/>
                <a:ea typeface="Times New Roman" charset="0"/>
                <a:cs typeface="Times New Roman" charset="0"/>
              </a:rPr>
              <a:t>hukum</a:t>
            </a:r>
            <a:r>
              <a:rPr lang="en-US" sz="2200" b="1" dirty="0" smtClean="0">
                <a:solidFill>
                  <a:schemeClr val="tx2"/>
                </a:solidFill>
                <a:latin typeface="Times New Roman" charset="0"/>
                <a:ea typeface="Times New Roman" charset="0"/>
                <a:cs typeface="Times New Roman" charset="0"/>
              </a:rPr>
              <a:t> </a:t>
            </a:r>
            <a:r>
              <a:rPr lang="en-US" sz="2200" b="1" dirty="0" err="1" smtClean="0">
                <a:solidFill>
                  <a:schemeClr val="tx2"/>
                </a:solidFill>
                <a:latin typeface="Times New Roman" charset="0"/>
                <a:ea typeface="Times New Roman" charset="0"/>
                <a:cs typeface="Times New Roman" charset="0"/>
              </a:rPr>
              <a:t>oleh</a:t>
            </a:r>
            <a:r>
              <a:rPr lang="en-US" sz="2200" b="1" dirty="0" smtClean="0">
                <a:solidFill>
                  <a:schemeClr val="tx2"/>
                </a:solidFill>
                <a:latin typeface="Times New Roman" charset="0"/>
                <a:ea typeface="Times New Roman" charset="0"/>
                <a:cs typeface="Times New Roman" charset="0"/>
              </a:rPr>
              <a:t> </a:t>
            </a:r>
            <a:r>
              <a:rPr lang="en-US" sz="2200" b="1" dirty="0" err="1" smtClean="0">
                <a:solidFill>
                  <a:schemeClr val="tx2"/>
                </a:solidFill>
                <a:latin typeface="Times New Roman" charset="0"/>
                <a:ea typeface="Times New Roman" charset="0"/>
                <a:cs typeface="Times New Roman" charset="0"/>
              </a:rPr>
              <a:t>entitas</a:t>
            </a:r>
            <a:r>
              <a:rPr lang="en-US" sz="2200" b="1" dirty="0" smtClean="0">
                <a:solidFill>
                  <a:schemeClr val="tx2"/>
                </a:solidFill>
                <a:latin typeface="Times New Roman" charset="0"/>
                <a:ea typeface="Times New Roman" charset="0"/>
                <a:cs typeface="Times New Roman" charset="0"/>
              </a:rPr>
              <a:t> </a:t>
            </a:r>
            <a:r>
              <a:rPr lang="en-US" sz="2200" b="1" dirty="0" err="1" smtClean="0">
                <a:solidFill>
                  <a:schemeClr val="tx2"/>
                </a:solidFill>
                <a:latin typeface="Times New Roman" charset="0"/>
                <a:ea typeface="Times New Roman" charset="0"/>
                <a:cs typeface="Times New Roman" charset="0"/>
              </a:rPr>
              <a:t>sebesar</a:t>
            </a:r>
            <a:r>
              <a:rPr lang="en-US" sz="2200" b="1" dirty="0" smtClean="0">
                <a:solidFill>
                  <a:schemeClr val="tx2"/>
                </a:solidFill>
                <a:latin typeface="Times New Roman" charset="0"/>
                <a:ea typeface="Times New Roman" charset="0"/>
                <a:cs typeface="Times New Roman" charset="0"/>
              </a:rPr>
              <a:t> </a:t>
            </a:r>
            <a:r>
              <a:rPr lang="en-US" sz="2200" b="1" dirty="0" err="1" smtClean="0">
                <a:solidFill>
                  <a:schemeClr val="tx2"/>
                </a:solidFill>
                <a:latin typeface="Times New Roman" charset="0"/>
                <a:ea typeface="Times New Roman" charset="0"/>
                <a:cs typeface="Times New Roman" charset="0"/>
              </a:rPr>
              <a:t>biaya</a:t>
            </a:r>
            <a:r>
              <a:rPr lang="en-US" sz="2200" b="1" dirty="0" smtClean="0">
                <a:solidFill>
                  <a:schemeClr val="tx2"/>
                </a:solidFill>
                <a:latin typeface="Times New Roman" charset="0"/>
                <a:ea typeface="Times New Roman" charset="0"/>
                <a:cs typeface="Times New Roman" charset="0"/>
              </a:rPr>
              <a:t> </a:t>
            </a:r>
            <a:r>
              <a:rPr lang="en-US" sz="2200" b="1" dirty="0" err="1" smtClean="0">
                <a:solidFill>
                  <a:schemeClr val="tx2"/>
                </a:solidFill>
                <a:latin typeface="Times New Roman" charset="0"/>
                <a:ea typeface="Times New Roman" charset="0"/>
                <a:cs typeface="Times New Roman" charset="0"/>
              </a:rPr>
              <a:t>perolehannya</a:t>
            </a:r>
            <a:r>
              <a:rPr lang="en-US" sz="2200" dirty="0" smtClean="0">
                <a:latin typeface="Times New Roman" charset="0"/>
                <a:ea typeface="Times New Roman" charset="0"/>
                <a:cs typeface="Times New Roman" charset="0"/>
              </a:rPr>
              <a:t>.</a:t>
            </a:r>
          </a:p>
          <a:p>
            <a:r>
              <a:rPr lang="en-US" sz="2200" dirty="0" err="1" smtClean="0">
                <a:latin typeface="Times New Roman" charset="0"/>
                <a:ea typeface="Times New Roman" charset="0"/>
                <a:cs typeface="Times New Roman" charset="0"/>
              </a:rPr>
              <a:t>Biaya</a:t>
            </a:r>
            <a:r>
              <a:rPr lang="en-US" sz="2200" dirty="0" smtClean="0">
                <a:latin typeface="Times New Roman" charset="0"/>
                <a:ea typeface="Times New Roman" charset="0"/>
                <a:cs typeface="Times New Roman" charset="0"/>
              </a:rPr>
              <a:t> </a:t>
            </a:r>
            <a:r>
              <a:rPr lang="en-US" sz="2200" dirty="0" err="1" smtClean="0">
                <a:latin typeface="Times New Roman" charset="0"/>
                <a:ea typeface="Times New Roman" charset="0"/>
                <a:cs typeface="Times New Roman" charset="0"/>
              </a:rPr>
              <a:t>perolehan</a:t>
            </a:r>
            <a:r>
              <a:rPr lang="en-US" sz="2200" dirty="0" smtClean="0">
                <a:latin typeface="Times New Roman" charset="0"/>
                <a:ea typeface="Times New Roman" charset="0"/>
                <a:cs typeface="Times New Roman" charset="0"/>
              </a:rPr>
              <a:t> </a:t>
            </a:r>
            <a:r>
              <a:rPr lang="en-US" sz="2200" dirty="0" err="1" smtClean="0">
                <a:latin typeface="Times New Roman" charset="0"/>
                <a:ea typeface="Times New Roman" charset="0"/>
                <a:cs typeface="Times New Roman" charset="0"/>
              </a:rPr>
              <a:t>aset</a:t>
            </a:r>
            <a:r>
              <a:rPr lang="en-US" sz="2200" dirty="0" smtClean="0">
                <a:latin typeface="Times New Roman" charset="0"/>
                <a:ea typeface="Times New Roman" charset="0"/>
                <a:cs typeface="Times New Roman" charset="0"/>
              </a:rPr>
              <a:t> </a:t>
            </a:r>
            <a:r>
              <a:rPr lang="en-US" sz="2200" dirty="0" err="1" smtClean="0">
                <a:latin typeface="Times New Roman" charset="0"/>
                <a:ea typeface="Times New Roman" charset="0"/>
                <a:cs typeface="Times New Roman" charset="0"/>
              </a:rPr>
              <a:t>tetap</a:t>
            </a:r>
            <a:r>
              <a:rPr lang="en-US" sz="2200" dirty="0" smtClean="0">
                <a:latin typeface="Times New Roman" charset="0"/>
                <a:ea typeface="Times New Roman" charset="0"/>
                <a:cs typeface="Times New Roman" charset="0"/>
              </a:rPr>
              <a:t> </a:t>
            </a:r>
            <a:r>
              <a:rPr lang="en-US" sz="2200" dirty="0" smtClean="0">
                <a:latin typeface="Times New Roman" charset="0"/>
                <a:ea typeface="Times New Roman" charset="0"/>
                <a:cs typeface="Times New Roman" charset="0"/>
                <a:sym typeface="Wingdings"/>
              </a:rPr>
              <a:t> </a:t>
            </a:r>
            <a:r>
              <a:rPr lang="en-US" sz="2200" dirty="0" err="1" smtClean="0">
                <a:latin typeface="Times New Roman" charset="0"/>
                <a:ea typeface="Times New Roman" charset="0"/>
                <a:cs typeface="Times New Roman" charset="0"/>
                <a:sym typeface="Wingdings"/>
              </a:rPr>
              <a:t>harga</a:t>
            </a:r>
            <a:r>
              <a:rPr lang="en-US" sz="2200" dirty="0" smtClean="0">
                <a:latin typeface="Times New Roman" charset="0"/>
                <a:ea typeface="Times New Roman" charset="0"/>
                <a:cs typeface="Times New Roman" charset="0"/>
                <a:sym typeface="Wingdings"/>
              </a:rPr>
              <a:t> </a:t>
            </a:r>
            <a:r>
              <a:rPr lang="en-US" sz="2200" dirty="0" err="1" smtClean="0">
                <a:latin typeface="Times New Roman" charset="0"/>
                <a:ea typeface="Times New Roman" charset="0"/>
                <a:cs typeface="Times New Roman" charset="0"/>
                <a:sym typeface="Wingdings"/>
              </a:rPr>
              <a:t>beli</a:t>
            </a:r>
            <a:r>
              <a:rPr lang="en-US" sz="2200" dirty="0" smtClean="0">
                <a:latin typeface="Times New Roman" charset="0"/>
                <a:ea typeface="Times New Roman" charset="0"/>
                <a:cs typeface="Times New Roman" charset="0"/>
                <a:sym typeface="Wingdings"/>
              </a:rPr>
              <a:t> </a:t>
            </a:r>
            <a:r>
              <a:rPr lang="en-US" sz="2200" dirty="0" err="1" smtClean="0">
                <a:latin typeface="Times New Roman" charset="0"/>
                <a:ea typeface="Times New Roman" charset="0"/>
                <a:cs typeface="Times New Roman" charset="0"/>
                <a:sym typeface="Wingdings"/>
              </a:rPr>
              <a:t>dan</a:t>
            </a:r>
            <a:r>
              <a:rPr lang="en-US" sz="2200" dirty="0" smtClean="0">
                <a:latin typeface="Times New Roman" charset="0"/>
                <a:ea typeface="Times New Roman" charset="0"/>
                <a:cs typeface="Times New Roman" charset="0"/>
                <a:sym typeface="Wingdings"/>
              </a:rPr>
              <a:t> </a:t>
            </a:r>
            <a:r>
              <a:rPr lang="en-US" sz="2200" dirty="0" err="1" smtClean="0">
                <a:latin typeface="Times New Roman" charset="0"/>
                <a:ea typeface="Times New Roman" charset="0"/>
                <a:cs typeface="Times New Roman" charset="0"/>
                <a:sym typeface="Wingdings"/>
              </a:rPr>
              <a:t>biaya-biaya</a:t>
            </a:r>
            <a:r>
              <a:rPr lang="en-US" sz="2200" dirty="0" smtClean="0">
                <a:latin typeface="Times New Roman" charset="0"/>
                <a:ea typeface="Times New Roman" charset="0"/>
                <a:cs typeface="Times New Roman" charset="0"/>
                <a:sym typeface="Wingdings"/>
              </a:rPr>
              <a:t> yang </a:t>
            </a:r>
            <a:r>
              <a:rPr lang="en-US" sz="2200" dirty="0" err="1" smtClean="0">
                <a:latin typeface="Times New Roman" charset="0"/>
                <a:ea typeface="Times New Roman" charset="0"/>
                <a:cs typeface="Times New Roman" charset="0"/>
                <a:sym typeface="Wingdings"/>
              </a:rPr>
              <a:t>dapat</a:t>
            </a:r>
            <a:r>
              <a:rPr lang="en-US" sz="2200" dirty="0" smtClean="0">
                <a:latin typeface="Times New Roman" charset="0"/>
                <a:ea typeface="Times New Roman" charset="0"/>
                <a:cs typeface="Times New Roman" charset="0"/>
                <a:sym typeface="Wingdings"/>
              </a:rPr>
              <a:t> </a:t>
            </a:r>
            <a:r>
              <a:rPr lang="en-US" sz="2200" dirty="0" err="1" smtClean="0">
                <a:latin typeface="Times New Roman" charset="0"/>
                <a:ea typeface="Times New Roman" charset="0"/>
                <a:cs typeface="Times New Roman" charset="0"/>
                <a:sym typeface="Wingdings"/>
              </a:rPr>
              <a:t>diatribusikan</a:t>
            </a:r>
            <a:r>
              <a:rPr lang="en-US" sz="2200" dirty="0" smtClean="0">
                <a:latin typeface="Times New Roman" charset="0"/>
                <a:ea typeface="Times New Roman" charset="0"/>
                <a:cs typeface="Times New Roman" charset="0"/>
                <a:sym typeface="Wingdings"/>
              </a:rPr>
              <a:t> </a:t>
            </a:r>
            <a:r>
              <a:rPr lang="en-US" sz="2200" dirty="0" err="1" smtClean="0">
                <a:latin typeface="Times New Roman" charset="0"/>
                <a:ea typeface="Times New Roman" charset="0"/>
                <a:cs typeface="Times New Roman" charset="0"/>
                <a:sym typeface="Wingdings"/>
              </a:rPr>
              <a:t>langsung</a:t>
            </a:r>
            <a:r>
              <a:rPr lang="en-US" sz="2200" dirty="0" smtClean="0">
                <a:latin typeface="Times New Roman" charset="0"/>
                <a:ea typeface="Times New Roman" charset="0"/>
                <a:cs typeface="Times New Roman" charset="0"/>
                <a:sym typeface="Wingdings"/>
              </a:rPr>
              <a:t> </a:t>
            </a:r>
            <a:r>
              <a:rPr lang="en-US" sz="2200" dirty="0" err="1" smtClean="0">
                <a:latin typeface="Times New Roman" charset="0"/>
                <a:ea typeface="Times New Roman" charset="0"/>
                <a:cs typeface="Times New Roman" charset="0"/>
                <a:sym typeface="Wingdings"/>
              </a:rPr>
              <a:t>untuk</a:t>
            </a:r>
            <a:r>
              <a:rPr lang="en-US" sz="2200" dirty="0" smtClean="0">
                <a:latin typeface="Times New Roman" charset="0"/>
                <a:ea typeface="Times New Roman" charset="0"/>
                <a:cs typeface="Times New Roman" charset="0"/>
                <a:sym typeface="Wingdings"/>
              </a:rPr>
              <a:t> </a:t>
            </a:r>
            <a:r>
              <a:rPr lang="en-US" sz="2200" dirty="0" err="1" smtClean="0">
                <a:latin typeface="Times New Roman" charset="0"/>
                <a:ea typeface="Times New Roman" charset="0"/>
                <a:cs typeface="Times New Roman" charset="0"/>
                <a:sym typeface="Wingdings"/>
              </a:rPr>
              <a:t>membawa</a:t>
            </a:r>
            <a:r>
              <a:rPr lang="en-US" sz="2200" dirty="0" smtClean="0">
                <a:latin typeface="Times New Roman" charset="0"/>
                <a:ea typeface="Times New Roman" charset="0"/>
                <a:cs typeface="Times New Roman" charset="0"/>
                <a:sym typeface="Wingdings"/>
              </a:rPr>
              <a:t> </a:t>
            </a:r>
            <a:r>
              <a:rPr lang="en-US" sz="2200" dirty="0" err="1" smtClean="0">
                <a:latin typeface="Times New Roman" charset="0"/>
                <a:ea typeface="Times New Roman" charset="0"/>
                <a:cs typeface="Times New Roman" charset="0"/>
                <a:sym typeface="Wingdings"/>
              </a:rPr>
              <a:t>aset</a:t>
            </a:r>
            <a:r>
              <a:rPr lang="en-US" sz="2200" dirty="0" smtClean="0">
                <a:latin typeface="Times New Roman" charset="0"/>
                <a:ea typeface="Times New Roman" charset="0"/>
                <a:cs typeface="Times New Roman" charset="0"/>
                <a:sym typeface="Wingdings"/>
              </a:rPr>
              <a:t> </a:t>
            </a:r>
            <a:r>
              <a:rPr lang="en-US" sz="2200" dirty="0" err="1" smtClean="0">
                <a:latin typeface="Times New Roman" charset="0"/>
                <a:ea typeface="Times New Roman" charset="0"/>
                <a:cs typeface="Times New Roman" charset="0"/>
                <a:sym typeface="Wingdings"/>
              </a:rPr>
              <a:t>ke</a:t>
            </a:r>
            <a:r>
              <a:rPr lang="en-US" sz="2200" dirty="0" smtClean="0">
                <a:latin typeface="Times New Roman" charset="0"/>
                <a:ea typeface="Times New Roman" charset="0"/>
                <a:cs typeface="Times New Roman" charset="0"/>
                <a:sym typeface="Wingdings"/>
              </a:rPr>
              <a:t> </a:t>
            </a:r>
            <a:r>
              <a:rPr lang="en-US" sz="2200" dirty="0" err="1" smtClean="0">
                <a:latin typeface="Times New Roman" charset="0"/>
                <a:ea typeface="Times New Roman" charset="0"/>
                <a:cs typeface="Times New Roman" charset="0"/>
                <a:sym typeface="Wingdings"/>
              </a:rPr>
              <a:t>lokasi</a:t>
            </a:r>
            <a:r>
              <a:rPr lang="en-US" sz="2200" dirty="0" smtClean="0">
                <a:latin typeface="Times New Roman" charset="0"/>
                <a:ea typeface="Times New Roman" charset="0"/>
                <a:cs typeface="Times New Roman" charset="0"/>
                <a:sym typeface="Wingdings"/>
              </a:rPr>
              <a:t> </a:t>
            </a:r>
            <a:r>
              <a:rPr lang="en-US" sz="2200" dirty="0" err="1" smtClean="0">
                <a:latin typeface="Times New Roman" charset="0"/>
                <a:ea typeface="Times New Roman" charset="0"/>
                <a:cs typeface="Times New Roman" charset="0"/>
                <a:sym typeface="Wingdings"/>
              </a:rPr>
              <a:t>dan</a:t>
            </a:r>
            <a:r>
              <a:rPr lang="en-US" sz="2200" dirty="0" smtClean="0">
                <a:latin typeface="Times New Roman" charset="0"/>
                <a:ea typeface="Times New Roman" charset="0"/>
                <a:cs typeface="Times New Roman" charset="0"/>
                <a:sym typeface="Wingdings"/>
              </a:rPr>
              <a:t> </a:t>
            </a:r>
            <a:r>
              <a:rPr lang="en-US" sz="2200" dirty="0" err="1" smtClean="0">
                <a:latin typeface="Times New Roman" charset="0"/>
                <a:ea typeface="Times New Roman" charset="0"/>
                <a:cs typeface="Times New Roman" charset="0"/>
                <a:sym typeface="Wingdings"/>
              </a:rPr>
              <a:t>kondisi</a:t>
            </a:r>
            <a:r>
              <a:rPr lang="en-US" sz="2200" dirty="0" smtClean="0">
                <a:latin typeface="Times New Roman" charset="0"/>
                <a:ea typeface="Times New Roman" charset="0"/>
                <a:cs typeface="Times New Roman" charset="0"/>
                <a:sym typeface="Wingdings"/>
              </a:rPr>
              <a:t> yang </a:t>
            </a:r>
            <a:r>
              <a:rPr lang="en-US" sz="2200" dirty="0" err="1" smtClean="0">
                <a:latin typeface="Times New Roman" charset="0"/>
                <a:ea typeface="Times New Roman" charset="0"/>
                <a:cs typeface="Times New Roman" charset="0"/>
                <a:sym typeface="Wingdings"/>
              </a:rPr>
              <a:t>diinginkan</a:t>
            </a:r>
            <a:r>
              <a:rPr lang="en-US" sz="2200" dirty="0" smtClean="0">
                <a:latin typeface="Times New Roman" charset="0"/>
                <a:ea typeface="Times New Roman" charset="0"/>
                <a:cs typeface="Times New Roman" charset="0"/>
                <a:sym typeface="Wingdings"/>
              </a:rPr>
              <a:t> agar </a:t>
            </a:r>
            <a:r>
              <a:rPr lang="en-US" sz="2200" dirty="0" err="1" smtClean="0">
                <a:latin typeface="Times New Roman" charset="0"/>
                <a:ea typeface="Times New Roman" charset="0"/>
                <a:cs typeface="Times New Roman" charset="0"/>
                <a:sym typeface="Wingdings"/>
              </a:rPr>
              <a:t>aset</a:t>
            </a:r>
            <a:r>
              <a:rPr lang="en-US" sz="2200" dirty="0" smtClean="0">
                <a:latin typeface="Times New Roman" charset="0"/>
                <a:ea typeface="Times New Roman" charset="0"/>
                <a:cs typeface="Times New Roman" charset="0"/>
                <a:sym typeface="Wingdings"/>
              </a:rPr>
              <a:t> </a:t>
            </a:r>
            <a:r>
              <a:rPr lang="en-US" sz="2200" dirty="0" err="1" smtClean="0">
                <a:latin typeface="Times New Roman" charset="0"/>
                <a:ea typeface="Times New Roman" charset="0"/>
                <a:cs typeface="Times New Roman" charset="0"/>
                <a:sym typeface="Wingdings"/>
              </a:rPr>
              <a:t>siap</a:t>
            </a:r>
            <a:r>
              <a:rPr lang="en-US" sz="2200" dirty="0" smtClean="0">
                <a:latin typeface="Times New Roman" charset="0"/>
                <a:ea typeface="Times New Roman" charset="0"/>
                <a:cs typeface="Times New Roman" charset="0"/>
                <a:sym typeface="Wingdings"/>
              </a:rPr>
              <a:t> </a:t>
            </a:r>
            <a:r>
              <a:rPr lang="en-US" sz="2200" dirty="0" err="1" smtClean="0">
                <a:latin typeface="Times New Roman" charset="0"/>
                <a:ea typeface="Times New Roman" charset="0"/>
                <a:cs typeface="Times New Roman" charset="0"/>
                <a:sym typeface="Wingdings"/>
              </a:rPr>
              <a:t>digunakan</a:t>
            </a:r>
            <a:r>
              <a:rPr lang="en-US" sz="2200" dirty="0" smtClean="0">
                <a:latin typeface="Times New Roman" charset="0"/>
                <a:ea typeface="Times New Roman" charset="0"/>
                <a:cs typeface="Times New Roman" charset="0"/>
                <a:sym typeface="Wingdings"/>
              </a:rPr>
              <a:t>.</a:t>
            </a:r>
            <a:endParaRPr lang="en-US" sz="2200" dirty="0">
              <a:latin typeface="Times New Roman" charset="0"/>
              <a:ea typeface="Times New Roman" charset="0"/>
              <a:cs typeface="Times New Roman" charset="0"/>
            </a:endParaRPr>
          </a:p>
        </p:txBody>
      </p:sp>
      <p:sp>
        <p:nvSpPr>
          <p:cNvPr id="6" name="Text Placeholder 5"/>
          <p:cNvSpPr>
            <a:spLocks noGrp="1"/>
          </p:cNvSpPr>
          <p:nvPr>
            <p:ph type="body" sz="quarter" idx="3"/>
          </p:nvPr>
        </p:nvSpPr>
        <p:spPr>
          <a:xfrm>
            <a:off x="4645027" y="1036638"/>
            <a:ext cx="4041775" cy="639762"/>
          </a:xfrm>
        </p:spPr>
        <p:txBody>
          <a:bodyPr/>
          <a:lstStyle/>
          <a:p>
            <a:pPr algn="r"/>
            <a:r>
              <a:rPr lang="en-US" sz="2200" dirty="0" err="1" smtClean="0">
                <a:latin typeface="Cooper Black" charset="0"/>
                <a:ea typeface="Cooper Black" charset="0"/>
                <a:cs typeface="Cooper Black" charset="0"/>
              </a:rPr>
              <a:t>Pengukuran</a:t>
            </a:r>
            <a:r>
              <a:rPr lang="en-US" sz="2200" dirty="0" smtClean="0">
                <a:latin typeface="Cooper Black" charset="0"/>
                <a:ea typeface="Cooper Black" charset="0"/>
                <a:cs typeface="Cooper Black" charset="0"/>
              </a:rPr>
              <a:t> </a:t>
            </a:r>
            <a:r>
              <a:rPr lang="en-US" sz="2200" dirty="0" err="1" smtClean="0">
                <a:latin typeface="Cooper Black" charset="0"/>
                <a:ea typeface="Cooper Black" charset="0"/>
                <a:cs typeface="Cooper Black" charset="0"/>
              </a:rPr>
              <a:t>setelah</a:t>
            </a:r>
            <a:r>
              <a:rPr lang="en-US" sz="2200" dirty="0" smtClean="0">
                <a:latin typeface="Cooper Black" charset="0"/>
                <a:ea typeface="Cooper Black" charset="0"/>
                <a:cs typeface="Cooper Black" charset="0"/>
              </a:rPr>
              <a:t> </a:t>
            </a:r>
          </a:p>
          <a:p>
            <a:pPr algn="r"/>
            <a:r>
              <a:rPr lang="en-US" sz="2200" dirty="0" err="1" smtClean="0">
                <a:latin typeface="Cooper Black" charset="0"/>
                <a:ea typeface="Cooper Black" charset="0"/>
                <a:cs typeface="Cooper Black" charset="0"/>
              </a:rPr>
              <a:t>pengakuan</a:t>
            </a:r>
            <a:r>
              <a:rPr lang="en-US" sz="2200" dirty="0" smtClean="0">
                <a:latin typeface="Cooper Black" charset="0"/>
                <a:ea typeface="Cooper Black" charset="0"/>
                <a:cs typeface="Cooper Black" charset="0"/>
              </a:rPr>
              <a:t> </a:t>
            </a:r>
            <a:r>
              <a:rPr lang="en-US" sz="2200" dirty="0" err="1" smtClean="0">
                <a:latin typeface="Cooper Black" charset="0"/>
                <a:ea typeface="Cooper Black" charset="0"/>
                <a:cs typeface="Cooper Black" charset="0"/>
              </a:rPr>
              <a:t>awal</a:t>
            </a:r>
            <a:endParaRPr lang="en-US" sz="2200" dirty="0">
              <a:latin typeface="Cooper Black" charset="0"/>
              <a:ea typeface="Cooper Black" charset="0"/>
              <a:cs typeface="Cooper Black" charset="0"/>
            </a:endParaRPr>
          </a:p>
        </p:txBody>
      </p:sp>
      <p:sp>
        <p:nvSpPr>
          <p:cNvPr id="7" name="Content Placeholder 6"/>
          <p:cNvSpPr>
            <a:spLocks noGrp="1"/>
          </p:cNvSpPr>
          <p:nvPr>
            <p:ph sz="quarter" idx="4"/>
          </p:nvPr>
        </p:nvSpPr>
        <p:spPr>
          <a:xfrm>
            <a:off x="4724400" y="1611312"/>
            <a:ext cx="4041775" cy="4179888"/>
          </a:xfrm>
        </p:spPr>
        <p:txBody>
          <a:bodyPr/>
          <a:lstStyle/>
          <a:p>
            <a:pPr algn="r"/>
            <a:r>
              <a:rPr lang="en-US" sz="2200" b="1" dirty="0" err="1" smtClean="0">
                <a:solidFill>
                  <a:schemeClr val="tx2"/>
                </a:solidFill>
                <a:latin typeface="Times New Roman" charset="0"/>
                <a:ea typeface="Times New Roman" charset="0"/>
                <a:cs typeface="Times New Roman" charset="0"/>
              </a:rPr>
              <a:t>Biaya</a:t>
            </a:r>
            <a:r>
              <a:rPr lang="en-US" sz="2200" b="1" dirty="0" smtClean="0">
                <a:solidFill>
                  <a:schemeClr val="tx2"/>
                </a:solidFill>
                <a:latin typeface="Times New Roman" charset="0"/>
                <a:ea typeface="Times New Roman" charset="0"/>
                <a:cs typeface="Times New Roman" charset="0"/>
              </a:rPr>
              <a:t> </a:t>
            </a:r>
            <a:r>
              <a:rPr lang="en-US" sz="2200" b="1" dirty="0" err="1" smtClean="0">
                <a:solidFill>
                  <a:schemeClr val="tx2"/>
                </a:solidFill>
                <a:latin typeface="Times New Roman" charset="0"/>
                <a:ea typeface="Times New Roman" charset="0"/>
                <a:cs typeface="Times New Roman" charset="0"/>
              </a:rPr>
              <a:t>perolehan</a:t>
            </a:r>
            <a:r>
              <a:rPr lang="en-US" sz="2200" b="1" dirty="0">
                <a:solidFill>
                  <a:schemeClr val="tx2"/>
                </a:solidFill>
                <a:latin typeface="Times New Roman" charset="0"/>
                <a:ea typeface="Times New Roman" charset="0"/>
                <a:cs typeface="Times New Roman" charset="0"/>
              </a:rPr>
              <a:t> </a:t>
            </a:r>
            <a:r>
              <a:rPr lang="en-US" sz="2200" b="1" dirty="0" err="1" smtClean="0">
                <a:solidFill>
                  <a:schemeClr val="tx2"/>
                </a:solidFill>
                <a:latin typeface="Times New Roman" charset="0"/>
                <a:ea typeface="Times New Roman" charset="0"/>
                <a:cs typeface="Times New Roman" charset="0"/>
              </a:rPr>
              <a:t>dikurangi</a:t>
            </a:r>
            <a:r>
              <a:rPr lang="en-US" sz="2200" b="1" dirty="0" smtClean="0">
                <a:solidFill>
                  <a:schemeClr val="tx2"/>
                </a:solidFill>
                <a:latin typeface="Times New Roman" charset="0"/>
                <a:ea typeface="Times New Roman" charset="0"/>
                <a:cs typeface="Times New Roman" charset="0"/>
              </a:rPr>
              <a:t> </a:t>
            </a:r>
            <a:r>
              <a:rPr lang="en-US" sz="2200" b="1" dirty="0" err="1" smtClean="0">
                <a:solidFill>
                  <a:schemeClr val="tx2"/>
                </a:solidFill>
                <a:latin typeface="Times New Roman" charset="0"/>
                <a:ea typeface="Times New Roman" charset="0"/>
                <a:cs typeface="Times New Roman" charset="0"/>
              </a:rPr>
              <a:t>dengan</a:t>
            </a:r>
            <a:r>
              <a:rPr lang="en-US" sz="2200" b="1" dirty="0" smtClean="0">
                <a:solidFill>
                  <a:schemeClr val="tx2"/>
                </a:solidFill>
                <a:latin typeface="Times New Roman" charset="0"/>
                <a:ea typeface="Times New Roman" charset="0"/>
                <a:cs typeface="Times New Roman" charset="0"/>
              </a:rPr>
              <a:t> </a:t>
            </a:r>
            <a:r>
              <a:rPr lang="en-US" sz="2200" b="1" dirty="0" err="1" smtClean="0">
                <a:solidFill>
                  <a:schemeClr val="tx2"/>
                </a:solidFill>
                <a:latin typeface="Times New Roman" charset="0"/>
                <a:ea typeface="Times New Roman" charset="0"/>
                <a:cs typeface="Times New Roman" charset="0"/>
              </a:rPr>
              <a:t>akumulasi</a:t>
            </a:r>
            <a:r>
              <a:rPr lang="en-US" sz="2200" b="1" dirty="0" smtClean="0">
                <a:solidFill>
                  <a:schemeClr val="tx2"/>
                </a:solidFill>
                <a:latin typeface="Times New Roman" charset="0"/>
                <a:ea typeface="Times New Roman" charset="0"/>
                <a:cs typeface="Times New Roman" charset="0"/>
              </a:rPr>
              <a:t> </a:t>
            </a:r>
            <a:r>
              <a:rPr lang="en-US" sz="2200" b="1" dirty="0" err="1" smtClean="0">
                <a:solidFill>
                  <a:schemeClr val="tx2"/>
                </a:solidFill>
                <a:latin typeface="Times New Roman" charset="0"/>
                <a:ea typeface="Times New Roman" charset="0"/>
                <a:cs typeface="Times New Roman" charset="0"/>
              </a:rPr>
              <a:t>penyusutan</a:t>
            </a:r>
            <a:r>
              <a:rPr lang="en-US" sz="2200" b="1" dirty="0" smtClean="0">
                <a:latin typeface="Times New Roman" charset="0"/>
                <a:ea typeface="Times New Roman" charset="0"/>
                <a:cs typeface="Times New Roman" charset="0"/>
              </a:rPr>
              <a:t>;</a:t>
            </a:r>
            <a:r>
              <a:rPr lang="en-US" sz="2200" dirty="0" smtClean="0">
                <a:latin typeface="Times New Roman" charset="0"/>
                <a:ea typeface="Times New Roman" charset="0"/>
                <a:cs typeface="Times New Roman" charset="0"/>
              </a:rPr>
              <a:t> </a:t>
            </a:r>
            <a:r>
              <a:rPr lang="en-US" sz="2200" dirty="0" err="1" smtClean="0">
                <a:latin typeface="Times New Roman" charset="0"/>
                <a:ea typeface="Times New Roman" charset="0"/>
                <a:cs typeface="Times New Roman" charset="0"/>
              </a:rPr>
              <a:t>kecuali</a:t>
            </a:r>
            <a:r>
              <a:rPr lang="en-US" sz="2200" dirty="0" smtClean="0">
                <a:latin typeface="Times New Roman" charset="0"/>
                <a:ea typeface="Times New Roman" charset="0"/>
                <a:cs typeface="Times New Roman" charset="0"/>
              </a:rPr>
              <a:t> </a:t>
            </a:r>
            <a:r>
              <a:rPr lang="en-US" sz="2200" dirty="0" err="1" smtClean="0">
                <a:latin typeface="Times New Roman" charset="0"/>
                <a:ea typeface="Times New Roman" charset="0"/>
                <a:cs typeface="Times New Roman" charset="0"/>
              </a:rPr>
              <a:t>tanah</a:t>
            </a:r>
            <a:r>
              <a:rPr lang="en-US" sz="2200" dirty="0" smtClean="0">
                <a:latin typeface="Times New Roman" charset="0"/>
                <a:ea typeface="Times New Roman" charset="0"/>
                <a:cs typeface="Times New Roman" charset="0"/>
              </a:rPr>
              <a:t>. </a:t>
            </a:r>
          </a:p>
          <a:p>
            <a:pPr algn="r"/>
            <a:r>
              <a:rPr lang="en-US" sz="2200" b="1" dirty="0" err="1" smtClean="0">
                <a:solidFill>
                  <a:schemeClr val="tx2"/>
                </a:solidFill>
                <a:latin typeface="Times New Roman" charset="0"/>
                <a:ea typeface="Times New Roman" charset="0"/>
                <a:cs typeface="Times New Roman" charset="0"/>
              </a:rPr>
              <a:t>Biaya</a:t>
            </a:r>
            <a:r>
              <a:rPr lang="en-US" sz="2200" b="1" dirty="0" smtClean="0">
                <a:solidFill>
                  <a:schemeClr val="tx2"/>
                </a:solidFill>
                <a:latin typeface="Times New Roman" charset="0"/>
                <a:ea typeface="Times New Roman" charset="0"/>
                <a:cs typeface="Times New Roman" charset="0"/>
              </a:rPr>
              <a:t> </a:t>
            </a:r>
            <a:r>
              <a:rPr lang="en-US" sz="2200" b="1" dirty="0" err="1" smtClean="0">
                <a:solidFill>
                  <a:schemeClr val="tx2"/>
                </a:solidFill>
                <a:latin typeface="Times New Roman" charset="0"/>
                <a:ea typeface="Times New Roman" charset="0"/>
                <a:cs typeface="Times New Roman" charset="0"/>
              </a:rPr>
              <a:t>perbaikan</a:t>
            </a:r>
            <a:r>
              <a:rPr lang="en-US" sz="2200" b="1" dirty="0" smtClean="0">
                <a:solidFill>
                  <a:schemeClr val="tx2"/>
                </a:solidFill>
                <a:latin typeface="Times New Roman" charset="0"/>
                <a:ea typeface="Times New Roman" charset="0"/>
                <a:cs typeface="Times New Roman" charset="0"/>
              </a:rPr>
              <a:t> </a:t>
            </a:r>
            <a:r>
              <a:rPr lang="en-US" sz="2200" b="1" dirty="0" err="1" smtClean="0">
                <a:solidFill>
                  <a:schemeClr val="tx2"/>
                </a:solidFill>
                <a:latin typeface="Times New Roman" charset="0"/>
                <a:ea typeface="Times New Roman" charset="0"/>
                <a:cs typeface="Times New Roman" charset="0"/>
              </a:rPr>
              <a:t>dan</a:t>
            </a:r>
            <a:r>
              <a:rPr lang="en-US" sz="2200" b="1" dirty="0" smtClean="0">
                <a:solidFill>
                  <a:schemeClr val="tx2"/>
                </a:solidFill>
                <a:latin typeface="Times New Roman" charset="0"/>
                <a:ea typeface="Times New Roman" charset="0"/>
                <a:cs typeface="Times New Roman" charset="0"/>
              </a:rPr>
              <a:t> </a:t>
            </a:r>
            <a:r>
              <a:rPr lang="en-US" sz="2200" b="1" dirty="0" err="1" smtClean="0">
                <a:solidFill>
                  <a:schemeClr val="tx2"/>
                </a:solidFill>
                <a:latin typeface="Times New Roman" charset="0"/>
                <a:ea typeface="Times New Roman" charset="0"/>
                <a:cs typeface="Times New Roman" charset="0"/>
              </a:rPr>
              <a:t>renovasi</a:t>
            </a:r>
            <a:r>
              <a:rPr lang="en-US" sz="2200" b="1" dirty="0" smtClean="0">
                <a:solidFill>
                  <a:schemeClr val="tx2"/>
                </a:solidFill>
                <a:latin typeface="Times New Roman" charset="0"/>
                <a:ea typeface="Times New Roman" charset="0"/>
                <a:cs typeface="Times New Roman" charset="0"/>
              </a:rPr>
              <a:t> </a:t>
            </a:r>
            <a:r>
              <a:rPr lang="en-US" sz="2200" b="1" dirty="0" err="1" smtClean="0">
                <a:solidFill>
                  <a:schemeClr val="tx2"/>
                </a:solidFill>
                <a:latin typeface="Times New Roman" charset="0"/>
                <a:ea typeface="Times New Roman" charset="0"/>
                <a:cs typeface="Times New Roman" charset="0"/>
              </a:rPr>
              <a:t>dicatat</a:t>
            </a:r>
            <a:r>
              <a:rPr lang="en-US" sz="2200" b="1" dirty="0" smtClean="0">
                <a:solidFill>
                  <a:schemeClr val="tx2"/>
                </a:solidFill>
                <a:latin typeface="Times New Roman" charset="0"/>
                <a:ea typeface="Times New Roman" charset="0"/>
                <a:cs typeface="Times New Roman" charset="0"/>
              </a:rPr>
              <a:t> </a:t>
            </a:r>
            <a:r>
              <a:rPr lang="en-US" sz="2200" b="1" dirty="0" err="1" smtClean="0">
                <a:solidFill>
                  <a:schemeClr val="tx2"/>
                </a:solidFill>
                <a:latin typeface="Times New Roman" charset="0"/>
                <a:ea typeface="Times New Roman" charset="0"/>
                <a:cs typeface="Times New Roman" charset="0"/>
              </a:rPr>
              <a:t>sebagai</a:t>
            </a:r>
            <a:r>
              <a:rPr lang="en-US" sz="2200" b="1" dirty="0" smtClean="0">
                <a:solidFill>
                  <a:schemeClr val="tx2"/>
                </a:solidFill>
                <a:latin typeface="Times New Roman" charset="0"/>
                <a:ea typeface="Times New Roman" charset="0"/>
                <a:cs typeface="Times New Roman" charset="0"/>
              </a:rPr>
              <a:t> </a:t>
            </a:r>
            <a:r>
              <a:rPr lang="en-US" sz="2200" b="1" dirty="0" err="1" smtClean="0">
                <a:solidFill>
                  <a:schemeClr val="tx2"/>
                </a:solidFill>
                <a:latin typeface="Times New Roman" charset="0"/>
                <a:ea typeface="Times New Roman" charset="0"/>
                <a:cs typeface="Times New Roman" charset="0"/>
              </a:rPr>
              <a:t>beban</a:t>
            </a:r>
            <a:r>
              <a:rPr lang="en-US" sz="2200" dirty="0" smtClean="0">
                <a:solidFill>
                  <a:schemeClr val="tx2"/>
                </a:solidFill>
                <a:latin typeface="Times New Roman" charset="0"/>
                <a:ea typeface="Times New Roman" charset="0"/>
                <a:cs typeface="Times New Roman" charset="0"/>
              </a:rPr>
              <a:t>.</a:t>
            </a:r>
          </a:p>
          <a:p>
            <a:pPr algn="r"/>
            <a:r>
              <a:rPr lang="en-US" sz="2200" b="1" dirty="0" err="1" smtClean="0">
                <a:solidFill>
                  <a:schemeClr val="tx2"/>
                </a:solidFill>
                <a:latin typeface="Times New Roman" charset="0"/>
                <a:ea typeface="Times New Roman" charset="0"/>
                <a:cs typeface="Times New Roman" charset="0"/>
              </a:rPr>
              <a:t>Tidak</a:t>
            </a:r>
            <a:r>
              <a:rPr lang="en-US" sz="2200" b="1" dirty="0" smtClean="0">
                <a:solidFill>
                  <a:schemeClr val="tx2"/>
                </a:solidFill>
                <a:latin typeface="Times New Roman" charset="0"/>
                <a:ea typeface="Times New Roman" charset="0"/>
                <a:cs typeface="Times New Roman" charset="0"/>
              </a:rPr>
              <a:t> </a:t>
            </a:r>
            <a:r>
              <a:rPr lang="en-US" sz="2200" b="1" dirty="0" err="1" smtClean="0">
                <a:solidFill>
                  <a:schemeClr val="tx2"/>
                </a:solidFill>
                <a:latin typeface="Times New Roman" charset="0"/>
                <a:ea typeface="Times New Roman" charset="0"/>
                <a:cs typeface="Times New Roman" charset="0"/>
              </a:rPr>
              <a:t>mengakui</a:t>
            </a:r>
            <a:r>
              <a:rPr lang="en-US" sz="2200" b="1" dirty="0" smtClean="0">
                <a:solidFill>
                  <a:schemeClr val="tx2"/>
                </a:solidFill>
                <a:latin typeface="Times New Roman" charset="0"/>
                <a:ea typeface="Times New Roman" charset="0"/>
                <a:cs typeface="Times New Roman" charset="0"/>
              </a:rPr>
              <a:t> </a:t>
            </a:r>
            <a:r>
              <a:rPr lang="en-US" sz="2200" b="1" dirty="0" err="1" smtClean="0">
                <a:solidFill>
                  <a:schemeClr val="tx2"/>
                </a:solidFill>
                <a:latin typeface="Times New Roman" charset="0"/>
                <a:ea typeface="Times New Roman" charset="0"/>
                <a:cs typeface="Times New Roman" charset="0"/>
              </a:rPr>
              <a:t>penurunan</a:t>
            </a:r>
            <a:r>
              <a:rPr lang="en-US" sz="2200" b="1" dirty="0" smtClean="0">
                <a:solidFill>
                  <a:schemeClr val="tx2"/>
                </a:solidFill>
                <a:latin typeface="Times New Roman" charset="0"/>
                <a:ea typeface="Times New Roman" charset="0"/>
                <a:cs typeface="Times New Roman" charset="0"/>
              </a:rPr>
              <a:t> </a:t>
            </a:r>
            <a:r>
              <a:rPr lang="en-US" sz="2200" b="1" dirty="0" err="1" smtClean="0">
                <a:solidFill>
                  <a:schemeClr val="tx2"/>
                </a:solidFill>
                <a:latin typeface="Times New Roman" charset="0"/>
                <a:ea typeface="Times New Roman" charset="0"/>
                <a:cs typeface="Times New Roman" charset="0"/>
              </a:rPr>
              <a:t>nilai</a:t>
            </a:r>
            <a:r>
              <a:rPr lang="en-US" sz="2200" b="1" dirty="0" smtClean="0">
                <a:solidFill>
                  <a:schemeClr val="tx2"/>
                </a:solidFill>
                <a:latin typeface="Times New Roman" charset="0"/>
                <a:ea typeface="Times New Roman" charset="0"/>
                <a:cs typeface="Times New Roman" charset="0"/>
              </a:rPr>
              <a:t> </a:t>
            </a:r>
            <a:r>
              <a:rPr lang="en-US" sz="2200" b="1" dirty="0" err="1" smtClean="0">
                <a:solidFill>
                  <a:schemeClr val="tx2"/>
                </a:solidFill>
                <a:latin typeface="Times New Roman" charset="0"/>
                <a:ea typeface="Times New Roman" charset="0"/>
                <a:cs typeface="Times New Roman" charset="0"/>
              </a:rPr>
              <a:t>atas</a:t>
            </a:r>
            <a:r>
              <a:rPr lang="en-US" sz="2200" b="1" dirty="0" smtClean="0">
                <a:solidFill>
                  <a:schemeClr val="tx2"/>
                </a:solidFill>
                <a:latin typeface="Times New Roman" charset="0"/>
                <a:ea typeface="Times New Roman" charset="0"/>
                <a:cs typeface="Times New Roman" charset="0"/>
              </a:rPr>
              <a:t> </a:t>
            </a:r>
            <a:r>
              <a:rPr lang="en-US" sz="2200" b="1" dirty="0" err="1" smtClean="0">
                <a:solidFill>
                  <a:schemeClr val="tx2"/>
                </a:solidFill>
                <a:latin typeface="Times New Roman" charset="0"/>
                <a:ea typeface="Times New Roman" charset="0"/>
                <a:cs typeface="Times New Roman" charset="0"/>
              </a:rPr>
              <a:t>aset</a:t>
            </a:r>
            <a:r>
              <a:rPr lang="en-US" sz="2200" b="1" dirty="0" smtClean="0">
                <a:solidFill>
                  <a:schemeClr val="tx2"/>
                </a:solidFill>
                <a:latin typeface="Times New Roman" charset="0"/>
                <a:ea typeface="Times New Roman" charset="0"/>
                <a:cs typeface="Times New Roman" charset="0"/>
              </a:rPr>
              <a:t> </a:t>
            </a:r>
            <a:r>
              <a:rPr lang="en-US" sz="2200" b="1" dirty="0" err="1" smtClean="0">
                <a:solidFill>
                  <a:schemeClr val="tx2"/>
                </a:solidFill>
                <a:latin typeface="Times New Roman" charset="0"/>
                <a:ea typeface="Times New Roman" charset="0"/>
                <a:cs typeface="Times New Roman" charset="0"/>
              </a:rPr>
              <a:t>tetap</a:t>
            </a:r>
            <a:r>
              <a:rPr lang="en-US" sz="2200" b="1" dirty="0" smtClean="0">
                <a:latin typeface="Times New Roman" charset="0"/>
                <a:ea typeface="Times New Roman" charset="0"/>
                <a:cs typeface="Times New Roman" charset="0"/>
              </a:rPr>
              <a:t> </a:t>
            </a:r>
            <a:r>
              <a:rPr lang="en-US" sz="2200" dirty="0" err="1" smtClean="0">
                <a:latin typeface="Times New Roman" charset="0"/>
                <a:ea typeface="Times New Roman" charset="0"/>
                <a:cs typeface="Times New Roman" charset="0"/>
              </a:rPr>
              <a:t>maupun</a:t>
            </a:r>
            <a:r>
              <a:rPr lang="en-US" sz="2200" dirty="0" smtClean="0">
                <a:latin typeface="Times New Roman" charset="0"/>
                <a:ea typeface="Times New Roman" charset="0"/>
                <a:cs typeface="Times New Roman" charset="0"/>
              </a:rPr>
              <a:t> </a:t>
            </a:r>
            <a:r>
              <a:rPr lang="en-US" sz="2200" dirty="0" err="1" smtClean="0">
                <a:latin typeface="Times New Roman" charset="0"/>
                <a:ea typeface="Times New Roman" charset="0"/>
                <a:cs typeface="Times New Roman" charset="0"/>
              </a:rPr>
              <a:t>tanah</a:t>
            </a:r>
            <a:r>
              <a:rPr lang="en-US" sz="2200" dirty="0" smtClean="0">
                <a:latin typeface="Times New Roman" charset="0"/>
                <a:ea typeface="Times New Roman" charset="0"/>
                <a:cs typeface="Times New Roman" charset="0"/>
              </a:rPr>
              <a:t> </a:t>
            </a:r>
            <a:r>
              <a:rPr lang="en-US" sz="2200" dirty="0" err="1" smtClean="0">
                <a:latin typeface="Times New Roman" charset="0"/>
                <a:ea typeface="Times New Roman" charset="0"/>
                <a:cs typeface="Times New Roman" charset="0"/>
              </a:rPr>
              <a:t>dan</a:t>
            </a:r>
            <a:r>
              <a:rPr lang="en-US" sz="2200" dirty="0" smtClean="0">
                <a:latin typeface="Times New Roman" charset="0"/>
                <a:ea typeface="Times New Roman" charset="0"/>
                <a:cs typeface="Times New Roman" charset="0"/>
              </a:rPr>
              <a:t> </a:t>
            </a:r>
            <a:r>
              <a:rPr lang="en-US" sz="2200" dirty="0" err="1" smtClean="0">
                <a:latin typeface="Times New Roman" charset="0"/>
                <a:ea typeface="Times New Roman" charset="0"/>
                <a:cs typeface="Times New Roman" charset="0"/>
              </a:rPr>
              <a:t>bangunan</a:t>
            </a:r>
            <a:r>
              <a:rPr lang="en-US" sz="2200" dirty="0" smtClean="0">
                <a:latin typeface="Times New Roman" charset="0"/>
                <a:ea typeface="Times New Roman" charset="0"/>
                <a:cs typeface="Times New Roman" charset="0"/>
              </a:rPr>
              <a:t> yang </a:t>
            </a:r>
            <a:r>
              <a:rPr lang="en-US" sz="2200" dirty="0" err="1" smtClean="0">
                <a:latin typeface="Times New Roman" charset="0"/>
                <a:ea typeface="Times New Roman" charset="0"/>
                <a:cs typeface="Times New Roman" charset="0"/>
              </a:rPr>
              <a:t>dimiliki</a:t>
            </a:r>
            <a:r>
              <a:rPr lang="en-US" sz="2200" dirty="0" smtClean="0">
                <a:latin typeface="Times New Roman" charset="0"/>
                <a:ea typeface="Times New Roman" charset="0"/>
                <a:cs typeface="Times New Roman" charset="0"/>
              </a:rPr>
              <a:t> </a:t>
            </a:r>
            <a:r>
              <a:rPr lang="en-US" sz="2200" dirty="0" err="1" smtClean="0">
                <a:latin typeface="Times New Roman" charset="0"/>
                <a:ea typeface="Times New Roman" charset="0"/>
                <a:cs typeface="Times New Roman" charset="0"/>
              </a:rPr>
              <a:t>untuk</a:t>
            </a:r>
            <a:r>
              <a:rPr lang="en-US" sz="2200" dirty="0" smtClean="0">
                <a:latin typeface="Times New Roman" charset="0"/>
                <a:ea typeface="Times New Roman" charset="0"/>
                <a:cs typeface="Times New Roman" charset="0"/>
              </a:rPr>
              <a:t> </a:t>
            </a:r>
            <a:r>
              <a:rPr lang="en-US" sz="2200" dirty="0" err="1" smtClean="0">
                <a:latin typeface="Times New Roman" charset="0"/>
                <a:ea typeface="Times New Roman" charset="0"/>
                <a:cs typeface="Times New Roman" charset="0"/>
              </a:rPr>
              <a:t>menghasilkan</a:t>
            </a:r>
            <a:r>
              <a:rPr lang="en-US" sz="2200" dirty="0" smtClean="0">
                <a:latin typeface="Times New Roman" charset="0"/>
                <a:ea typeface="Times New Roman" charset="0"/>
                <a:cs typeface="Times New Roman" charset="0"/>
              </a:rPr>
              <a:t> </a:t>
            </a:r>
            <a:r>
              <a:rPr lang="en-US" sz="2200" dirty="0" err="1" smtClean="0">
                <a:latin typeface="Times New Roman" charset="0"/>
                <a:ea typeface="Times New Roman" charset="0"/>
                <a:cs typeface="Times New Roman" charset="0"/>
              </a:rPr>
              <a:t>sewa</a:t>
            </a:r>
            <a:r>
              <a:rPr lang="en-US" sz="2200" dirty="0" smtClean="0">
                <a:latin typeface="Times New Roman" charset="0"/>
                <a:ea typeface="Times New Roman" charset="0"/>
                <a:cs typeface="Times New Roman" charset="0"/>
              </a:rPr>
              <a:t> </a:t>
            </a:r>
            <a:r>
              <a:rPr lang="en-US" sz="2200" dirty="0" err="1" smtClean="0">
                <a:latin typeface="Times New Roman" charset="0"/>
                <a:ea typeface="Times New Roman" charset="0"/>
                <a:cs typeface="Times New Roman" charset="0"/>
              </a:rPr>
              <a:t>atau</a:t>
            </a:r>
            <a:r>
              <a:rPr lang="en-US" sz="2200" dirty="0" smtClean="0">
                <a:latin typeface="Times New Roman" charset="0"/>
                <a:ea typeface="Times New Roman" charset="0"/>
                <a:cs typeface="Times New Roman" charset="0"/>
              </a:rPr>
              <a:t> </a:t>
            </a:r>
            <a:r>
              <a:rPr lang="en-US" sz="2200" dirty="0" err="1" smtClean="0">
                <a:latin typeface="Times New Roman" charset="0"/>
                <a:ea typeface="Times New Roman" charset="0"/>
                <a:cs typeface="Times New Roman" charset="0"/>
              </a:rPr>
              <a:t>untuk</a:t>
            </a:r>
            <a:r>
              <a:rPr lang="en-US" sz="2200" dirty="0" smtClean="0">
                <a:latin typeface="Times New Roman" charset="0"/>
                <a:ea typeface="Times New Roman" charset="0"/>
                <a:cs typeface="Times New Roman" charset="0"/>
              </a:rPr>
              <a:t> </a:t>
            </a:r>
            <a:r>
              <a:rPr lang="en-US" sz="2200" dirty="0" err="1" smtClean="0">
                <a:latin typeface="Times New Roman" charset="0"/>
                <a:ea typeface="Times New Roman" charset="0"/>
                <a:cs typeface="Times New Roman" charset="0"/>
              </a:rPr>
              <a:t>kenaikan</a:t>
            </a:r>
            <a:r>
              <a:rPr lang="en-US" sz="2200" dirty="0" smtClean="0">
                <a:latin typeface="Times New Roman" charset="0"/>
                <a:ea typeface="Times New Roman" charset="0"/>
                <a:cs typeface="Times New Roman" charset="0"/>
              </a:rPr>
              <a:t> </a:t>
            </a:r>
            <a:r>
              <a:rPr lang="en-US" sz="2200" dirty="0" err="1" smtClean="0">
                <a:latin typeface="Times New Roman" charset="0"/>
                <a:ea typeface="Times New Roman" charset="0"/>
                <a:cs typeface="Times New Roman" charset="0"/>
              </a:rPr>
              <a:t>nilai</a:t>
            </a:r>
            <a:r>
              <a:rPr lang="en-US" sz="2200" dirty="0" smtClean="0">
                <a:latin typeface="Times New Roman" charset="0"/>
                <a:ea typeface="Times New Roman" charset="0"/>
                <a:cs typeface="Times New Roman" charset="0"/>
              </a:rPr>
              <a:t> </a:t>
            </a:r>
            <a:r>
              <a:rPr lang="en-US" sz="2200" dirty="0" err="1" smtClean="0">
                <a:latin typeface="Times New Roman" charset="0"/>
                <a:ea typeface="Times New Roman" charset="0"/>
                <a:cs typeface="Times New Roman" charset="0"/>
              </a:rPr>
              <a:t>atau</a:t>
            </a:r>
            <a:r>
              <a:rPr lang="en-US" sz="2200" dirty="0" smtClean="0">
                <a:latin typeface="Times New Roman" charset="0"/>
                <a:ea typeface="Times New Roman" charset="0"/>
                <a:cs typeface="Times New Roman" charset="0"/>
              </a:rPr>
              <a:t> </a:t>
            </a:r>
            <a:r>
              <a:rPr lang="en-US" sz="2200" dirty="0" err="1" smtClean="0">
                <a:latin typeface="Times New Roman" charset="0"/>
                <a:ea typeface="Times New Roman" charset="0"/>
                <a:cs typeface="Times New Roman" charset="0"/>
              </a:rPr>
              <a:t>keduanya</a:t>
            </a:r>
            <a:r>
              <a:rPr lang="en-US" sz="2200" dirty="0" smtClean="0">
                <a:latin typeface="Times New Roman" charset="0"/>
                <a:ea typeface="Times New Roman" charset="0"/>
                <a:cs typeface="Times New Roman" charset="0"/>
              </a:rPr>
              <a:t>.</a:t>
            </a:r>
            <a:endParaRPr lang="en-US" sz="2200" dirty="0">
              <a:latin typeface="Times New Roman" charset="0"/>
              <a:ea typeface="Times New Roman" charset="0"/>
              <a:cs typeface="Times New Roman" charset="0"/>
            </a:endParaRPr>
          </a:p>
        </p:txBody>
      </p:sp>
      <p:sp>
        <p:nvSpPr>
          <p:cNvPr id="4" name="Slide Number Placeholder 3"/>
          <p:cNvSpPr>
            <a:spLocks noGrp="1"/>
          </p:cNvSpPr>
          <p:nvPr>
            <p:ph type="sldNum" sz="quarter" idx="10"/>
          </p:nvPr>
        </p:nvSpPr>
        <p:spPr/>
        <p:txBody>
          <a:bodyPr/>
          <a:lstStyle/>
          <a:p>
            <a:pPr>
              <a:defRPr/>
            </a:pPr>
            <a:fld id="{0E5C9E0E-0EF2-4B31-B3CC-9630651E1B18}" type="slidenum">
              <a:rPr lang="en-US" b="1" smtClean="0">
                <a:solidFill>
                  <a:schemeClr val="tx1"/>
                </a:solidFill>
                <a:latin typeface="Times New Roman" charset="0"/>
                <a:ea typeface="Times New Roman" charset="0"/>
                <a:cs typeface="Times New Roman" charset="0"/>
              </a:rPr>
              <a:pPr>
                <a:defRPr/>
              </a:pPr>
              <a:t>39</a:t>
            </a:fld>
            <a:endParaRPr lang="en-US" b="1" dirty="0">
              <a:solidFill>
                <a:schemeClr val="tx1"/>
              </a:solidFill>
              <a:latin typeface="Times New Roman" charset="0"/>
              <a:ea typeface="Times New Roman" charset="0"/>
              <a:cs typeface="Times New Roman" charset="0"/>
            </a:endParaRPr>
          </a:p>
        </p:txBody>
      </p:sp>
    </p:spTree>
    <p:extLst>
      <p:ext uri="{BB962C8B-B14F-4D97-AF65-F5344CB8AC3E}">
        <p14:creationId xmlns:p14="http://schemas.microsoft.com/office/powerpoint/2010/main" val="125274073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4294967295"/>
          </p:nvPr>
        </p:nvSpPr>
        <p:spPr>
          <a:xfrm>
            <a:off x="76200" y="1676400"/>
            <a:ext cx="9067800" cy="4291012"/>
          </a:xfrm>
        </p:spPr>
        <p:txBody>
          <a:bodyPr/>
          <a:lstStyle/>
          <a:p>
            <a:pPr marL="0" indent="0" algn="ctr">
              <a:buNone/>
            </a:pPr>
            <a:r>
              <a:rPr lang="en-US" sz="6000" dirty="0" smtClean="0">
                <a:solidFill>
                  <a:schemeClr val="tx2">
                    <a:lumMod val="75000"/>
                  </a:schemeClr>
                </a:solidFill>
                <a:latin typeface="Cooper Black" charset="0"/>
                <a:ea typeface="Cooper Black" charset="0"/>
                <a:cs typeface="Cooper Black" charset="0"/>
              </a:rPr>
              <a:t>BAB 1 </a:t>
            </a:r>
          </a:p>
          <a:p>
            <a:pPr marL="0" indent="0" algn="ctr">
              <a:buNone/>
            </a:pPr>
            <a:r>
              <a:rPr lang="en-US" sz="6000" dirty="0" smtClean="0">
                <a:solidFill>
                  <a:schemeClr val="tx2">
                    <a:lumMod val="75000"/>
                  </a:schemeClr>
                </a:solidFill>
                <a:latin typeface="Cooper Black" charset="0"/>
                <a:ea typeface="Cooper Black" charset="0"/>
                <a:cs typeface="Cooper Black" charset="0"/>
              </a:rPr>
              <a:t>RUANG LINGKUP </a:t>
            </a:r>
          </a:p>
          <a:p>
            <a:pPr marL="0" indent="0" algn="ctr">
              <a:buNone/>
            </a:pPr>
            <a:r>
              <a:rPr lang="en-US" sz="6000" dirty="0" smtClean="0">
                <a:solidFill>
                  <a:schemeClr val="tx2">
                    <a:lumMod val="75000"/>
                  </a:schemeClr>
                </a:solidFill>
                <a:latin typeface="Cooper Black" charset="0"/>
                <a:ea typeface="Cooper Black" charset="0"/>
                <a:cs typeface="Cooper Black" charset="0"/>
              </a:rPr>
              <a:t>ED SAK EMKM</a:t>
            </a:r>
            <a:endParaRPr lang="en-US" sz="6000" dirty="0">
              <a:solidFill>
                <a:schemeClr val="tx2">
                  <a:lumMod val="75000"/>
                </a:schemeClr>
              </a:solidFill>
              <a:latin typeface="Cooper Black" charset="0"/>
              <a:ea typeface="Cooper Black" charset="0"/>
              <a:cs typeface="Cooper Black" charset="0"/>
            </a:endParaRPr>
          </a:p>
        </p:txBody>
      </p:sp>
    </p:spTree>
    <p:extLst>
      <p:ext uri="{BB962C8B-B14F-4D97-AF65-F5344CB8AC3E}">
        <p14:creationId xmlns:p14="http://schemas.microsoft.com/office/powerpoint/2010/main" val="533556251"/>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0" y="1347703"/>
            <a:ext cx="8991600" cy="4824497"/>
          </a:xfrm>
        </p:spPr>
        <p:txBody>
          <a:bodyPr/>
          <a:lstStyle/>
          <a:p>
            <a:r>
              <a:rPr lang="en-US" b="1" dirty="0" smtClean="0">
                <a:solidFill>
                  <a:schemeClr val="tx2"/>
                </a:solidFill>
              </a:rPr>
              <a:t>Beban </a:t>
            </a:r>
            <a:r>
              <a:rPr lang="en-US" b="1" dirty="0" err="1" smtClean="0">
                <a:solidFill>
                  <a:schemeClr val="tx2"/>
                </a:solidFill>
              </a:rPr>
              <a:t>penyusutan</a:t>
            </a:r>
            <a:r>
              <a:rPr lang="en-US" b="1" dirty="0" smtClean="0">
                <a:solidFill>
                  <a:schemeClr val="tx2"/>
                </a:solidFill>
              </a:rPr>
              <a:t> </a:t>
            </a:r>
            <a:r>
              <a:rPr lang="en-US" b="1" dirty="0" err="1" smtClean="0">
                <a:solidFill>
                  <a:schemeClr val="tx2"/>
                </a:solidFill>
              </a:rPr>
              <a:t>diakui</a:t>
            </a:r>
            <a:r>
              <a:rPr lang="en-US" b="1" dirty="0" smtClean="0">
                <a:solidFill>
                  <a:schemeClr val="tx2"/>
                </a:solidFill>
              </a:rPr>
              <a:t> </a:t>
            </a:r>
            <a:r>
              <a:rPr lang="en-US" b="1" dirty="0" err="1" smtClean="0">
                <a:solidFill>
                  <a:schemeClr val="tx2"/>
                </a:solidFill>
              </a:rPr>
              <a:t>dalam</a:t>
            </a:r>
            <a:r>
              <a:rPr lang="en-US" b="1" dirty="0" smtClean="0">
                <a:solidFill>
                  <a:schemeClr val="tx2"/>
                </a:solidFill>
              </a:rPr>
              <a:t> </a:t>
            </a:r>
            <a:r>
              <a:rPr lang="en-US" b="1" dirty="0" err="1" smtClean="0">
                <a:solidFill>
                  <a:schemeClr val="tx2"/>
                </a:solidFill>
              </a:rPr>
              <a:t>laba</a:t>
            </a:r>
            <a:r>
              <a:rPr lang="en-US" b="1" dirty="0" smtClean="0">
                <a:solidFill>
                  <a:schemeClr val="tx2"/>
                </a:solidFill>
              </a:rPr>
              <a:t> </a:t>
            </a:r>
            <a:r>
              <a:rPr lang="en-US" b="1" dirty="0" err="1" smtClean="0">
                <a:solidFill>
                  <a:schemeClr val="tx2"/>
                </a:solidFill>
              </a:rPr>
              <a:t>rugi</a:t>
            </a:r>
            <a:r>
              <a:rPr lang="en-US" dirty="0" smtClean="0"/>
              <a:t>.</a:t>
            </a:r>
          </a:p>
          <a:p>
            <a:r>
              <a:rPr lang="en-US" dirty="0" err="1" smtClean="0"/>
              <a:t>Penyusutan</a:t>
            </a:r>
            <a:r>
              <a:rPr lang="en-US" dirty="0" smtClean="0"/>
              <a:t> </a:t>
            </a:r>
            <a:r>
              <a:rPr lang="en-US" dirty="0" err="1" smtClean="0"/>
              <a:t>dilakukan</a:t>
            </a:r>
            <a:r>
              <a:rPr lang="en-US" dirty="0" smtClean="0"/>
              <a:t> </a:t>
            </a:r>
            <a:r>
              <a:rPr lang="en-US" dirty="0" err="1" smtClean="0"/>
              <a:t>dengan</a:t>
            </a:r>
            <a:r>
              <a:rPr lang="en-US" dirty="0" smtClean="0"/>
              <a:t> </a:t>
            </a:r>
            <a:r>
              <a:rPr lang="en-US" b="1" dirty="0" err="1" smtClean="0">
                <a:solidFill>
                  <a:schemeClr val="tx2"/>
                </a:solidFill>
              </a:rPr>
              <a:t>metode</a:t>
            </a:r>
            <a:r>
              <a:rPr lang="en-US" b="1" dirty="0" smtClean="0">
                <a:solidFill>
                  <a:schemeClr val="tx2"/>
                </a:solidFill>
              </a:rPr>
              <a:t> </a:t>
            </a:r>
            <a:r>
              <a:rPr lang="en-US" b="1" dirty="0" err="1" smtClean="0">
                <a:solidFill>
                  <a:schemeClr val="tx2"/>
                </a:solidFill>
              </a:rPr>
              <a:t>garis</a:t>
            </a:r>
            <a:r>
              <a:rPr lang="en-US" b="1" dirty="0" smtClean="0">
                <a:solidFill>
                  <a:schemeClr val="tx2"/>
                </a:solidFill>
              </a:rPr>
              <a:t> </a:t>
            </a:r>
            <a:r>
              <a:rPr lang="en-US" b="1" dirty="0" err="1" smtClean="0">
                <a:solidFill>
                  <a:schemeClr val="tx2"/>
                </a:solidFill>
              </a:rPr>
              <a:t>lurus</a:t>
            </a:r>
            <a:r>
              <a:rPr lang="en-US" b="1" dirty="0" smtClean="0">
                <a:solidFill>
                  <a:schemeClr val="tx2"/>
                </a:solidFill>
              </a:rPr>
              <a:t> </a:t>
            </a:r>
            <a:r>
              <a:rPr lang="en-US" b="1" dirty="0" err="1" smtClean="0">
                <a:solidFill>
                  <a:schemeClr val="tx2"/>
                </a:solidFill>
              </a:rPr>
              <a:t>atau</a:t>
            </a:r>
            <a:r>
              <a:rPr lang="en-US" b="1" dirty="0" smtClean="0">
                <a:solidFill>
                  <a:schemeClr val="tx2"/>
                </a:solidFill>
              </a:rPr>
              <a:t> </a:t>
            </a:r>
            <a:r>
              <a:rPr lang="en-US" b="1" dirty="0" err="1" smtClean="0">
                <a:solidFill>
                  <a:schemeClr val="tx2"/>
                </a:solidFill>
              </a:rPr>
              <a:t>metode</a:t>
            </a:r>
            <a:r>
              <a:rPr lang="en-US" b="1" dirty="0" smtClean="0">
                <a:solidFill>
                  <a:schemeClr val="tx2"/>
                </a:solidFill>
              </a:rPr>
              <a:t> </a:t>
            </a:r>
            <a:r>
              <a:rPr lang="en-US" b="1" dirty="0" err="1" smtClean="0">
                <a:solidFill>
                  <a:schemeClr val="tx2"/>
                </a:solidFill>
              </a:rPr>
              <a:t>saldo</a:t>
            </a:r>
            <a:r>
              <a:rPr lang="en-US" b="1" dirty="0" smtClean="0">
                <a:solidFill>
                  <a:schemeClr val="tx2"/>
                </a:solidFill>
              </a:rPr>
              <a:t> </a:t>
            </a:r>
            <a:r>
              <a:rPr lang="en-US" b="1" dirty="0" err="1" smtClean="0">
                <a:solidFill>
                  <a:schemeClr val="tx2"/>
                </a:solidFill>
              </a:rPr>
              <a:t>menurun</a:t>
            </a:r>
            <a:r>
              <a:rPr lang="en-US" b="1" dirty="0" smtClean="0">
                <a:solidFill>
                  <a:schemeClr val="tx2"/>
                </a:solidFill>
              </a:rPr>
              <a:t> </a:t>
            </a:r>
            <a:r>
              <a:rPr lang="en-US" b="1" dirty="0" err="1" smtClean="0">
                <a:solidFill>
                  <a:schemeClr val="tx2"/>
                </a:solidFill>
              </a:rPr>
              <a:t>tanpa</a:t>
            </a:r>
            <a:r>
              <a:rPr lang="en-US" b="1" dirty="0" smtClean="0">
                <a:solidFill>
                  <a:schemeClr val="tx2"/>
                </a:solidFill>
              </a:rPr>
              <a:t> </a:t>
            </a:r>
            <a:r>
              <a:rPr lang="en-US" b="1" dirty="0" err="1" smtClean="0">
                <a:solidFill>
                  <a:schemeClr val="tx2"/>
                </a:solidFill>
              </a:rPr>
              <a:t>memperhitungkan</a:t>
            </a:r>
            <a:r>
              <a:rPr lang="en-US" b="1" dirty="0" smtClean="0">
                <a:solidFill>
                  <a:schemeClr val="tx2"/>
                </a:solidFill>
              </a:rPr>
              <a:t> </a:t>
            </a:r>
            <a:r>
              <a:rPr lang="en-US" b="1" dirty="0" err="1" smtClean="0">
                <a:solidFill>
                  <a:schemeClr val="tx2"/>
                </a:solidFill>
              </a:rPr>
              <a:t>nilai</a:t>
            </a:r>
            <a:r>
              <a:rPr lang="en-US" b="1" dirty="0" smtClean="0">
                <a:solidFill>
                  <a:schemeClr val="tx2"/>
                </a:solidFill>
              </a:rPr>
              <a:t> </a:t>
            </a:r>
            <a:r>
              <a:rPr lang="en-US" b="1" dirty="0" err="1" smtClean="0">
                <a:solidFill>
                  <a:schemeClr val="tx2"/>
                </a:solidFill>
              </a:rPr>
              <a:t>residu</a:t>
            </a:r>
            <a:r>
              <a:rPr lang="en-US" b="1" dirty="0" smtClean="0">
                <a:solidFill>
                  <a:schemeClr val="tx2"/>
                </a:solidFill>
              </a:rPr>
              <a:t> </a:t>
            </a:r>
            <a:r>
              <a:rPr lang="en-US" dirty="0" smtClean="0"/>
              <a:t>(</a:t>
            </a:r>
            <a:r>
              <a:rPr lang="en-US" dirty="0" err="1" smtClean="0"/>
              <a:t>nilai</a:t>
            </a:r>
            <a:r>
              <a:rPr lang="en-US" dirty="0" smtClean="0"/>
              <a:t> </a:t>
            </a:r>
            <a:r>
              <a:rPr lang="en-US" dirty="0" err="1" smtClean="0"/>
              <a:t>sisa</a:t>
            </a:r>
            <a:r>
              <a:rPr lang="en-US" dirty="0" smtClean="0"/>
              <a:t>).</a:t>
            </a:r>
          </a:p>
          <a:p>
            <a:r>
              <a:rPr lang="en-US" b="1" dirty="0" err="1" smtClean="0">
                <a:solidFill>
                  <a:schemeClr val="tx2"/>
                </a:solidFill>
              </a:rPr>
              <a:t>Penyusutan</a:t>
            </a:r>
            <a:r>
              <a:rPr lang="en-US" b="1" dirty="0" smtClean="0">
                <a:solidFill>
                  <a:schemeClr val="tx2"/>
                </a:solidFill>
              </a:rPr>
              <a:t> </a:t>
            </a:r>
            <a:r>
              <a:rPr lang="en-US" b="1" dirty="0" err="1" smtClean="0">
                <a:solidFill>
                  <a:schemeClr val="tx2"/>
                </a:solidFill>
              </a:rPr>
              <a:t>dimulai</a:t>
            </a:r>
            <a:r>
              <a:rPr lang="en-US" b="1" dirty="0" smtClean="0">
                <a:solidFill>
                  <a:schemeClr val="tx2"/>
                </a:solidFill>
              </a:rPr>
              <a:t> </a:t>
            </a:r>
            <a:r>
              <a:rPr lang="en-US" b="1" dirty="0" err="1" smtClean="0">
                <a:solidFill>
                  <a:schemeClr val="tx2"/>
                </a:solidFill>
              </a:rPr>
              <a:t>ketika</a:t>
            </a:r>
            <a:r>
              <a:rPr lang="en-US" b="1" dirty="0" smtClean="0">
                <a:solidFill>
                  <a:schemeClr val="tx2"/>
                </a:solidFill>
              </a:rPr>
              <a:t> </a:t>
            </a:r>
            <a:r>
              <a:rPr lang="en-US" b="1" dirty="0" err="1" smtClean="0">
                <a:solidFill>
                  <a:schemeClr val="tx2"/>
                </a:solidFill>
              </a:rPr>
              <a:t>aset</a:t>
            </a:r>
            <a:r>
              <a:rPr lang="en-US" b="1" dirty="0" smtClean="0">
                <a:solidFill>
                  <a:schemeClr val="tx2"/>
                </a:solidFill>
              </a:rPr>
              <a:t> </a:t>
            </a:r>
            <a:r>
              <a:rPr lang="en-US" b="1" dirty="0" err="1" smtClean="0">
                <a:solidFill>
                  <a:schemeClr val="tx2"/>
                </a:solidFill>
              </a:rPr>
              <a:t>tersedia</a:t>
            </a:r>
            <a:r>
              <a:rPr lang="en-US" b="1" dirty="0" smtClean="0">
                <a:solidFill>
                  <a:schemeClr val="tx2"/>
                </a:solidFill>
              </a:rPr>
              <a:t> </a:t>
            </a:r>
            <a:r>
              <a:rPr lang="en-US" b="1" dirty="0" err="1" smtClean="0">
                <a:solidFill>
                  <a:schemeClr val="tx2"/>
                </a:solidFill>
              </a:rPr>
              <a:t>untuk</a:t>
            </a:r>
            <a:r>
              <a:rPr lang="en-US" b="1" dirty="0" smtClean="0">
                <a:solidFill>
                  <a:schemeClr val="tx2"/>
                </a:solidFill>
              </a:rPr>
              <a:t> </a:t>
            </a:r>
            <a:r>
              <a:rPr lang="en-US" b="1" dirty="0" err="1" smtClean="0">
                <a:solidFill>
                  <a:schemeClr val="tx2"/>
                </a:solidFill>
              </a:rPr>
              <a:t>digunakan</a:t>
            </a:r>
            <a:r>
              <a:rPr lang="en-US" b="1" dirty="0"/>
              <a:t> </a:t>
            </a:r>
            <a:r>
              <a:rPr lang="en-US" dirty="0" err="1" smtClean="0"/>
              <a:t>dan</a:t>
            </a:r>
            <a:r>
              <a:rPr lang="en-US" dirty="0" smtClean="0"/>
              <a:t> </a:t>
            </a:r>
            <a:r>
              <a:rPr lang="en-US" b="1" dirty="0" err="1" smtClean="0">
                <a:solidFill>
                  <a:schemeClr val="tx2"/>
                </a:solidFill>
              </a:rPr>
              <a:t>dihentikan</a:t>
            </a:r>
            <a:r>
              <a:rPr lang="en-US" b="1" dirty="0" smtClean="0">
                <a:solidFill>
                  <a:schemeClr val="tx2"/>
                </a:solidFill>
              </a:rPr>
              <a:t> </a:t>
            </a:r>
            <a:r>
              <a:rPr lang="en-US" b="1" dirty="0" err="1" smtClean="0">
                <a:solidFill>
                  <a:schemeClr val="tx2"/>
                </a:solidFill>
              </a:rPr>
              <a:t>ketika</a:t>
            </a:r>
            <a:r>
              <a:rPr lang="en-US" b="1" dirty="0" smtClean="0">
                <a:solidFill>
                  <a:schemeClr val="tx2"/>
                </a:solidFill>
              </a:rPr>
              <a:t> </a:t>
            </a:r>
            <a:r>
              <a:rPr lang="en-US" b="1" dirty="0" err="1" smtClean="0">
                <a:solidFill>
                  <a:schemeClr val="tx2"/>
                </a:solidFill>
              </a:rPr>
              <a:t>aset</a:t>
            </a:r>
            <a:r>
              <a:rPr lang="en-US" b="1" dirty="0" smtClean="0">
                <a:solidFill>
                  <a:schemeClr val="tx2"/>
                </a:solidFill>
              </a:rPr>
              <a:t> </a:t>
            </a:r>
            <a:r>
              <a:rPr lang="en-US" b="1" dirty="0" err="1" smtClean="0">
                <a:solidFill>
                  <a:schemeClr val="tx2"/>
                </a:solidFill>
              </a:rPr>
              <a:t>dihentikan</a:t>
            </a:r>
            <a:r>
              <a:rPr lang="en-US" b="1" dirty="0" smtClean="0">
                <a:solidFill>
                  <a:schemeClr val="tx2"/>
                </a:solidFill>
              </a:rPr>
              <a:t> </a:t>
            </a:r>
            <a:r>
              <a:rPr lang="en-US" b="1" dirty="0" err="1" smtClean="0">
                <a:solidFill>
                  <a:schemeClr val="tx2"/>
                </a:solidFill>
              </a:rPr>
              <a:t>pengakuannya</a:t>
            </a:r>
            <a:r>
              <a:rPr lang="en-US" dirty="0" smtClean="0"/>
              <a:t>.</a:t>
            </a:r>
          </a:p>
          <a:p>
            <a:r>
              <a:rPr lang="en-US" dirty="0" err="1" smtClean="0"/>
              <a:t>Umur</a:t>
            </a:r>
            <a:r>
              <a:rPr lang="en-US" dirty="0" smtClean="0"/>
              <a:t> </a:t>
            </a:r>
            <a:r>
              <a:rPr lang="en-US" dirty="0" err="1" smtClean="0"/>
              <a:t>manfaat</a:t>
            </a:r>
            <a:r>
              <a:rPr lang="en-US" dirty="0" smtClean="0"/>
              <a:t> </a:t>
            </a:r>
            <a:r>
              <a:rPr lang="en-US" dirty="0" err="1" smtClean="0"/>
              <a:t>ditentukan</a:t>
            </a:r>
            <a:r>
              <a:rPr lang="en-US" dirty="0" smtClean="0"/>
              <a:t> </a:t>
            </a:r>
            <a:r>
              <a:rPr lang="en-US" dirty="0" err="1" smtClean="0"/>
              <a:t>berdasarkan</a:t>
            </a:r>
            <a:r>
              <a:rPr lang="en-US" dirty="0" smtClean="0"/>
              <a:t> </a:t>
            </a:r>
            <a:r>
              <a:rPr lang="en-US" dirty="0" err="1" smtClean="0"/>
              <a:t>periode</a:t>
            </a:r>
            <a:r>
              <a:rPr lang="en-US" dirty="0" smtClean="0"/>
              <a:t> </a:t>
            </a:r>
            <a:r>
              <a:rPr lang="en-US" dirty="0" err="1" smtClean="0"/>
              <a:t>kegunaan</a:t>
            </a:r>
            <a:r>
              <a:rPr lang="en-US" dirty="0" smtClean="0"/>
              <a:t> yang </a:t>
            </a:r>
            <a:r>
              <a:rPr lang="en-US" dirty="0" err="1" smtClean="0"/>
              <a:t>diperkirakan</a:t>
            </a:r>
            <a:r>
              <a:rPr lang="en-US" dirty="0" smtClean="0"/>
              <a:t> </a:t>
            </a:r>
            <a:r>
              <a:rPr lang="en-US" dirty="0" err="1" smtClean="0"/>
              <a:t>entitas</a:t>
            </a:r>
            <a:r>
              <a:rPr lang="en-US" dirty="0" smtClean="0"/>
              <a:t>.</a:t>
            </a:r>
            <a:endParaRPr lang="en-US" dirty="0"/>
          </a:p>
        </p:txBody>
      </p:sp>
      <p:sp>
        <p:nvSpPr>
          <p:cNvPr id="3" name="Title 2"/>
          <p:cNvSpPr>
            <a:spLocks noGrp="1"/>
          </p:cNvSpPr>
          <p:nvPr>
            <p:ph type="title"/>
          </p:nvPr>
        </p:nvSpPr>
        <p:spPr>
          <a:xfrm>
            <a:off x="5257800" y="609600"/>
            <a:ext cx="8229600" cy="792162"/>
          </a:xfrm>
        </p:spPr>
        <p:txBody>
          <a:bodyPr/>
          <a:lstStyle/>
          <a:p>
            <a:pPr algn="l"/>
            <a:r>
              <a:rPr lang="en-US" dirty="0" err="1" smtClean="0">
                <a:latin typeface="Cooper Black" charset="0"/>
                <a:ea typeface="Cooper Black" charset="0"/>
                <a:cs typeface="Cooper Black" charset="0"/>
              </a:rPr>
              <a:t>Penyusutan</a:t>
            </a:r>
            <a:r>
              <a:rPr lang="en-US" dirty="0" smtClean="0">
                <a:latin typeface="Cooper Black" charset="0"/>
                <a:ea typeface="Cooper Black" charset="0"/>
                <a:cs typeface="Cooper Black" charset="0"/>
              </a:rPr>
              <a:t> </a:t>
            </a:r>
            <a:endParaRPr lang="en-US" dirty="0">
              <a:latin typeface="Cooper Black" charset="0"/>
              <a:ea typeface="Cooper Black" charset="0"/>
              <a:cs typeface="Cooper Black" charset="0"/>
            </a:endParaRPr>
          </a:p>
        </p:txBody>
      </p:sp>
      <p:sp>
        <p:nvSpPr>
          <p:cNvPr id="4" name="Slide Number Placeholder 3"/>
          <p:cNvSpPr>
            <a:spLocks noGrp="1"/>
          </p:cNvSpPr>
          <p:nvPr>
            <p:ph type="sldNum" sz="quarter" idx="10"/>
          </p:nvPr>
        </p:nvSpPr>
        <p:spPr/>
        <p:txBody>
          <a:bodyPr/>
          <a:lstStyle/>
          <a:p>
            <a:pPr>
              <a:defRPr/>
            </a:pPr>
            <a:fld id="{0E5C9E0E-0EF2-4B31-B3CC-9630651E1B18}" type="slidenum">
              <a:rPr lang="en-US" smtClean="0">
                <a:solidFill>
                  <a:schemeClr val="tx1"/>
                </a:solidFill>
              </a:rPr>
              <a:pPr>
                <a:defRPr/>
              </a:pPr>
              <a:t>40</a:t>
            </a:fld>
            <a:endParaRPr lang="en-US" dirty="0">
              <a:solidFill>
                <a:schemeClr val="tx1"/>
              </a:solidFill>
            </a:endParaRPr>
          </a:p>
        </p:txBody>
      </p:sp>
    </p:spTree>
    <p:extLst>
      <p:ext uri="{BB962C8B-B14F-4D97-AF65-F5344CB8AC3E}">
        <p14:creationId xmlns:p14="http://schemas.microsoft.com/office/powerpoint/2010/main" val="1388481690"/>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0" y="2109703"/>
            <a:ext cx="9144000" cy="4291097"/>
          </a:xfrm>
        </p:spPr>
        <p:txBody>
          <a:bodyPr/>
          <a:lstStyle/>
          <a:p>
            <a:r>
              <a:rPr lang="en-US" dirty="0" err="1" smtClean="0"/>
              <a:t>Penghentian</a:t>
            </a:r>
            <a:r>
              <a:rPr lang="en-US" dirty="0" smtClean="0"/>
              <a:t> </a:t>
            </a:r>
            <a:r>
              <a:rPr lang="en-US" dirty="0" err="1" smtClean="0"/>
              <a:t>pengakuan</a:t>
            </a:r>
            <a:r>
              <a:rPr lang="en-US" dirty="0" smtClean="0"/>
              <a:t> </a:t>
            </a:r>
            <a:r>
              <a:rPr lang="en-US" dirty="0" err="1" smtClean="0"/>
              <a:t>aset</a:t>
            </a:r>
            <a:r>
              <a:rPr lang="en-US" dirty="0" smtClean="0"/>
              <a:t> </a:t>
            </a:r>
            <a:r>
              <a:rPr lang="en-US" dirty="0" err="1" smtClean="0"/>
              <a:t>tetap</a:t>
            </a:r>
            <a:r>
              <a:rPr lang="en-US" dirty="0" smtClean="0"/>
              <a:t> </a:t>
            </a:r>
            <a:r>
              <a:rPr lang="en-US" dirty="0" err="1" smtClean="0"/>
              <a:t>dilakukan</a:t>
            </a:r>
            <a:r>
              <a:rPr lang="en-US" dirty="0" smtClean="0"/>
              <a:t> </a:t>
            </a:r>
            <a:r>
              <a:rPr lang="en-US" dirty="0" err="1" smtClean="0"/>
              <a:t>ketika</a:t>
            </a:r>
            <a:r>
              <a:rPr lang="en-US" dirty="0" smtClean="0"/>
              <a:t> </a:t>
            </a:r>
            <a:r>
              <a:rPr lang="en-US" dirty="0" err="1" smtClean="0"/>
              <a:t>aset</a:t>
            </a:r>
            <a:r>
              <a:rPr lang="en-US" dirty="0" smtClean="0"/>
              <a:t> </a:t>
            </a:r>
            <a:r>
              <a:rPr lang="en-US" dirty="0" err="1" smtClean="0"/>
              <a:t>dilepaskan</a:t>
            </a:r>
            <a:r>
              <a:rPr lang="en-US" dirty="0" smtClean="0"/>
              <a:t> </a:t>
            </a:r>
            <a:r>
              <a:rPr lang="en-US" dirty="0" err="1" smtClean="0"/>
              <a:t>atau</a:t>
            </a:r>
            <a:r>
              <a:rPr lang="en-US" dirty="0" smtClean="0"/>
              <a:t> </a:t>
            </a:r>
            <a:r>
              <a:rPr lang="en-US" dirty="0" err="1" smtClean="0"/>
              <a:t>ketika</a:t>
            </a:r>
            <a:r>
              <a:rPr lang="en-US" dirty="0" smtClean="0"/>
              <a:t> </a:t>
            </a:r>
            <a:r>
              <a:rPr lang="en-US" dirty="0" err="1" smtClean="0"/>
              <a:t>tidak</a:t>
            </a:r>
            <a:r>
              <a:rPr lang="en-US" dirty="0" smtClean="0"/>
              <a:t> </a:t>
            </a:r>
            <a:r>
              <a:rPr lang="en-US" dirty="0" err="1" smtClean="0"/>
              <a:t>ada</a:t>
            </a:r>
            <a:r>
              <a:rPr lang="en-US" dirty="0" smtClean="0"/>
              <a:t> </a:t>
            </a:r>
            <a:r>
              <a:rPr lang="en-US" dirty="0" err="1" smtClean="0"/>
              <a:t>manfaat</a:t>
            </a:r>
            <a:r>
              <a:rPr lang="en-US" dirty="0" smtClean="0"/>
              <a:t> </a:t>
            </a:r>
            <a:r>
              <a:rPr lang="en-US" dirty="0" err="1" smtClean="0"/>
              <a:t>ekonomi</a:t>
            </a:r>
            <a:r>
              <a:rPr lang="en-US" dirty="0" smtClean="0"/>
              <a:t> masa </a:t>
            </a:r>
            <a:r>
              <a:rPr lang="en-US" dirty="0" err="1" smtClean="0"/>
              <a:t>depan</a:t>
            </a:r>
            <a:r>
              <a:rPr lang="en-US" dirty="0" smtClean="0"/>
              <a:t> yang </a:t>
            </a:r>
            <a:r>
              <a:rPr lang="en-US" dirty="0" err="1" smtClean="0"/>
              <a:t>diharapkan</a:t>
            </a:r>
            <a:r>
              <a:rPr lang="en-US" dirty="0" smtClean="0"/>
              <a:t> </a:t>
            </a:r>
            <a:r>
              <a:rPr lang="en-US" dirty="0" err="1" smtClean="0"/>
              <a:t>dari</a:t>
            </a:r>
            <a:r>
              <a:rPr lang="en-US" dirty="0" smtClean="0"/>
              <a:t> </a:t>
            </a:r>
            <a:r>
              <a:rPr lang="en-US" dirty="0" err="1" smtClean="0"/>
              <a:t>penggunaan</a:t>
            </a:r>
            <a:r>
              <a:rPr lang="en-US" dirty="0" smtClean="0"/>
              <a:t> </a:t>
            </a:r>
            <a:r>
              <a:rPr lang="en-US" dirty="0" err="1" smtClean="0"/>
              <a:t>atau</a:t>
            </a:r>
            <a:r>
              <a:rPr lang="en-US" dirty="0" smtClean="0"/>
              <a:t> </a:t>
            </a:r>
            <a:r>
              <a:rPr lang="en-US" dirty="0" err="1" smtClean="0"/>
              <a:t>pelepasan</a:t>
            </a:r>
            <a:r>
              <a:rPr lang="en-US" dirty="0" smtClean="0"/>
              <a:t> </a:t>
            </a:r>
            <a:r>
              <a:rPr lang="en-US" dirty="0" err="1" smtClean="0"/>
              <a:t>aset</a:t>
            </a:r>
            <a:r>
              <a:rPr lang="en-US" dirty="0" smtClean="0"/>
              <a:t> </a:t>
            </a:r>
            <a:r>
              <a:rPr lang="en-US" dirty="0" err="1" smtClean="0"/>
              <a:t>tetap</a:t>
            </a:r>
            <a:r>
              <a:rPr lang="en-US" dirty="0" smtClean="0"/>
              <a:t> </a:t>
            </a:r>
            <a:r>
              <a:rPr lang="en-US" dirty="0" err="1" smtClean="0"/>
              <a:t>tersebut</a:t>
            </a:r>
            <a:r>
              <a:rPr lang="en-US" dirty="0" smtClean="0"/>
              <a:t>.</a:t>
            </a:r>
          </a:p>
          <a:p>
            <a:r>
              <a:rPr lang="en-US" dirty="0" err="1" smtClean="0"/>
              <a:t>Keuntungan</a:t>
            </a:r>
            <a:r>
              <a:rPr lang="en-US" dirty="0" smtClean="0"/>
              <a:t> </a:t>
            </a:r>
            <a:r>
              <a:rPr lang="en-US" dirty="0" err="1" smtClean="0"/>
              <a:t>atau</a:t>
            </a:r>
            <a:r>
              <a:rPr lang="en-US" dirty="0" smtClean="0"/>
              <a:t> </a:t>
            </a:r>
            <a:r>
              <a:rPr lang="en-US" dirty="0" err="1" smtClean="0"/>
              <a:t>kerugian</a:t>
            </a:r>
            <a:r>
              <a:rPr lang="en-US" dirty="0" smtClean="0"/>
              <a:t> </a:t>
            </a:r>
            <a:r>
              <a:rPr lang="en-US" dirty="0" err="1" smtClean="0"/>
              <a:t>atas</a:t>
            </a:r>
            <a:r>
              <a:rPr lang="en-US" dirty="0" smtClean="0"/>
              <a:t> </a:t>
            </a:r>
            <a:r>
              <a:rPr lang="en-US" dirty="0" err="1" smtClean="0"/>
              <a:t>penghentian</a:t>
            </a:r>
            <a:r>
              <a:rPr lang="en-US" dirty="0" smtClean="0"/>
              <a:t> </a:t>
            </a:r>
            <a:r>
              <a:rPr lang="en-US" dirty="0" err="1" smtClean="0"/>
              <a:t>pengakuan</a:t>
            </a:r>
            <a:r>
              <a:rPr lang="en-US" dirty="0" smtClean="0"/>
              <a:t> </a:t>
            </a:r>
            <a:r>
              <a:rPr lang="en-US" dirty="0" err="1" smtClean="0"/>
              <a:t>diakui</a:t>
            </a:r>
            <a:r>
              <a:rPr lang="en-US" dirty="0" smtClean="0"/>
              <a:t> </a:t>
            </a:r>
            <a:r>
              <a:rPr lang="en-US" dirty="0" err="1" smtClean="0"/>
              <a:t>ketika</a:t>
            </a:r>
            <a:r>
              <a:rPr lang="en-US" dirty="0" smtClean="0"/>
              <a:t> </a:t>
            </a:r>
            <a:r>
              <a:rPr lang="en-US" dirty="0" err="1" smtClean="0"/>
              <a:t>aset</a:t>
            </a:r>
            <a:r>
              <a:rPr lang="en-US" dirty="0" smtClean="0"/>
              <a:t> </a:t>
            </a:r>
            <a:r>
              <a:rPr lang="en-US" dirty="0" err="1" smtClean="0"/>
              <a:t>tetap</a:t>
            </a:r>
            <a:r>
              <a:rPr lang="en-US" dirty="0" smtClean="0"/>
              <a:t> </a:t>
            </a:r>
            <a:r>
              <a:rPr lang="en-US" dirty="0" err="1" smtClean="0"/>
              <a:t>tersebut</a:t>
            </a:r>
            <a:r>
              <a:rPr lang="en-US" dirty="0" smtClean="0"/>
              <a:t>: </a:t>
            </a:r>
            <a:r>
              <a:rPr lang="en-US" b="1" dirty="0" err="1" smtClean="0">
                <a:solidFill>
                  <a:schemeClr val="tx2"/>
                </a:solidFill>
              </a:rPr>
              <a:t>dijual</a:t>
            </a:r>
            <a:r>
              <a:rPr lang="en-US" b="1" dirty="0" smtClean="0">
                <a:solidFill>
                  <a:schemeClr val="tx2"/>
                </a:solidFill>
              </a:rPr>
              <a:t>, </a:t>
            </a:r>
            <a:r>
              <a:rPr lang="en-US" b="1" dirty="0" err="1" smtClean="0">
                <a:solidFill>
                  <a:schemeClr val="tx2"/>
                </a:solidFill>
              </a:rPr>
              <a:t>diserahkan</a:t>
            </a:r>
            <a:r>
              <a:rPr lang="en-US" b="1" dirty="0" smtClean="0">
                <a:solidFill>
                  <a:schemeClr val="tx2"/>
                </a:solidFill>
              </a:rPr>
              <a:t>, </a:t>
            </a:r>
            <a:r>
              <a:rPr lang="en-US" b="1" dirty="0" err="1" smtClean="0">
                <a:solidFill>
                  <a:schemeClr val="tx2"/>
                </a:solidFill>
              </a:rPr>
              <a:t>atau</a:t>
            </a:r>
            <a:r>
              <a:rPr lang="en-US" b="1" dirty="0" smtClean="0">
                <a:solidFill>
                  <a:schemeClr val="tx2"/>
                </a:solidFill>
              </a:rPr>
              <a:t> </a:t>
            </a:r>
            <a:r>
              <a:rPr lang="en-US" b="1" dirty="0" err="1" smtClean="0">
                <a:solidFill>
                  <a:schemeClr val="tx2"/>
                </a:solidFill>
              </a:rPr>
              <a:t>dimusnahkan</a:t>
            </a:r>
            <a:r>
              <a:rPr lang="en-US" dirty="0" smtClean="0"/>
              <a:t>. </a:t>
            </a:r>
            <a:endParaRPr lang="en-US" dirty="0"/>
          </a:p>
        </p:txBody>
      </p:sp>
      <p:sp>
        <p:nvSpPr>
          <p:cNvPr id="3" name="Title 2"/>
          <p:cNvSpPr>
            <a:spLocks noGrp="1"/>
          </p:cNvSpPr>
          <p:nvPr>
            <p:ph type="title"/>
          </p:nvPr>
        </p:nvSpPr>
        <p:spPr>
          <a:xfrm>
            <a:off x="457200" y="1143000"/>
            <a:ext cx="8229600" cy="792162"/>
          </a:xfrm>
        </p:spPr>
        <p:txBody>
          <a:bodyPr/>
          <a:lstStyle/>
          <a:p>
            <a:r>
              <a:rPr lang="en-US" dirty="0" err="1" smtClean="0">
                <a:latin typeface="Cooper Black" charset="0"/>
                <a:ea typeface="Cooper Black" charset="0"/>
                <a:cs typeface="Cooper Black" charset="0"/>
              </a:rPr>
              <a:t>Penghentian</a:t>
            </a:r>
            <a:r>
              <a:rPr lang="en-US" dirty="0" smtClean="0">
                <a:latin typeface="Cooper Black" charset="0"/>
                <a:ea typeface="Cooper Black" charset="0"/>
                <a:cs typeface="Cooper Black" charset="0"/>
              </a:rPr>
              <a:t> </a:t>
            </a:r>
            <a:r>
              <a:rPr lang="en-US" dirty="0" err="1" smtClean="0">
                <a:latin typeface="Cooper Black" charset="0"/>
                <a:ea typeface="Cooper Black" charset="0"/>
                <a:cs typeface="Cooper Black" charset="0"/>
              </a:rPr>
              <a:t>Pengakuan</a:t>
            </a:r>
            <a:endParaRPr lang="en-US" dirty="0">
              <a:latin typeface="Cooper Black" charset="0"/>
              <a:ea typeface="Cooper Black" charset="0"/>
              <a:cs typeface="Cooper Black" charset="0"/>
            </a:endParaRPr>
          </a:p>
        </p:txBody>
      </p:sp>
      <p:sp>
        <p:nvSpPr>
          <p:cNvPr id="4" name="Slide Number Placeholder 3"/>
          <p:cNvSpPr>
            <a:spLocks noGrp="1"/>
          </p:cNvSpPr>
          <p:nvPr>
            <p:ph type="sldNum" sz="quarter" idx="10"/>
          </p:nvPr>
        </p:nvSpPr>
        <p:spPr/>
        <p:txBody>
          <a:bodyPr/>
          <a:lstStyle/>
          <a:p>
            <a:pPr>
              <a:defRPr/>
            </a:pPr>
            <a:fld id="{0E5C9E0E-0EF2-4B31-B3CC-9630651E1B18}" type="slidenum">
              <a:rPr lang="en-US" smtClean="0">
                <a:solidFill>
                  <a:schemeClr val="tx1"/>
                </a:solidFill>
              </a:rPr>
              <a:pPr>
                <a:defRPr/>
              </a:pPr>
              <a:t>41</a:t>
            </a:fld>
            <a:endParaRPr lang="en-US" dirty="0">
              <a:solidFill>
                <a:schemeClr val="tx1"/>
              </a:solidFill>
            </a:endParaRPr>
          </a:p>
        </p:txBody>
      </p:sp>
    </p:spTree>
    <p:extLst>
      <p:ext uri="{BB962C8B-B14F-4D97-AF65-F5344CB8AC3E}">
        <p14:creationId xmlns:p14="http://schemas.microsoft.com/office/powerpoint/2010/main" val="1478083406"/>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pPr>
              <a:defRPr/>
            </a:pPr>
            <a:fld id="{F1DBDAD9-0030-4FD4-8470-D9ACEE0232DA}" type="slidenum">
              <a:rPr lang="en-US" smtClean="0">
                <a:solidFill>
                  <a:prstClr val="black"/>
                </a:solidFill>
              </a:rPr>
              <a:pPr>
                <a:defRPr/>
              </a:pPr>
              <a:t>42</a:t>
            </a:fld>
            <a:endParaRPr lang="en-US" dirty="0">
              <a:solidFill>
                <a:prstClr val="black"/>
              </a:solidFill>
            </a:endParaRPr>
          </a:p>
        </p:txBody>
      </p:sp>
      <p:sp>
        <p:nvSpPr>
          <p:cNvPr id="3" name="Title 3"/>
          <p:cNvSpPr txBox="1">
            <a:spLocks/>
          </p:cNvSpPr>
          <p:nvPr/>
        </p:nvSpPr>
        <p:spPr bwMode="auto">
          <a:xfrm>
            <a:off x="-152400" y="1265238"/>
            <a:ext cx="9601200" cy="792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fontAlgn="base">
              <a:spcBef>
                <a:spcPct val="0"/>
              </a:spcBef>
              <a:spcAft>
                <a:spcPct val="0"/>
              </a:spcAft>
              <a:defRPr sz="4400" kern="1200">
                <a:solidFill>
                  <a:schemeClr val="tx1"/>
                </a:solidFill>
                <a:latin typeface="Times New Roman" pitchFamily="18" charset="0"/>
                <a:ea typeface="+mj-ea"/>
                <a:cs typeface="Times New Roman" pitchFamily="18" charset="0"/>
              </a:defRPr>
            </a:lvl1pPr>
            <a:lvl2pPr algn="ctr" rtl="0" fontAlgn="base">
              <a:spcBef>
                <a:spcPct val="0"/>
              </a:spcBef>
              <a:spcAft>
                <a:spcPct val="0"/>
              </a:spcAft>
              <a:defRPr sz="4400">
                <a:solidFill>
                  <a:schemeClr val="tx1"/>
                </a:solidFill>
                <a:latin typeface="Calibri" panose="020F0502020204030204" pitchFamily="34" charset="0"/>
              </a:defRPr>
            </a:lvl2pPr>
            <a:lvl3pPr algn="ctr" rtl="0" fontAlgn="base">
              <a:spcBef>
                <a:spcPct val="0"/>
              </a:spcBef>
              <a:spcAft>
                <a:spcPct val="0"/>
              </a:spcAft>
              <a:defRPr sz="4400">
                <a:solidFill>
                  <a:schemeClr val="tx1"/>
                </a:solidFill>
                <a:latin typeface="Calibri" panose="020F0502020204030204" pitchFamily="34" charset="0"/>
              </a:defRPr>
            </a:lvl3pPr>
            <a:lvl4pPr algn="ctr" rtl="0" fontAlgn="base">
              <a:spcBef>
                <a:spcPct val="0"/>
              </a:spcBef>
              <a:spcAft>
                <a:spcPct val="0"/>
              </a:spcAft>
              <a:defRPr sz="4400">
                <a:solidFill>
                  <a:schemeClr val="tx1"/>
                </a:solidFill>
                <a:latin typeface="Calibri" panose="020F0502020204030204" pitchFamily="34" charset="0"/>
              </a:defRPr>
            </a:lvl4pPr>
            <a:lvl5pPr algn="ctr" rtl="0" fontAlgn="base">
              <a:spcBef>
                <a:spcPct val="0"/>
              </a:spcBef>
              <a:spcAft>
                <a:spcPct val="0"/>
              </a:spcAft>
              <a:defRPr sz="4400">
                <a:solidFill>
                  <a:schemeClr val="tx1"/>
                </a:solidFill>
                <a:latin typeface="Calibri" panose="020F0502020204030204" pitchFamily="34" charset="0"/>
              </a:defRPr>
            </a:lvl5pPr>
            <a:lvl6pPr marL="457200" algn="ctr" rtl="0" fontAlgn="base">
              <a:spcBef>
                <a:spcPct val="0"/>
              </a:spcBef>
              <a:spcAft>
                <a:spcPct val="0"/>
              </a:spcAft>
              <a:defRPr sz="4400">
                <a:solidFill>
                  <a:schemeClr val="tx1"/>
                </a:solidFill>
                <a:latin typeface="Calibri" panose="020F0502020204030204" pitchFamily="34" charset="0"/>
              </a:defRPr>
            </a:lvl6pPr>
            <a:lvl7pPr marL="914400" algn="ctr" rtl="0" fontAlgn="base">
              <a:spcBef>
                <a:spcPct val="0"/>
              </a:spcBef>
              <a:spcAft>
                <a:spcPct val="0"/>
              </a:spcAft>
              <a:defRPr sz="4400">
                <a:solidFill>
                  <a:schemeClr val="tx1"/>
                </a:solidFill>
                <a:latin typeface="Calibri" panose="020F0502020204030204" pitchFamily="34" charset="0"/>
              </a:defRPr>
            </a:lvl7pPr>
            <a:lvl8pPr marL="1371600" algn="ctr" rtl="0" fontAlgn="base">
              <a:spcBef>
                <a:spcPct val="0"/>
              </a:spcBef>
              <a:spcAft>
                <a:spcPct val="0"/>
              </a:spcAft>
              <a:defRPr sz="4400">
                <a:solidFill>
                  <a:schemeClr val="tx1"/>
                </a:solidFill>
                <a:latin typeface="Calibri" panose="020F0502020204030204" pitchFamily="34" charset="0"/>
              </a:defRPr>
            </a:lvl8pPr>
            <a:lvl9pPr marL="1828800" algn="ctr" rtl="0" fontAlgn="base">
              <a:spcBef>
                <a:spcPct val="0"/>
              </a:spcBef>
              <a:spcAft>
                <a:spcPct val="0"/>
              </a:spcAft>
              <a:defRPr sz="4400">
                <a:solidFill>
                  <a:schemeClr val="tx1"/>
                </a:solidFill>
                <a:latin typeface="Calibri" panose="020F0502020204030204" pitchFamily="34" charset="0"/>
              </a:defRPr>
            </a:lvl9pPr>
          </a:lstStyle>
          <a:p>
            <a:pPr defTabSz="914400" eaLnBrk="1" hangingPunct="1"/>
            <a:r>
              <a:rPr lang="en-US" sz="4200" b="1" dirty="0" smtClean="0">
                <a:latin typeface="Cooper Black" charset="0"/>
                <a:ea typeface="Cooper Black" charset="0"/>
                <a:cs typeface="Cooper Black" charset="0"/>
              </a:rPr>
              <a:t>PERMINTAAN TANGGAPAN (8)</a:t>
            </a:r>
            <a:endParaRPr lang="en-US" sz="4200" b="1" dirty="0">
              <a:latin typeface="Cooper Black" charset="0"/>
              <a:ea typeface="Cooper Black" charset="0"/>
              <a:cs typeface="Cooper Black" charset="0"/>
            </a:endParaRPr>
          </a:p>
        </p:txBody>
      </p:sp>
      <p:sp>
        <p:nvSpPr>
          <p:cNvPr id="4" name="Action Button: Custom 3">
            <a:hlinkClick r:id="" action="ppaction://noaction" highlightClick="1"/>
          </p:cNvPr>
          <p:cNvSpPr/>
          <p:nvPr/>
        </p:nvSpPr>
        <p:spPr>
          <a:xfrm>
            <a:off x="381000" y="2286000"/>
            <a:ext cx="8305800" cy="3429000"/>
          </a:xfrm>
          <a:prstGeom prst="actionButtonBlank">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b="1" i="1" dirty="0" err="1" smtClean="0">
                <a:solidFill>
                  <a:schemeClr val="tx1"/>
                </a:solidFill>
                <a:latin typeface="Times New Roman" charset="0"/>
                <a:ea typeface="Times New Roman" charset="0"/>
                <a:cs typeface="Times New Roman" charset="0"/>
              </a:rPr>
              <a:t>Apakah</a:t>
            </a:r>
            <a:r>
              <a:rPr lang="en-US" sz="3000" b="1" i="1" dirty="0" smtClean="0">
                <a:solidFill>
                  <a:schemeClr val="tx1"/>
                </a:solidFill>
                <a:latin typeface="Times New Roman" charset="0"/>
                <a:ea typeface="Times New Roman" charset="0"/>
                <a:cs typeface="Times New Roman" charset="0"/>
              </a:rPr>
              <a:t> </a:t>
            </a:r>
            <a:r>
              <a:rPr lang="en-US" sz="3000" b="1" i="1" dirty="0" err="1" smtClean="0">
                <a:solidFill>
                  <a:schemeClr val="tx1"/>
                </a:solidFill>
                <a:latin typeface="Times New Roman" charset="0"/>
                <a:ea typeface="Times New Roman" charset="0"/>
                <a:cs typeface="Times New Roman" charset="0"/>
              </a:rPr>
              <a:t>Anda</a:t>
            </a:r>
            <a:r>
              <a:rPr lang="en-US" sz="3000" b="1" i="1" dirty="0" smtClean="0">
                <a:solidFill>
                  <a:schemeClr val="tx1"/>
                </a:solidFill>
                <a:latin typeface="Times New Roman" charset="0"/>
                <a:ea typeface="Times New Roman" charset="0"/>
                <a:cs typeface="Times New Roman" charset="0"/>
              </a:rPr>
              <a:t> </a:t>
            </a:r>
            <a:r>
              <a:rPr lang="en-US" sz="3000" b="1" i="1" dirty="0" err="1" smtClean="0">
                <a:solidFill>
                  <a:schemeClr val="tx1"/>
                </a:solidFill>
                <a:latin typeface="Times New Roman" charset="0"/>
                <a:ea typeface="Times New Roman" charset="0"/>
                <a:cs typeface="Times New Roman" charset="0"/>
              </a:rPr>
              <a:t>setuju</a:t>
            </a:r>
            <a:r>
              <a:rPr lang="en-US" sz="3000" b="1" i="1" dirty="0" smtClean="0">
                <a:solidFill>
                  <a:schemeClr val="tx1"/>
                </a:solidFill>
                <a:latin typeface="Times New Roman" charset="0"/>
                <a:ea typeface="Times New Roman" charset="0"/>
                <a:cs typeface="Times New Roman" charset="0"/>
              </a:rPr>
              <a:t> </a:t>
            </a:r>
            <a:r>
              <a:rPr lang="en-US" sz="3000" b="1" i="1" dirty="0" err="1" smtClean="0">
                <a:solidFill>
                  <a:schemeClr val="tx1"/>
                </a:solidFill>
                <a:latin typeface="Times New Roman" charset="0"/>
                <a:ea typeface="Times New Roman" charset="0"/>
                <a:cs typeface="Times New Roman" charset="0"/>
              </a:rPr>
              <a:t>dengan</a:t>
            </a:r>
            <a:r>
              <a:rPr lang="en-US" sz="3000" b="1" i="1" dirty="0" smtClean="0">
                <a:solidFill>
                  <a:schemeClr val="tx1"/>
                </a:solidFill>
                <a:latin typeface="Times New Roman" charset="0"/>
                <a:ea typeface="Times New Roman" charset="0"/>
                <a:cs typeface="Times New Roman" charset="0"/>
              </a:rPr>
              <a:t> </a:t>
            </a:r>
            <a:r>
              <a:rPr lang="en-US" sz="3000" b="1" i="1" dirty="0" err="1" smtClean="0">
                <a:solidFill>
                  <a:schemeClr val="tx1"/>
                </a:solidFill>
                <a:latin typeface="Times New Roman" charset="0"/>
                <a:ea typeface="Times New Roman" charset="0"/>
                <a:cs typeface="Times New Roman" charset="0"/>
              </a:rPr>
              <a:t>pengaturan</a:t>
            </a:r>
            <a:r>
              <a:rPr lang="en-US" sz="3000" b="1" i="1" dirty="0" smtClean="0">
                <a:solidFill>
                  <a:schemeClr val="tx1"/>
                </a:solidFill>
                <a:latin typeface="Times New Roman" charset="0"/>
                <a:ea typeface="Times New Roman" charset="0"/>
                <a:cs typeface="Times New Roman" charset="0"/>
              </a:rPr>
              <a:t> yang </a:t>
            </a:r>
            <a:r>
              <a:rPr lang="en-US" sz="3000" b="1" i="1" dirty="0" err="1" smtClean="0">
                <a:solidFill>
                  <a:schemeClr val="tx1"/>
                </a:solidFill>
                <a:latin typeface="Times New Roman" charset="0"/>
                <a:ea typeface="Times New Roman" charset="0"/>
                <a:cs typeface="Times New Roman" charset="0"/>
              </a:rPr>
              <a:t>ada</a:t>
            </a:r>
            <a:r>
              <a:rPr lang="en-US" sz="3000" b="1" i="1" dirty="0" smtClean="0">
                <a:solidFill>
                  <a:schemeClr val="tx1"/>
                </a:solidFill>
                <a:latin typeface="Times New Roman" charset="0"/>
                <a:ea typeface="Times New Roman" charset="0"/>
                <a:cs typeface="Times New Roman" charset="0"/>
              </a:rPr>
              <a:t> </a:t>
            </a:r>
            <a:r>
              <a:rPr lang="en-US" sz="3000" b="1" i="1" dirty="0" err="1" smtClean="0">
                <a:solidFill>
                  <a:schemeClr val="tx1"/>
                </a:solidFill>
                <a:latin typeface="Times New Roman" charset="0"/>
                <a:ea typeface="Times New Roman" charset="0"/>
                <a:cs typeface="Times New Roman" charset="0"/>
              </a:rPr>
              <a:t>dalam</a:t>
            </a:r>
            <a:r>
              <a:rPr lang="en-US" sz="3000" b="1" i="1" dirty="0" smtClean="0">
                <a:solidFill>
                  <a:schemeClr val="tx1"/>
                </a:solidFill>
                <a:latin typeface="Times New Roman" charset="0"/>
                <a:ea typeface="Times New Roman" charset="0"/>
                <a:cs typeface="Times New Roman" charset="0"/>
              </a:rPr>
              <a:t> Bab 11 </a:t>
            </a:r>
            <a:r>
              <a:rPr lang="en-US" sz="3000" b="1" i="1" dirty="0" err="1" smtClean="0">
                <a:solidFill>
                  <a:schemeClr val="tx1"/>
                </a:solidFill>
                <a:latin typeface="Times New Roman" charset="0"/>
                <a:ea typeface="Times New Roman" charset="0"/>
                <a:cs typeface="Times New Roman" charset="0"/>
              </a:rPr>
              <a:t>tentang</a:t>
            </a:r>
            <a:r>
              <a:rPr lang="en-US" sz="3000" b="1" i="1" dirty="0" smtClean="0">
                <a:solidFill>
                  <a:schemeClr val="tx1"/>
                </a:solidFill>
                <a:latin typeface="Times New Roman" charset="0"/>
                <a:ea typeface="Times New Roman" charset="0"/>
                <a:cs typeface="Times New Roman" charset="0"/>
              </a:rPr>
              <a:t> </a:t>
            </a:r>
            <a:r>
              <a:rPr lang="en-US" sz="3000" b="1" dirty="0" err="1" smtClean="0">
                <a:solidFill>
                  <a:schemeClr val="tx1"/>
                </a:solidFill>
                <a:latin typeface="Times New Roman" charset="0"/>
                <a:ea typeface="Times New Roman" charset="0"/>
                <a:cs typeface="Times New Roman" charset="0"/>
              </a:rPr>
              <a:t>Aset</a:t>
            </a:r>
            <a:r>
              <a:rPr lang="en-US" sz="3000" b="1" dirty="0" smtClean="0">
                <a:solidFill>
                  <a:schemeClr val="tx1"/>
                </a:solidFill>
                <a:latin typeface="Times New Roman" charset="0"/>
                <a:ea typeface="Times New Roman" charset="0"/>
                <a:cs typeface="Times New Roman" charset="0"/>
              </a:rPr>
              <a:t> </a:t>
            </a:r>
            <a:r>
              <a:rPr lang="en-US" sz="3000" b="1" dirty="0" err="1" smtClean="0">
                <a:solidFill>
                  <a:schemeClr val="tx1"/>
                </a:solidFill>
                <a:latin typeface="Times New Roman" charset="0"/>
                <a:ea typeface="Times New Roman" charset="0"/>
                <a:cs typeface="Times New Roman" charset="0"/>
              </a:rPr>
              <a:t>Tetap</a:t>
            </a:r>
            <a:r>
              <a:rPr lang="en-US" sz="3000" b="1" dirty="0" smtClean="0">
                <a:solidFill>
                  <a:schemeClr val="tx1"/>
                </a:solidFill>
                <a:latin typeface="Times New Roman" charset="0"/>
                <a:ea typeface="Times New Roman" charset="0"/>
                <a:cs typeface="Times New Roman" charset="0"/>
              </a:rPr>
              <a:t> </a:t>
            </a:r>
            <a:r>
              <a:rPr lang="en-US" sz="3000" b="1" i="1" dirty="0" smtClean="0">
                <a:solidFill>
                  <a:schemeClr val="tx1"/>
                </a:solidFill>
                <a:latin typeface="Times New Roman" charset="0"/>
                <a:ea typeface="Times New Roman" charset="0"/>
                <a:cs typeface="Times New Roman" charset="0"/>
              </a:rPr>
              <a:t>yang </a:t>
            </a:r>
            <a:r>
              <a:rPr lang="en-US" sz="3000" b="1" i="1" dirty="0" err="1" smtClean="0">
                <a:solidFill>
                  <a:schemeClr val="tx1"/>
                </a:solidFill>
                <a:latin typeface="Times New Roman" charset="0"/>
                <a:ea typeface="Times New Roman" charset="0"/>
                <a:cs typeface="Times New Roman" charset="0"/>
              </a:rPr>
              <a:t>diatur</a:t>
            </a:r>
            <a:r>
              <a:rPr lang="en-US" sz="3000" b="1" i="1" dirty="0" smtClean="0">
                <a:solidFill>
                  <a:schemeClr val="tx1"/>
                </a:solidFill>
                <a:latin typeface="Times New Roman" charset="0"/>
                <a:ea typeface="Times New Roman" charset="0"/>
                <a:cs typeface="Times New Roman" charset="0"/>
              </a:rPr>
              <a:t> </a:t>
            </a:r>
            <a:r>
              <a:rPr lang="en-US" sz="3000" b="1" i="1" dirty="0" err="1" smtClean="0">
                <a:solidFill>
                  <a:schemeClr val="tx1"/>
                </a:solidFill>
                <a:latin typeface="Times New Roman" charset="0"/>
                <a:ea typeface="Times New Roman" charset="0"/>
                <a:cs typeface="Times New Roman" charset="0"/>
              </a:rPr>
              <a:t>dalam</a:t>
            </a:r>
            <a:r>
              <a:rPr lang="en-US" sz="3000" b="1" i="1" dirty="0" smtClean="0">
                <a:solidFill>
                  <a:schemeClr val="tx1"/>
                </a:solidFill>
                <a:latin typeface="Times New Roman" charset="0"/>
                <a:ea typeface="Times New Roman" charset="0"/>
                <a:cs typeface="Times New Roman" charset="0"/>
              </a:rPr>
              <a:t> ED SAK EMKM </a:t>
            </a:r>
            <a:r>
              <a:rPr lang="en-US" sz="3000" b="1" i="1" dirty="0" err="1" smtClean="0">
                <a:solidFill>
                  <a:schemeClr val="tx1"/>
                </a:solidFill>
                <a:latin typeface="Times New Roman" charset="0"/>
                <a:ea typeface="Times New Roman" charset="0"/>
                <a:cs typeface="Times New Roman" charset="0"/>
              </a:rPr>
              <a:t>ini</a:t>
            </a:r>
            <a:r>
              <a:rPr lang="en-US" sz="3000" b="1" i="1" dirty="0" smtClean="0">
                <a:solidFill>
                  <a:schemeClr val="tx1"/>
                </a:solidFill>
                <a:latin typeface="Times New Roman" charset="0"/>
                <a:ea typeface="Times New Roman" charset="0"/>
                <a:cs typeface="Times New Roman" charset="0"/>
              </a:rPr>
              <a:t>?</a:t>
            </a:r>
          </a:p>
          <a:p>
            <a:pPr algn="ctr"/>
            <a:r>
              <a:rPr lang="en-US" sz="3000" b="1" i="1" dirty="0" err="1" smtClean="0">
                <a:solidFill>
                  <a:schemeClr val="tx1"/>
                </a:solidFill>
                <a:latin typeface="Times New Roman" charset="0"/>
                <a:ea typeface="Times New Roman" charset="0"/>
                <a:cs typeface="Times New Roman" charset="0"/>
              </a:rPr>
              <a:t>Jika</a:t>
            </a:r>
            <a:r>
              <a:rPr lang="en-US" sz="3000" b="1" i="1" dirty="0" smtClean="0">
                <a:solidFill>
                  <a:schemeClr val="tx1"/>
                </a:solidFill>
                <a:latin typeface="Times New Roman" charset="0"/>
                <a:ea typeface="Times New Roman" charset="0"/>
                <a:cs typeface="Times New Roman" charset="0"/>
              </a:rPr>
              <a:t> </a:t>
            </a:r>
            <a:r>
              <a:rPr lang="en-US" sz="3000" b="1" i="1" dirty="0" err="1" smtClean="0">
                <a:solidFill>
                  <a:schemeClr val="tx1"/>
                </a:solidFill>
                <a:latin typeface="Times New Roman" charset="0"/>
                <a:ea typeface="Times New Roman" charset="0"/>
                <a:cs typeface="Times New Roman" charset="0"/>
              </a:rPr>
              <a:t>tidak</a:t>
            </a:r>
            <a:r>
              <a:rPr lang="en-US" sz="3000" b="1" i="1" dirty="0" smtClean="0">
                <a:solidFill>
                  <a:schemeClr val="tx1"/>
                </a:solidFill>
                <a:latin typeface="Times New Roman" charset="0"/>
                <a:ea typeface="Times New Roman" charset="0"/>
                <a:cs typeface="Times New Roman" charset="0"/>
              </a:rPr>
              <a:t>, </a:t>
            </a:r>
            <a:r>
              <a:rPr lang="en-US" sz="3000" b="1" i="1" dirty="0" err="1" smtClean="0">
                <a:solidFill>
                  <a:schemeClr val="tx1"/>
                </a:solidFill>
                <a:latin typeface="Times New Roman" charset="0"/>
                <a:ea typeface="Times New Roman" charset="0"/>
                <a:cs typeface="Times New Roman" charset="0"/>
              </a:rPr>
              <a:t>apa</a:t>
            </a:r>
            <a:r>
              <a:rPr lang="en-US" sz="3000" b="1" i="1" dirty="0" smtClean="0">
                <a:solidFill>
                  <a:schemeClr val="tx1"/>
                </a:solidFill>
                <a:latin typeface="Times New Roman" charset="0"/>
                <a:ea typeface="Times New Roman" charset="0"/>
                <a:cs typeface="Times New Roman" charset="0"/>
              </a:rPr>
              <a:t> </a:t>
            </a:r>
            <a:r>
              <a:rPr lang="en-US" sz="3000" b="1" i="1" dirty="0" err="1" smtClean="0">
                <a:solidFill>
                  <a:schemeClr val="tx1"/>
                </a:solidFill>
                <a:latin typeface="Times New Roman" charset="0"/>
                <a:ea typeface="Times New Roman" charset="0"/>
                <a:cs typeface="Times New Roman" charset="0"/>
              </a:rPr>
              <a:t>alasan</a:t>
            </a:r>
            <a:r>
              <a:rPr lang="en-US" sz="3000" b="1" i="1" dirty="0" smtClean="0">
                <a:solidFill>
                  <a:schemeClr val="tx1"/>
                </a:solidFill>
                <a:latin typeface="Times New Roman" charset="0"/>
                <a:ea typeface="Times New Roman" charset="0"/>
                <a:cs typeface="Times New Roman" charset="0"/>
              </a:rPr>
              <a:t> </a:t>
            </a:r>
            <a:r>
              <a:rPr lang="en-US" sz="3000" b="1" i="1" dirty="0" err="1" smtClean="0">
                <a:solidFill>
                  <a:schemeClr val="tx1"/>
                </a:solidFill>
                <a:latin typeface="Times New Roman" charset="0"/>
                <a:ea typeface="Times New Roman" charset="0"/>
                <a:cs typeface="Times New Roman" charset="0"/>
              </a:rPr>
              <a:t>Anda</a:t>
            </a:r>
            <a:r>
              <a:rPr lang="en-US" sz="3000" b="1" i="1" dirty="0" smtClean="0">
                <a:solidFill>
                  <a:schemeClr val="tx1"/>
                </a:solidFill>
                <a:latin typeface="Times New Roman" charset="0"/>
                <a:ea typeface="Times New Roman" charset="0"/>
                <a:cs typeface="Times New Roman" charset="0"/>
              </a:rPr>
              <a:t>?</a:t>
            </a:r>
            <a:endParaRPr lang="en-US" sz="3000" b="1" i="1" dirty="0">
              <a:solidFill>
                <a:schemeClr val="tx1"/>
              </a:solidFill>
              <a:latin typeface="Times New Roman" charset="0"/>
              <a:ea typeface="Times New Roman" charset="0"/>
              <a:cs typeface="Times New Roman" charset="0"/>
            </a:endParaRPr>
          </a:p>
        </p:txBody>
      </p:sp>
    </p:spTree>
    <p:extLst>
      <p:ext uri="{BB962C8B-B14F-4D97-AF65-F5344CB8AC3E}">
        <p14:creationId xmlns:p14="http://schemas.microsoft.com/office/powerpoint/2010/main" val="1795167374"/>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txBox="1">
            <a:spLocks/>
          </p:cNvSpPr>
          <p:nvPr/>
        </p:nvSpPr>
        <p:spPr>
          <a:xfrm>
            <a:off x="76200" y="1981200"/>
            <a:ext cx="9067800" cy="4291097"/>
          </a:xfrm>
          <a:prstGeom prst="rect">
            <a:avLst/>
          </a:prstGeom>
        </p:spPr>
        <p:txBody>
          <a:bodyPr/>
          <a:lstStyle>
            <a:lvl1pPr marL="342900" indent="-342900" algn="l" rtl="0" fontAlgn="base">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defTabSz="914400" eaLnBrk="1" hangingPunct="1">
              <a:buFont typeface="Arial" panose="020B0604020202020204" pitchFamily="34" charset="0"/>
              <a:buNone/>
            </a:pPr>
            <a:r>
              <a:rPr lang="en-US" sz="4800" dirty="0" smtClean="0">
                <a:solidFill>
                  <a:schemeClr val="tx2">
                    <a:lumMod val="75000"/>
                  </a:schemeClr>
                </a:solidFill>
                <a:latin typeface="Cooper Black" charset="0"/>
                <a:ea typeface="Cooper Black" charset="0"/>
                <a:cs typeface="Cooper Black" charset="0"/>
              </a:rPr>
              <a:t>BAB 12</a:t>
            </a:r>
          </a:p>
          <a:p>
            <a:pPr marL="0" indent="0" algn="ctr" defTabSz="914400" eaLnBrk="1" hangingPunct="1">
              <a:buFont typeface="Arial" panose="020B0604020202020204" pitchFamily="34" charset="0"/>
              <a:buNone/>
            </a:pPr>
            <a:r>
              <a:rPr lang="en-US" sz="4800" dirty="0" smtClean="0">
                <a:solidFill>
                  <a:schemeClr val="tx2">
                    <a:lumMod val="75000"/>
                  </a:schemeClr>
                </a:solidFill>
                <a:latin typeface="Cooper Black" charset="0"/>
                <a:ea typeface="Cooper Black" charset="0"/>
                <a:cs typeface="Cooper Black" charset="0"/>
              </a:rPr>
              <a:t>ASET TAKBERWUJUD</a:t>
            </a:r>
            <a:endParaRPr lang="en-US" sz="4800" dirty="0">
              <a:solidFill>
                <a:schemeClr val="tx2">
                  <a:lumMod val="75000"/>
                </a:schemeClr>
              </a:solidFill>
              <a:latin typeface="Cooper Black" charset="0"/>
              <a:ea typeface="Cooper Black" charset="0"/>
              <a:cs typeface="Cooper Black" charset="0"/>
            </a:endParaRPr>
          </a:p>
        </p:txBody>
      </p:sp>
    </p:spTree>
    <p:extLst>
      <p:ext uri="{BB962C8B-B14F-4D97-AF65-F5344CB8AC3E}">
        <p14:creationId xmlns:p14="http://schemas.microsoft.com/office/powerpoint/2010/main" val="291659806"/>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pPr>
              <a:defRPr/>
            </a:pPr>
            <a:fld id="{53566220-03D5-4B74-9E24-5963818B9351}" type="slidenum">
              <a:rPr lang="en-US" smtClean="0">
                <a:solidFill>
                  <a:prstClr val="black"/>
                </a:solidFill>
              </a:rPr>
              <a:pPr>
                <a:defRPr/>
              </a:pPr>
              <a:t>44</a:t>
            </a:fld>
            <a:endParaRPr lang="en-US" dirty="0">
              <a:solidFill>
                <a:prstClr val="black"/>
              </a:solidFill>
            </a:endParaRPr>
          </a:p>
        </p:txBody>
      </p:sp>
      <p:sp>
        <p:nvSpPr>
          <p:cNvPr id="3" name="Title 2"/>
          <p:cNvSpPr txBox="1">
            <a:spLocks/>
          </p:cNvSpPr>
          <p:nvPr/>
        </p:nvSpPr>
        <p:spPr>
          <a:xfrm>
            <a:off x="457200" y="1112838"/>
            <a:ext cx="8229600" cy="792162"/>
          </a:xfrm>
          <a:prstGeom prst="rect">
            <a:avLst/>
          </a:prstGeom>
        </p:spPr>
        <p:txBody>
          <a:bodyPr/>
          <a:lst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anose="020F0502020204030204" pitchFamily="34" charset="0"/>
              </a:defRPr>
            </a:lvl2pPr>
            <a:lvl3pPr algn="ctr" rtl="0" fontAlgn="base">
              <a:spcBef>
                <a:spcPct val="0"/>
              </a:spcBef>
              <a:spcAft>
                <a:spcPct val="0"/>
              </a:spcAft>
              <a:defRPr sz="4400">
                <a:solidFill>
                  <a:schemeClr val="tx1"/>
                </a:solidFill>
                <a:latin typeface="Calibri" panose="020F0502020204030204" pitchFamily="34" charset="0"/>
              </a:defRPr>
            </a:lvl3pPr>
            <a:lvl4pPr algn="ctr" rtl="0" fontAlgn="base">
              <a:spcBef>
                <a:spcPct val="0"/>
              </a:spcBef>
              <a:spcAft>
                <a:spcPct val="0"/>
              </a:spcAft>
              <a:defRPr sz="4400">
                <a:solidFill>
                  <a:schemeClr val="tx1"/>
                </a:solidFill>
                <a:latin typeface="Calibri" panose="020F0502020204030204" pitchFamily="34" charset="0"/>
              </a:defRPr>
            </a:lvl4pPr>
            <a:lvl5pPr algn="ctr" rtl="0" fontAlgn="base">
              <a:spcBef>
                <a:spcPct val="0"/>
              </a:spcBef>
              <a:spcAft>
                <a:spcPct val="0"/>
              </a:spcAft>
              <a:defRPr sz="4400">
                <a:solidFill>
                  <a:schemeClr val="tx1"/>
                </a:solidFill>
                <a:latin typeface="Calibri" panose="020F0502020204030204" pitchFamily="34" charset="0"/>
              </a:defRPr>
            </a:lvl5pPr>
            <a:lvl6pPr marL="457200" algn="ctr" rtl="0" fontAlgn="base">
              <a:spcBef>
                <a:spcPct val="0"/>
              </a:spcBef>
              <a:spcAft>
                <a:spcPct val="0"/>
              </a:spcAft>
              <a:defRPr sz="4400">
                <a:solidFill>
                  <a:schemeClr val="tx1"/>
                </a:solidFill>
                <a:latin typeface="Calibri" panose="020F0502020204030204" pitchFamily="34" charset="0"/>
              </a:defRPr>
            </a:lvl6pPr>
            <a:lvl7pPr marL="914400" algn="ctr" rtl="0" fontAlgn="base">
              <a:spcBef>
                <a:spcPct val="0"/>
              </a:spcBef>
              <a:spcAft>
                <a:spcPct val="0"/>
              </a:spcAft>
              <a:defRPr sz="4400">
                <a:solidFill>
                  <a:schemeClr val="tx1"/>
                </a:solidFill>
                <a:latin typeface="Calibri" panose="020F0502020204030204" pitchFamily="34" charset="0"/>
              </a:defRPr>
            </a:lvl7pPr>
            <a:lvl8pPr marL="1371600" algn="ctr" rtl="0" fontAlgn="base">
              <a:spcBef>
                <a:spcPct val="0"/>
              </a:spcBef>
              <a:spcAft>
                <a:spcPct val="0"/>
              </a:spcAft>
              <a:defRPr sz="4400">
                <a:solidFill>
                  <a:schemeClr val="tx1"/>
                </a:solidFill>
                <a:latin typeface="Calibri" panose="020F0502020204030204" pitchFamily="34" charset="0"/>
              </a:defRPr>
            </a:lvl8pPr>
            <a:lvl9pPr marL="1828800" algn="ctr" rtl="0" fontAlgn="base">
              <a:spcBef>
                <a:spcPct val="0"/>
              </a:spcBef>
              <a:spcAft>
                <a:spcPct val="0"/>
              </a:spcAft>
              <a:defRPr sz="4400">
                <a:solidFill>
                  <a:schemeClr val="tx1"/>
                </a:solidFill>
                <a:latin typeface="Calibri" panose="020F0502020204030204" pitchFamily="34" charset="0"/>
              </a:defRPr>
            </a:lvl9pPr>
          </a:lstStyle>
          <a:p>
            <a:pPr algn="r" defTabSz="914400" eaLnBrk="1" hangingPunct="1"/>
            <a:r>
              <a:rPr lang="en-US" smtClean="0">
                <a:latin typeface="Cooper Black" charset="0"/>
                <a:ea typeface="Cooper Black" charset="0"/>
                <a:cs typeface="Cooper Black" charset="0"/>
              </a:rPr>
              <a:t>RUANG LINGKUP</a:t>
            </a:r>
            <a:endParaRPr lang="en-US">
              <a:latin typeface="Cooper Black" charset="0"/>
              <a:ea typeface="Cooper Black" charset="0"/>
              <a:cs typeface="Cooper Black" charset="0"/>
            </a:endParaRPr>
          </a:p>
        </p:txBody>
      </p:sp>
      <p:sp>
        <p:nvSpPr>
          <p:cNvPr id="4" name="Content Placeholder 1"/>
          <p:cNvSpPr txBox="1">
            <a:spLocks/>
          </p:cNvSpPr>
          <p:nvPr/>
        </p:nvSpPr>
        <p:spPr>
          <a:xfrm>
            <a:off x="76200" y="1957303"/>
            <a:ext cx="8839200" cy="4291097"/>
          </a:xfrm>
          <a:prstGeom prst="rect">
            <a:avLst/>
          </a:prstGeom>
        </p:spPr>
        <p:txBody>
          <a:bodyPr/>
          <a:lstStyle>
            <a:lvl1pPr marL="342900" indent="-342900" algn="l" rtl="0" fontAlgn="base">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defTabSz="914400" eaLnBrk="1" hangingPunct="1"/>
            <a:r>
              <a:rPr lang="en-US" sz="2800" dirty="0" err="1" smtClean="0">
                <a:latin typeface="Times New Roman" charset="0"/>
                <a:ea typeface="Times New Roman" charset="0"/>
                <a:cs typeface="Times New Roman" charset="0"/>
              </a:rPr>
              <a:t>Mengatur</a:t>
            </a:r>
            <a:r>
              <a:rPr lang="en-US" sz="2800" dirty="0" smtClean="0">
                <a:latin typeface="Times New Roman" charset="0"/>
                <a:ea typeface="Times New Roman" charset="0"/>
                <a:cs typeface="Times New Roman" charset="0"/>
              </a:rPr>
              <a:t> </a:t>
            </a:r>
            <a:r>
              <a:rPr lang="en-US" sz="2800" b="1" dirty="0" err="1" smtClean="0">
                <a:solidFill>
                  <a:schemeClr val="tx2">
                    <a:lumMod val="75000"/>
                  </a:schemeClr>
                </a:solidFill>
                <a:latin typeface="Times New Roman" charset="0"/>
                <a:ea typeface="Times New Roman" charset="0"/>
                <a:cs typeface="Times New Roman" charset="0"/>
              </a:rPr>
              <a:t>perlakuan</a:t>
            </a:r>
            <a:r>
              <a:rPr lang="en-US" sz="2800" b="1" dirty="0" smtClean="0">
                <a:solidFill>
                  <a:schemeClr val="tx2">
                    <a:lumMod val="75000"/>
                  </a:schemeClr>
                </a:solidFill>
                <a:latin typeface="Times New Roman" charset="0"/>
                <a:ea typeface="Times New Roman" charset="0"/>
                <a:cs typeface="Times New Roman" charset="0"/>
              </a:rPr>
              <a:t> </a:t>
            </a:r>
            <a:r>
              <a:rPr lang="en-US" sz="2800" b="1" dirty="0" err="1" smtClean="0">
                <a:solidFill>
                  <a:schemeClr val="tx2">
                    <a:lumMod val="75000"/>
                  </a:schemeClr>
                </a:solidFill>
                <a:latin typeface="Times New Roman" charset="0"/>
                <a:ea typeface="Times New Roman" charset="0"/>
                <a:cs typeface="Times New Roman" charset="0"/>
              </a:rPr>
              <a:t>akuntansi</a:t>
            </a:r>
            <a:r>
              <a:rPr lang="en-US" sz="2800" b="1" dirty="0" smtClean="0">
                <a:solidFill>
                  <a:schemeClr val="tx2">
                    <a:lumMod val="75000"/>
                  </a:schemeClr>
                </a:solidFill>
                <a:latin typeface="Times New Roman" charset="0"/>
                <a:ea typeface="Times New Roman" charset="0"/>
                <a:cs typeface="Times New Roman" charset="0"/>
              </a:rPr>
              <a:t> </a:t>
            </a:r>
            <a:r>
              <a:rPr lang="en-US" sz="2800" b="1" dirty="0" err="1" smtClean="0">
                <a:solidFill>
                  <a:schemeClr val="tx2">
                    <a:lumMod val="75000"/>
                  </a:schemeClr>
                </a:solidFill>
                <a:latin typeface="Times New Roman" charset="0"/>
                <a:ea typeface="Times New Roman" charset="0"/>
                <a:cs typeface="Times New Roman" charset="0"/>
              </a:rPr>
              <a:t>aset</a:t>
            </a:r>
            <a:r>
              <a:rPr lang="en-US" sz="2800" b="1" dirty="0" smtClean="0">
                <a:solidFill>
                  <a:schemeClr val="tx2">
                    <a:lumMod val="75000"/>
                  </a:schemeClr>
                </a:solidFill>
                <a:latin typeface="Times New Roman" charset="0"/>
                <a:ea typeface="Times New Roman" charset="0"/>
                <a:cs typeface="Times New Roman" charset="0"/>
              </a:rPr>
              <a:t> </a:t>
            </a:r>
            <a:r>
              <a:rPr lang="en-US" sz="2800" b="1" dirty="0" err="1" smtClean="0">
                <a:solidFill>
                  <a:schemeClr val="tx2">
                    <a:lumMod val="75000"/>
                  </a:schemeClr>
                </a:solidFill>
                <a:latin typeface="Times New Roman" charset="0"/>
                <a:ea typeface="Times New Roman" charset="0"/>
                <a:cs typeface="Times New Roman" charset="0"/>
              </a:rPr>
              <a:t>takberwujud</a:t>
            </a:r>
            <a:r>
              <a:rPr lang="en-US" sz="2800" b="1" dirty="0" smtClean="0">
                <a:solidFill>
                  <a:schemeClr val="tx2">
                    <a:lumMod val="75000"/>
                  </a:schemeClr>
                </a:solidFill>
                <a:latin typeface="Times New Roman" charset="0"/>
                <a:ea typeface="Times New Roman" charset="0"/>
                <a:cs typeface="Times New Roman" charset="0"/>
              </a:rPr>
              <a:t> yang </a:t>
            </a:r>
            <a:r>
              <a:rPr lang="en-US" sz="2800" b="1" dirty="0" err="1" smtClean="0">
                <a:solidFill>
                  <a:schemeClr val="tx2">
                    <a:lumMod val="75000"/>
                  </a:schemeClr>
                </a:solidFill>
                <a:latin typeface="Times New Roman" charset="0"/>
                <a:ea typeface="Times New Roman" charset="0"/>
                <a:cs typeface="Times New Roman" charset="0"/>
              </a:rPr>
              <a:t>diperoleh</a:t>
            </a:r>
            <a:r>
              <a:rPr lang="en-US" sz="2800" b="1" dirty="0" smtClean="0">
                <a:solidFill>
                  <a:schemeClr val="tx2">
                    <a:lumMod val="75000"/>
                  </a:schemeClr>
                </a:solidFill>
                <a:latin typeface="Times New Roman" charset="0"/>
                <a:ea typeface="Times New Roman" charset="0"/>
                <a:cs typeface="Times New Roman" charset="0"/>
              </a:rPr>
              <a:t> </a:t>
            </a:r>
            <a:r>
              <a:rPr lang="en-US" sz="2800" b="1" dirty="0" err="1" smtClean="0">
                <a:solidFill>
                  <a:schemeClr val="tx2">
                    <a:lumMod val="75000"/>
                  </a:schemeClr>
                </a:solidFill>
                <a:latin typeface="Times New Roman" charset="0"/>
                <a:ea typeface="Times New Roman" charset="0"/>
                <a:cs typeface="Times New Roman" charset="0"/>
              </a:rPr>
              <a:t>secara</a:t>
            </a:r>
            <a:r>
              <a:rPr lang="en-US" sz="2800" b="1" dirty="0" smtClean="0">
                <a:solidFill>
                  <a:schemeClr val="tx2">
                    <a:lumMod val="75000"/>
                  </a:schemeClr>
                </a:solidFill>
                <a:latin typeface="Times New Roman" charset="0"/>
                <a:ea typeface="Times New Roman" charset="0"/>
                <a:cs typeface="Times New Roman" charset="0"/>
              </a:rPr>
              <a:t> </a:t>
            </a:r>
            <a:r>
              <a:rPr lang="en-US" sz="2800" b="1" dirty="0" err="1" smtClean="0">
                <a:solidFill>
                  <a:schemeClr val="tx2">
                    <a:lumMod val="75000"/>
                  </a:schemeClr>
                </a:solidFill>
                <a:latin typeface="Times New Roman" charset="0"/>
                <a:ea typeface="Times New Roman" charset="0"/>
                <a:cs typeface="Times New Roman" charset="0"/>
              </a:rPr>
              <a:t>terpisah</a:t>
            </a:r>
            <a:r>
              <a:rPr lang="en-US" sz="2800" dirty="0" smtClean="0">
                <a:latin typeface="Times New Roman" charset="0"/>
                <a:ea typeface="Times New Roman" charset="0"/>
                <a:cs typeface="Times New Roman" charset="0"/>
              </a:rPr>
              <a:t>, </a:t>
            </a:r>
            <a:r>
              <a:rPr lang="en-US" sz="2800" dirty="0" err="1" smtClean="0">
                <a:latin typeface="Times New Roman" charset="0"/>
                <a:ea typeface="Times New Roman" charset="0"/>
                <a:cs typeface="Times New Roman" charset="0"/>
              </a:rPr>
              <a:t>kecuali</a:t>
            </a:r>
            <a:r>
              <a:rPr lang="en-US" sz="2800" dirty="0" smtClean="0">
                <a:latin typeface="Times New Roman" charset="0"/>
                <a:ea typeface="Times New Roman" charset="0"/>
                <a:cs typeface="Times New Roman" charset="0"/>
              </a:rPr>
              <a:t> </a:t>
            </a:r>
            <a:r>
              <a:rPr lang="en-US" sz="2800" dirty="0" err="1" smtClean="0">
                <a:latin typeface="Times New Roman" charset="0"/>
                <a:ea typeface="Times New Roman" charset="0"/>
                <a:cs typeface="Times New Roman" charset="0"/>
              </a:rPr>
              <a:t>aset</a:t>
            </a:r>
            <a:r>
              <a:rPr lang="en-US" sz="2800" dirty="0" smtClean="0">
                <a:latin typeface="Times New Roman" charset="0"/>
                <a:ea typeface="Times New Roman" charset="0"/>
                <a:cs typeface="Times New Roman" charset="0"/>
              </a:rPr>
              <a:t> </a:t>
            </a:r>
            <a:r>
              <a:rPr lang="en-US" sz="2800" dirty="0" err="1" smtClean="0">
                <a:latin typeface="Times New Roman" charset="0"/>
                <a:ea typeface="Times New Roman" charset="0"/>
                <a:cs typeface="Times New Roman" charset="0"/>
              </a:rPr>
              <a:t>takberwujud</a:t>
            </a:r>
            <a:r>
              <a:rPr lang="en-US" sz="2800" dirty="0" smtClean="0">
                <a:latin typeface="Times New Roman" charset="0"/>
                <a:ea typeface="Times New Roman" charset="0"/>
                <a:cs typeface="Times New Roman" charset="0"/>
              </a:rPr>
              <a:t> yang </a:t>
            </a:r>
            <a:r>
              <a:rPr lang="en-US" sz="2800" dirty="0" err="1" smtClean="0">
                <a:latin typeface="Times New Roman" charset="0"/>
                <a:ea typeface="Times New Roman" charset="0"/>
                <a:cs typeface="Times New Roman" charset="0"/>
              </a:rPr>
              <a:t>dimiliki</a:t>
            </a:r>
            <a:r>
              <a:rPr lang="en-US" sz="2800" dirty="0" smtClean="0">
                <a:latin typeface="Times New Roman" charset="0"/>
                <a:ea typeface="Times New Roman" charset="0"/>
                <a:cs typeface="Times New Roman" charset="0"/>
              </a:rPr>
              <a:t> </a:t>
            </a:r>
            <a:r>
              <a:rPr lang="en-US" sz="2800" dirty="0" err="1" smtClean="0">
                <a:latin typeface="Times New Roman" charset="0"/>
                <a:ea typeface="Times New Roman" charset="0"/>
                <a:cs typeface="Times New Roman" charset="0"/>
              </a:rPr>
              <a:t>untuk</a:t>
            </a:r>
            <a:r>
              <a:rPr lang="en-US" sz="2800" dirty="0" smtClean="0">
                <a:latin typeface="Times New Roman" charset="0"/>
                <a:ea typeface="Times New Roman" charset="0"/>
                <a:cs typeface="Times New Roman" charset="0"/>
              </a:rPr>
              <a:t> </a:t>
            </a:r>
            <a:r>
              <a:rPr lang="en-US" sz="2800" dirty="0" err="1" smtClean="0">
                <a:latin typeface="Times New Roman" charset="0"/>
                <a:ea typeface="Times New Roman" charset="0"/>
                <a:cs typeface="Times New Roman" charset="0"/>
              </a:rPr>
              <a:t>dijual</a:t>
            </a:r>
            <a:r>
              <a:rPr lang="en-US" sz="2800" dirty="0" smtClean="0">
                <a:latin typeface="Times New Roman" charset="0"/>
                <a:ea typeface="Times New Roman" charset="0"/>
                <a:cs typeface="Times New Roman" charset="0"/>
              </a:rPr>
              <a:t> </a:t>
            </a:r>
            <a:r>
              <a:rPr lang="en-US" sz="2800" dirty="0" err="1" smtClean="0">
                <a:latin typeface="Times New Roman" charset="0"/>
                <a:ea typeface="Times New Roman" charset="0"/>
                <a:cs typeface="Times New Roman" charset="0"/>
              </a:rPr>
              <a:t>dalam</a:t>
            </a:r>
            <a:r>
              <a:rPr lang="en-US" sz="2800" dirty="0" smtClean="0">
                <a:latin typeface="Times New Roman" charset="0"/>
                <a:ea typeface="Times New Roman" charset="0"/>
                <a:cs typeface="Times New Roman" charset="0"/>
              </a:rPr>
              <a:t> </a:t>
            </a:r>
            <a:r>
              <a:rPr lang="en-US" sz="2800" dirty="0" err="1" smtClean="0">
                <a:latin typeface="Times New Roman" charset="0"/>
                <a:ea typeface="Times New Roman" charset="0"/>
                <a:cs typeface="Times New Roman" charset="0"/>
              </a:rPr>
              <a:t>kegiatan</a:t>
            </a:r>
            <a:r>
              <a:rPr lang="en-US" sz="2800" dirty="0" smtClean="0">
                <a:latin typeface="Times New Roman" charset="0"/>
                <a:ea typeface="Times New Roman" charset="0"/>
                <a:cs typeface="Times New Roman" charset="0"/>
              </a:rPr>
              <a:t> </a:t>
            </a:r>
            <a:r>
              <a:rPr lang="en-US" sz="2800" dirty="0" err="1" smtClean="0">
                <a:latin typeface="Times New Roman" charset="0"/>
                <a:ea typeface="Times New Roman" charset="0"/>
                <a:cs typeface="Times New Roman" charset="0"/>
              </a:rPr>
              <a:t>usaha</a:t>
            </a:r>
            <a:r>
              <a:rPr lang="en-US" sz="2800" dirty="0" smtClean="0">
                <a:latin typeface="Times New Roman" charset="0"/>
                <a:ea typeface="Times New Roman" charset="0"/>
                <a:cs typeface="Times New Roman" charset="0"/>
              </a:rPr>
              <a:t> normal </a:t>
            </a:r>
            <a:r>
              <a:rPr lang="en-US" sz="2800" dirty="0" err="1" smtClean="0">
                <a:latin typeface="Times New Roman" charset="0"/>
                <a:ea typeface="Times New Roman" charset="0"/>
                <a:cs typeface="Times New Roman" charset="0"/>
              </a:rPr>
              <a:t>entitas</a:t>
            </a:r>
            <a:r>
              <a:rPr lang="en-US" sz="2800" dirty="0" smtClean="0">
                <a:latin typeface="Times New Roman" charset="0"/>
                <a:ea typeface="Times New Roman" charset="0"/>
                <a:cs typeface="Times New Roman" charset="0"/>
              </a:rPr>
              <a:t> (</a:t>
            </a:r>
            <a:r>
              <a:rPr lang="en-US" sz="2800" dirty="0" err="1" smtClean="0">
                <a:latin typeface="Times New Roman" charset="0"/>
                <a:ea typeface="Times New Roman" charset="0"/>
                <a:cs typeface="Times New Roman" charset="0"/>
              </a:rPr>
              <a:t>lihat</a:t>
            </a:r>
            <a:r>
              <a:rPr lang="en-US" sz="2800" dirty="0" smtClean="0">
                <a:latin typeface="Times New Roman" charset="0"/>
                <a:ea typeface="Times New Roman" charset="0"/>
                <a:cs typeface="Times New Roman" charset="0"/>
              </a:rPr>
              <a:t> Bab 14 </a:t>
            </a:r>
            <a:r>
              <a:rPr lang="en-US" sz="2800" dirty="0" err="1" smtClean="0">
                <a:latin typeface="Times New Roman" charset="0"/>
                <a:ea typeface="Times New Roman" charset="0"/>
                <a:cs typeface="Times New Roman" charset="0"/>
              </a:rPr>
              <a:t>Pendapatan</a:t>
            </a:r>
            <a:r>
              <a:rPr lang="en-US" sz="2800" dirty="0" smtClean="0">
                <a:latin typeface="Times New Roman" charset="0"/>
                <a:ea typeface="Times New Roman" charset="0"/>
                <a:cs typeface="Times New Roman" charset="0"/>
              </a:rPr>
              <a:t> </a:t>
            </a:r>
            <a:r>
              <a:rPr lang="en-US" sz="2800" dirty="0" err="1" smtClean="0">
                <a:latin typeface="Times New Roman" charset="0"/>
                <a:ea typeface="Times New Roman" charset="0"/>
                <a:cs typeface="Times New Roman" charset="0"/>
              </a:rPr>
              <a:t>dan</a:t>
            </a:r>
            <a:r>
              <a:rPr lang="en-US" sz="2800" dirty="0" smtClean="0">
                <a:latin typeface="Times New Roman" charset="0"/>
                <a:ea typeface="Times New Roman" charset="0"/>
                <a:cs typeface="Times New Roman" charset="0"/>
              </a:rPr>
              <a:t> Beban).</a:t>
            </a:r>
          </a:p>
          <a:p>
            <a:pPr defTabSz="914400" eaLnBrk="1" hangingPunct="1"/>
            <a:r>
              <a:rPr lang="en-US" sz="2800" dirty="0" err="1" smtClean="0">
                <a:latin typeface="Times New Roman" charset="0"/>
                <a:ea typeface="Times New Roman" charset="0"/>
                <a:cs typeface="Times New Roman" charset="0"/>
              </a:rPr>
              <a:t>Aset</a:t>
            </a:r>
            <a:r>
              <a:rPr lang="en-US" sz="2800" dirty="0" smtClean="0">
                <a:latin typeface="Times New Roman" charset="0"/>
                <a:ea typeface="Times New Roman" charset="0"/>
                <a:cs typeface="Times New Roman" charset="0"/>
              </a:rPr>
              <a:t> </a:t>
            </a:r>
            <a:r>
              <a:rPr lang="en-US" sz="2800" dirty="0" err="1" smtClean="0">
                <a:latin typeface="Times New Roman" charset="0"/>
                <a:ea typeface="Times New Roman" charset="0"/>
                <a:cs typeface="Times New Roman" charset="0"/>
              </a:rPr>
              <a:t>takberwujud</a:t>
            </a:r>
            <a:r>
              <a:rPr lang="en-US" sz="2800" dirty="0" smtClean="0">
                <a:latin typeface="Times New Roman" charset="0"/>
                <a:ea typeface="Times New Roman" charset="0"/>
                <a:cs typeface="Times New Roman" charset="0"/>
              </a:rPr>
              <a:t> </a:t>
            </a:r>
            <a:r>
              <a:rPr lang="en-US" sz="2800" dirty="0" err="1" smtClean="0">
                <a:latin typeface="Times New Roman" charset="0"/>
                <a:ea typeface="Times New Roman" charset="0"/>
                <a:cs typeface="Times New Roman" charset="0"/>
              </a:rPr>
              <a:t>adalah</a:t>
            </a:r>
            <a:r>
              <a:rPr lang="en-US" sz="2800" dirty="0" smtClean="0">
                <a:latin typeface="Times New Roman" charset="0"/>
                <a:ea typeface="Times New Roman" charset="0"/>
                <a:cs typeface="Times New Roman" charset="0"/>
              </a:rPr>
              <a:t> </a:t>
            </a:r>
            <a:r>
              <a:rPr lang="en-US" sz="2800" dirty="0" err="1" smtClean="0">
                <a:latin typeface="Times New Roman" charset="0"/>
                <a:ea typeface="Times New Roman" charset="0"/>
                <a:cs typeface="Times New Roman" charset="0"/>
              </a:rPr>
              <a:t>aset</a:t>
            </a:r>
            <a:r>
              <a:rPr lang="en-US" sz="2800" dirty="0" smtClean="0">
                <a:latin typeface="Times New Roman" charset="0"/>
                <a:ea typeface="Times New Roman" charset="0"/>
                <a:cs typeface="Times New Roman" charset="0"/>
              </a:rPr>
              <a:t> yang </a:t>
            </a:r>
            <a:r>
              <a:rPr lang="en-US" sz="2800" dirty="0" err="1" smtClean="0">
                <a:latin typeface="Times New Roman" charset="0"/>
                <a:ea typeface="Times New Roman" charset="0"/>
                <a:cs typeface="Times New Roman" charset="0"/>
              </a:rPr>
              <a:t>dapat</a:t>
            </a:r>
            <a:r>
              <a:rPr lang="en-US" sz="2800" dirty="0" smtClean="0">
                <a:latin typeface="Times New Roman" charset="0"/>
                <a:ea typeface="Times New Roman" charset="0"/>
                <a:cs typeface="Times New Roman" charset="0"/>
              </a:rPr>
              <a:t> </a:t>
            </a:r>
            <a:r>
              <a:rPr lang="en-US" sz="2800" dirty="0" err="1" smtClean="0">
                <a:latin typeface="Times New Roman" charset="0"/>
                <a:ea typeface="Times New Roman" charset="0"/>
                <a:cs typeface="Times New Roman" charset="0"/>
              </a:rPr>
              <a:t>diidentifikasi</a:t>
            </a:r>
            <a:r>
              <a:rPr lang="en-US" sz="2800" dirty="0" smtClean="0">
                <a:latin typeface="Times New Roman" charset="0"/>
                <a:ea typeface="Times New Roman" charset="0"/>
                <a:cs typeface="Times New Roman" charset="0"/>
              </a:rPr>
              <a:t> </a:t>
            </a:r>
            <a:r>
              <a:rPr lang="en-US" sz="2800" dirty="0" err="1" smtClean="0">
                <a:latin typeface="Times New Roman" charset="0"/>
                <a:ea typeface="Times New Roman" charset="0"/>
                <a:cs typeface="Times New Roman" charset="0"/>
              </a:rPr>
              <a:t>dan</a:t>
            </a:r>
            <a:r>
              <a:rPr lang="en-US" sz="2800" dirty="0" smtClean="0">
                <a:latin typeface="Times New Roman" charset="0"/>
                <a:ea typeface="Times New Roman" charset="0"/>
                <a:cs typeface="Times New Roman" charset="0"/>
              </a:rPr>
              <a:t> </a:t>
            </a:r>
            <a:r>
              <a:rPr lang="en-US" sz="2800" dirty="0" err="1" smtClean="0">
                <a:latin typeface="Times New Roman" charset="0"/>
                <a:ea typeface="Times New Roman" charset="0"/>
                <a:cs typeface="Times New Roman" charset="0"/>
              </a:rPr>
              <a:t>tidak</a:t>
            </a:r>
            <a:r>
              <a:rPr lang="en-US" sz="2800" dirty="0" smtClean="0">
                <a:latin typeface="Times New Roman" charset="0"/>
                <a:ea typeface="Times New Roman" charset="0"/>
                <a:cs typeface="Times New Roman" charset="0"/>
              </a:rPr>
              <a:t> </a:t>
            </a:r>
            <a:r>
              <a:rPr lang="en-US" sz="2800" dirty="0" err="1" smtClean="0">
                <a:latin typeface="Times New Roman" charset="0"/>
                <a:ea typeface="Times New Roman" charset="0"/>
                <a:cs typeface="Times New Roman" charset="0"/>
              </a:rPr>
              <a:t>mempunyai</a:t>
            </a:r>
            <a:r>
              <a:rPr lang="en-US" sz="2800" dirty="0" smtClean="0">
                <a:latin typeface="Times New Roman" charset="0"/>
                <a:ea typeface="Times New Roman" charset="0"/>
                <a:cs typeface="Times New Roman" charset="0"/>
              </a:rPr>
              <a:t> </a:t>
            </a:r>
            <a:r>
              <a:rPr lang="en-US" sz="2800" dirty="0" err="1" smtClean="0">
                <a:latin typeface="Times New Roman" charset="0"/>
                <a:ea typeface="Times New Roman" charset="0"/>
                <a:cs typeface="Times New Roman" charset="0"/>
              </a:rPr>
              <a:t>wujud</a:t>
            </a:r>
            <a:r>
              <a:rPr lang="en-US" sz="2800" dirty="0" smtClean="0">
                <a:latin typeface="Times New Roman" charset="0"/>
                <a:ea typeface="Times New Roman" charset="0"/>
                <a:cs typeface="Times New Roman" charset="0"/>
              </a:rPr>
              <a:t>. </a:t>
            </a:r>
            <a:r>
              <a:rPr lang="en-US" sz="2800" dirty="0" err="1" smtClean="0">
                <a:latin typeface="Times New Roman" charset="0"/>
                <a:ea typeface="Times New Roman" charset="0"/>
                <a:cs typeface="Times New Roman" charset="0"/>
              </a:rPr>
              <a:t>Misalnya</a:t>
            </a:r>
            <a:r>
              <a:rPr lang="en-US" sz="2800" dirty="0" smtClean="0">
                <a:latin typeface="Times New Roman" charset="0"/>
                <a:ea typeface="Times New Roman" charset="0"/>
                <a:cs typeface="Times New Roman" charset="0"/>
              </a:rPr>
              <a:t> </a:t>
            </a:r>
            <a:r>
              <a:rPr lang="en-US" sz="2800" dirty="0" err="1" smtClean="0">
                <a:latin typeface="Times New Roman" charset="0"/>
                <a:ea typeface="Times New Roman" charset="0"/>
                <a:cs typeface="Times New Roman" charset="0"/>
              </a:rPr>
              <a:t>jika</a:t>
            </a:r>
            <a:r>
              <a:rPr lang="en-US" sz="2800" dirty="0" smtClean="0">
                <a:latin typeface="Times New Roman" charset="0"/>
                <a:ea typeface="Times New Roman" charset="0"/>
                <a:cs typeface="Times New Roman" charset="0"/>
              </a:rPr>
              <a:t> </a:t>
            </a:r>
            <a:r>
              <a:rPr lang="en-US" sz="2800" dirty="0" err="1" smtClean="0">
                <a:latin typeface="Times New Roman" charset="0"/>
                <a:ea typeface="Times New Roman" charset="0"/>
                <a:cs typeface="Times New Roman" charset="0"/>
              </a:rPr>
              <a:t>aset</a:t>
            </a:r>
            <a:r>
              <a:rPr lang="en-US" sz="2800" dirty="0" smtClean="0">
                <a:latin typeface="Times New Roman" charset="0"/>
                <a:ea typeface="Times New Roman" charset="0"/>
                <a:cs typeface="Times New Roman" charset="0"/>
              </a:rPr>
              <a:t> </a:t>
            </a:r>
            <a:r>
              <a:rPr lang="en-US" sz="2800" dirty="0" err="1" smtClean="0">
                <a:latin typeface="Times New Roman" charset="0"/>
                <a:ea typeface="Times New Roman" charset="0"/>
                <a:cs typeface="Times New Roman" charset="0"/>
              </a:rPr>
              <a:t>tersebut</a:t>
            </a:r>
            <a:r>
              <a:rPr lang="en-US" sz="2800" dirty="0" smtClean="0">
                <a:latin typeface="Times New Roman" charset="0"/>
                <a:ea typeface="Times New Roman" charset="0"/>
                <a:cs typeface="Times New Roman" charset="0"/>
              </a:rPr>
              <a:t> </a:t>
            </a:r>
            <a:r>
              <a:rPr lang="en-US" sz="2800" dirty="0" err="1" smtClean="0">
                <a:latin typeface="Times New Roman" charset="0"/>
                <a:ea typeface="Times New Roman" charset="0"/>
                <a:cs typeface="Times New Roman" charset="0"/>
              </a:rPr>
              <a:t>dapat</a:t>
            </a:r>
            <a:r>
              <a:rPr lang="en-US" sz="2800" dirty="0" smtClean="0">
                <a:latin typeface="Times New Roman" charset="0"/>
                <a:ea typeface="Times New Roman" charset="0"/>
                <a:cs typeface="Times New Roman" charset="0"/>
              </a:rPr>
              <a:t> </a:t>
            </a:r>
            <a:r>
              <a:rPr lang="en-US" sz="2800" dirty="0" err="1" smtClean="0">
                <a:latin typeface="Times New Roman" charset="0"/>
                <a:ea typeface="Times New Roman" charset="0"/>
                <a:cs typeface="Times New Roman" charset="0"/>
              </a:rPr>
              <a:t>dipisahkan</a:t>
            </a:r>
            <a:r>
              <a:rPr lang="en-US" sz="2800" dirty="0" smtClean="0">
                <a:latin typeface="Times New Roman" charset="0"/>
                <a:ea typeface="Times New Roman" charset="0"/>
                <a:cs typeface="Times New Roman" charset="0"/>
              </a:rPr>
              <a:t> </a:t>
            </a:r>
            <a:r>
              <a:rPr lang="en-US" sz="2800" dirty="0" err="1" smtClean="0">
                <a:latin typeface="Times New Roman" charset="0"/>
                <a:ea typeface="Times New Roman" charset="0"/>
                <a:cs typeface="Times New Roman" charset="0"/>
              </a:rPr>
              <a:t>dari</a:t>
            </a:r>
            <a:r>
              <a:rPr lang="en-US" sz="2800" dirty="0" smtClean="0">
                <a:latin typeface="Times New Roman" charset="0"/>
                <a:ea typeface="Times New Roman" charset="0"/>
                <a:cs typeface="Times New Roman" charset="0"/>
              </a:rPr>
              <a:t> </a:t>
            </a:r>
            <a:r>
              <a:rPr lang="en-US" sz="2800" dirty="0" err="1" smtClean="0">
                <a:latin typeface="Times New Roman" charset="0"/>
                <a:ea typeface="Times New Roman" charset="0"/>
                <a:cs typeface="Times New Roman" charset="0"/>
              </a:rPr>
              <a:t>entitas</a:t>
            </a:r>
            <a:r>
              <a:rPr lang="en-US" sz="2800" dirty="0" smtClean="0">
                <a:latin typeface="Times New Roman" charset="0"/>
                <a:ea typeface="Times New Roman" charset="0"/>
                <a:cs typeface="Times New Roman" charset="0"/>
              </a:rPr>
              <a:t> (</a:t>
            </a:r>
            <a:r>
              <a:rPr lang="en-US" sz="2800" dirty="0" err="1" smtClean="0">
                <a:latin typeface="Times New Roman" charset="0"/>
                <a:ea typeface="Times New Roman" charset="0"/>
                <a:cs typeface="Times New Roman" charset="0"/>
              </a:rPr>
              <a:t>dijual</a:t>
            </a:r>
            <a:r>
              <a:rPr lang="en-US" sz="2800" dirty="0" smtClean="0">
                <a:latin typeface="Times New Roman" charset="0"/>
                <a:ea typeface="Times New Roman" charset="0"/>
                <a:cs typeface="Times New Roman" charset="0"/>
              </a:rPr>
              <a:t>, </a:t>
            </a:r>
            <a:r>
              <a:rPr lang="en-US" sz="2800" dirty="0" err="1" smtClean="0">
                <a:latin typeface="Times New Roman" charset="0"/>
                <a:ea typeface="Times New Roman" charset="0"/>
                <a:cs typeface="Times New Roman" charset="0"/>
              </a:rPr>
              <a:t>dialihkan</a:t>
            </a:r>
            <a:r>
              <a:rPr lang="en-US" sz="2800" dirty="0" smtClean="0">
                <a:latin typeface="Times New Roman" charset="0"/>
                <a:ea typeface="Times New Roman" charset="0"/>
                <a:cs typeface="Times New Roman" charset="0"/>
              </a:rPr>
              <a:t>, </a:t>
            </a:r>
            <a:r>
              <a:rPr lang="en-US" sz="2800" dirty="0" err="1" smtClean="0">
                <a:latin typeface="Times New Roman" charset="0"/>
                <a:ea typeface="Times New Roman" charset="0"/>
                <a:cs typeface="Times New Roman" charset="0"/>
              </a:rPr>
              <a:t>dilisensikan</a:t>
            </a:r>
            <a:r>
              <a:rPr lang="en-US" sz="2800" dirty="0" smtClean="0">
                <a:latin typeface="Times New Roman" charset="0"/>
                <a:ea typeface="Times New Roman" charset="0"/>
                <a:cs typeface="Times New Roman" charset="0"/>
              </a:rPr>
              <a:t>, </a:t>
            </a:r>
            <a:r>
              <a:rPr lang="en-US" sz="2800" dirty="0" err="1" smtClean="0">
                <a:latin typeface="Times New Roman" charset="0"/>
                <a:ea typeface="Times New Roman" charset="0"/>
                <a:cs typeface="Times New Roman" charset="0"/>
              </a:rPr>
              <a:t>disewakan</a:t>
            </a:r>
            <a:r>
              <a:rPr lang="en-US" sz="2800" dirty="0" smtClean="0">
                <a:latin typeface="Times New Roman" charset="0"/>
                <a:ea typeface="Times New Roman" charset="0"/>
                <a:cs typeface="Times New Roman" charset="0"/>
              </a:rPr>
              <a:t>, </a:t>
            </a:r>
            <a:r>
              <a:rPr lang="en-US" sz="2800" dirty="0" err="1" smtClean="0">
                <a:latin typeface="Times New Roman" charset="0"/>
                <a:ea typeface="Times New Roman" charset="0"/>
                <a:cs typeface="Times New Roman" charset="0"/>
              </a:rPr>
              <a:t>atau</a:t>
            </a:r>
            <a:r>
              <a:rPr lang="en-US" sz="2800" dirty="0" smtClean="0">
                <a:latin typeface="Times New Roman" charset="0"/>
                <a:ea typeface="Times New Roman" charset="0"/>
                <a:cs typeface="Times New Roman" charset="0"/>
              </a:rPr>
              <a:t> </a:t>
            </a:r>
            <a:r>
              <a:rPr lang="en-US" sz="2800" dirty="0" err="1" smtClean="0">
                <a:latin typeface="Times New Roman" charset="0"/>
                <a:ea typeface="Times New Roman" charset="0"/>
                <a:cs typeface="Times New Roman" charset="0"/>
              </a:rPr>
              <a:t>ditukarkan</a:t>
            </a:r>
            <a:r>
              <a:rPr lang="en-US" sz="2800" dirty="0" smtClean="0">
                <a:latin typeface="Times New Roman" charset="0"/>
                <a:ea typeface="Times New Roman" charset="0"/>
                <a:cs typeface="Times New Roman" charset="0"/>
              </a:rPr>
              <a:t>) </a:t>
            </a:r>
            <a:r>
              <a:rPr lang="en-US" sz="2800" dirty="0" err="1" smtClean="0">
                <a:latin typeface="Times New Roman" charset="0"/>
                <a:ea typeface="Times New Roman" charset="0"/>
                <a:cs typeface="Times New Roman" charset="0"/>
              </a:rPr>
              <a:t>dan</a:t>
            </a:r>
            <a:r>
              <a:rPr lang="en-US" sz="2800" dirty="0" smtClean="0">
                <a:latin typeface="Times New Roman" charset="0"/>
                <a:ea typeface="Times New Roman" charset="0"/>
                <a:cs typeface="Times New Roman" charset="0"/>
              </a:rPr>
              <a:t> </a:t>
            </a:r>
            <a:r>
              <a:rPr lang="en-US" sz="2800" dirty="0" err="1" smtClean="0">
                <a:latin typeface="Times New Roman" charset="0"/>
                <a:ea typeface="Times New Roman" charset="0"/>
                <a:cs typeface="Times New Roman" charset="0"/>
              </a:rPr>
              <a:t>timbul</a:t>
            </a:r>
            <a:r>
              <a:rPr lang="en-US" sz="2800" dirty="0" smtClean="0">
                <a:latin typeface="Times New Roman" charset="0"/>
                <a:ea typeface="Times New Roman" charset="0"/>
                <a:cs typeface="Times New Roman" charset="0"/>
              </a:rPr>
              <a:t> </a:t>
            </a:r>
            <a:r>
              <a:rPr lang="en-US" sz="2800" dirty="0" err="1" smtClean="0">
                <a:latin typeface="Times New Roman" charset="0"/>
                <a:ea typeface="Times New Roman" charset="0"/>
                <a:cs typeface="Times New Roman" charset="0"/>
              </a:rPr>
              <a:t>dari</a:t>
            </a:r>
            <a:r>
              <a:rPr lang="en-US" sz="2800" dirty="0" smtClean="0">
                <a:latin typeface="Times New Roman" charset="0"/>
                <a:ea typeface="Times New Roman" charset="0"/>
                <a:cs typeface="Times New Roman" charset="0"/>
              </a:rPr>
              <a:t> </a:t>
            </a:r>
            <a:r>
              <a:rPr lang="en-US" sz="2800" dirty="0" err="1" smtClean="0">
                <a:latin typeface="Times New Roman" charset="0"/>
                <a:ea typeface="Times New Roman" charset="0"/>
                <a:cs typeface="Times New Roman" charset="0"/>
              </a:rPr>
              <a:t>hak</a:t>
            </a:r>
            <a:r>
              <a:rPr lang="en-US" sz="2800" dirty="0" smtClean="0">
                <a:latin typeface="Times New Roman" charset="0"/>
                <a:ea typeface="Times New Roman" charset="0"/>
                <a:cs typeface="Times New Roman" charset="0"/>
              </a:rPr>
              <a:t> </a:t>
            </a:r>
            <a:r>
              <a:rPr lang="en-US" sz="2800" dirty="0" err="1" smtClean="0">
                <a:latin typeface="Times New Roman" charset="0"/>
                <a:ea typeface="Times New Roman" charset="0"/>
                <a:cs typeface="Times New Roman" charset="0"/>
              </a:rPr>
              <a:t>kontraktual</a:t>
            </a:r>
            <a:r>
              <a:rPr lang="en-US" sz="2800" dirty="0" smtClean="0">
                <a:latin typeface="Times New Roman" charset="0"/>
                <a:ea typeface="Times New Roman" charset="0"/>
                <a:cs typeface="Times New Roman" charset="0"/>
              </a:rPr>
              <a:t> </a:t>
            </a:r>
            <a:r>
              <a:rPr lang="en-US" sz="2800" dirty="0" err="1" smtClean="0">
                <a:latin typeface="Times New Roman" charset="0"/>
                <a:ea typeface="Times New Roman" charset="0"/>
                <a:cs typeface="Times New Roman" charset="0"/>
              </a:rPr>
              <a:t>atau</a:t>
            </a:r>
            <a:r>
              <a:rPr lang="en-US" sz="2800" dirty="0" smtClean="0">
                <a:latin typeface="Times New Roman" charset="0"/>
                <a:ea typeface="Times New Roman" charset="0"/>
                <a:cs typeface="Times New Roman" charset="0"/>
              </a:rPr>
              <a:t> </a:t>
            </a:r>
            <a:r>
              <a:rPr lang="en-US" sz="2800" dirty="0" err="1" smtClean="0">
                <a:latin typeface="Times New Roman" charset="0"/>
                <a:ea typeface="Times New Roman" charset="0"/>
                <a:cs typeface="Times New Roman" charset="0"/>
              </a:rPr>
              <a:t>hak</a:t>
            </a:r>
            <a:r>
              <a:rPr lang="en-US" sz="2800" dirty="0" smtClean="0">
                <a:latin typeface="Times New Roman" charset="0"/>
                <a:ea typeface="Times New Roman" charset="0"/>
                <a:cs typeface="Times New Roman" charset="0"/>
              </a:rPr>
              <a:t> </a:t>
            </a:r>
            <a:r>
              <a:rPr lang="en-US" sz="2800" dirty="0" err="1" smtClean="0">
                <a:latin typeface="Times New Roman" charset="0"/>
                <a:ea typeface="Times New Roman" charset="0"/>
                <a:cs typeface="Times New Roman" charset="0"/>
              </a:rPr>
              <a:t>hukum</a:t>
            </a:r>
            <a:r>
              <a:rPr lang="en-US" sz="2800" dirty="0" smtClean="0">
                <a:latin typeface="Times New Roman" charset="0"/>
                <a:ea typeface="Times New Roman" charset="0"/>
                <a:cs typeface="Times New Roman" charset="0"/>
              </a:rPr>
              <a:t> </a:t>
            </a:r>
            <a:r>
              <a:rPr lang="en-US" sz="2800" dirty="0" err="1" smtClean="0">
                <a:latin typeface="Times New Roman" charset="0"/>
                <a:ea typeface="Times New Roman" charset="0"/>
                <a:cs typeface="Times New Roman" charset="0"/>
              </a:rPr>
              <a:t>lainnya</a:t>
            </a:r>
            <a:r>
              <a:rPr lang="en-US" sz="2800" dirty="0" smtClean="0">
                <a:latin typeface="Times New Roman" charset="0"/>
                <a:ea typeface="Times New Roman" charset="0"/>
                <a:cs typeface="Times New Roman" charset="0"/>
              </a:rPr>
              <a:t>.</a:t>
            </a:r>
            <a:endParaRPr lang="en-US" sz="2800" dirty="0">
              <a:latin typeface="Times New Roman" charset="0"/>
              <a:ea typeface="Times New Roman" charset="0"/>
              <a:cs typeface="Times New Roman" charset="0"/>
            </a:endParaRPr>
          </a:p>
        </p:txBody>
      </p:sp>
    </p:spTree>
    <p:extLst>
      <p:ext uri="{BB962C8B-B14F-4D97-AF65-F5344CB8AC3E}">
        <p14:creationId xmlns:p14="http://schemas.microsoft.com/office/powerpoint/2010/main" val="1468816291"/>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0" y="1373562"/>
            <a:ext cx="8915400" cy="4646238"/>
          </a:xfrm>
        </p:spPr>
        <p:txBody>
          <a:bodyPr/>
          <a:lstStyle/>
          <a:p>
            <a:pPr algn="just"/>
            <a:r>
              <a:rPr lang="en-US" sz="2800" dirty="0" err="1" smtClean="0"/>
              <a:t>Aset</a:t>
            </a:r>
            <a:r>
              <a:rPr lang="en-US" sz="2800" dirty="0" smtClean="0"/>
              <a:t> </a:t>
            </a:r>
            <a:r>
              <a:rPr lang="en-US" sz="2800" dirty="0" err="1" smtClean="0"/>
              <a:t>takberwujud</a:t>
            </a:r>
            <a:r>
              <a:rPr lang="en-US" sz="2800" dirty="0" smtClean="0"/>
              <a:t> </a:t>
            </a:r>
            <a:r>
              <a:rPr lang="en-US" sz="2800" dirty="0" err="1" smtClean="0"/>
              <a:t>diakui</a:t>
            </a:r>
            <a:r>
              <a:rPr lang="en-US" sz="2800" dirty="0" smtClean="0"/>
              <a:t> </a:t>
            </a:r>
            <a:r>
              <a:rPr lang="en-US" sz="2800" dirty="0" err="1" smtClean="0"/>
              <a:t>jika</a:t>
            </a:r>
            <a:r>
              <a:rPr lang="en-US" sz="2800" dirty="0" smtClean="0"/>
              <a:t> </a:t>
            </a:r>
            <a:r>
              <a:rPr lang="en-US" sz="2800" dirty="0" err="1" smtClean="0"/>
              <a:t>dapat</a:t>
            </a:r>
            <a:r>
              <a:rPr lang="en-US" sz="2800" dirty="0" smtClean="0"/>
              <a:t> </a:t>
            </a:r>
            <a:r>
              <a:rPr lang="en-US" sz="2800" b="1" dirty="0" err="1" smtClean="0">
                <a:solidFill>
                  <a:schemeClr val="tx2"/>
                </a:solidFill>
              </a:rPr>
              <a:t>dipastikan</a:t>
            </a:r>
            <a:r>
              <a:rPr lang="en-US" sz="2800" b="1" dirty="0" smtClean="0">
                <a:solidFill>
                  <a:schemeClr val="tx2"/>
                </a:solidFill>
              </a:rPr>
              <a:t> </a:t>
            </a:r>
            <a:r>
              <a:rPr lang="en-US" sz="2800" b="1" dirty="0" err="1" smtClean="0">
                <a:solidFill>
                  <a:schemeClr val="tx2"/>
                </a:solidFill>
              </a:rPr>
              <a:t>manfaat</a:t>
            </a:r>
            <a:r>
              <a:rPr lang="en-US" sz="2800" b="1" dirty="0" smtClean="0">
                <a:solidFill>
                  <a:schemeClr val="tx2"/>
                </a:solidFill>
              </a:rPr>
              <a:t> </a:t>
            </a:r>
            <a:r>
              <a:rPr lang="en-US" sz="2800" b="1" dirty="0" err="1" smtClean="0">
                <a:solidFill>
                  <a:schemeClr val="tx2"/>
                </a:solidFill>
              </a:rPr>
              <a:t>ekonomi</a:t>
            </a:r>
            <a:r>
              <a:rPr lang="en-US" sz="2800" b="1" dirty="0" smtClean="0">
                <a:solidFill>
                  <a:schemeClr val="tx2"/>
                </a:solidFill>
              </a:rPr>
              <a:t> masa </a:t>
            </a:r>
            <a:r>
              <a:rPr lang="en-US" sz="2800" b="1" dirty="0" err="1" smtClean="0">
                <a:solidFill>
                  <a:schemeClr val="tx2"/>
                </a:solidFill>
              </a:rPr>
              <a:t>depan</a:t>
            </a:r>
            <a:r>
              <a:rPr lang="en-US" sz="2800" b="1" dirty="0" smtClean="0">
                <a:solidFill>
                  <a:schemeClr val="tx2"/>
                </a:solidFill>
              </a:rPr>
              <a:t> </a:t>
            </a:r>
            <a:r>
              <a:rPr lang="en-US" sz="2800" b="1" dirty="0" err="1" smtClean="0">
                <a:solidFill>
                  <a:schemeClr val="tx2"/>
                </a:solidFill>
              </a:rPr>
              <a:t>dari</a:t>
            </a:r>
            <a:r>
              <a:rPr lang="en-US" sz="2800" b="1" dirty="0" smtClean="0">
                <a:solidFill>
                  <a:schemeClr val="tx2"/>
                </a:solidFill>
              </a:rPr>
              <a:t> </a:t>
            </a:r>
            <a:r>
              <a:rPr lang="en-US" sz="2800" b="1" dirty="0" err="1" smtClean="0">
                <a:solidFill>
                  <a:schemeClr val="tx2"/>
                </a:solidFill>
              </a:rPr>
              <a:t>aset</a:t>
            </a:r>
            <a:r>
              <a:rPr lang="en-US" sz="2800" b="1" dirty="0" smtClean="0">
                <a:solidFill>
                  <a:schemeClr val="tx2"/>
                </a:solidFill>
              </a:rPr>
              <a:t> </a:t>
            </a:r>
            <a:r>
              <a:rPr lang="en-US" sz="2800" b="1" dirty="0" err="1" smtClean="0">
                <a:solidFill>
                  <a:schemeClr val="tx2"/>
                </a:solidFill>
              </a:rPr>
              <a:t>tersebut</a:t>
            </a:r>
            <a:r>
              <a:rPr lang="en-US" sz="2800" b="1" dirty="0" smtClean="0">
                <a:solidFill>
                  <a:schemeClr val="tx2"/>
                </a:solidFill>
              </a:rPr>
              <a:t> </a:t>
            </a:r>
            <a:r>
              <a:rPr lang="en-US" sz="2800" b="1" dirty="0" err="1" smtClean="0">
                <a:solidFill>
                  <a:schemeClr val="tx2"/>
                </a:solidFill>
              </a:rPr>
              <a:t>akan</a:t>
            </a:r>
            <a:r>
              <a:rPr lang="en-US" sz="2800" b="1" dirty="0" smtClean="0">
                <a:solidFill>
                  <a:schemeClr val="tx2"/>
                </a:solidFill>
              </a:rPr>
              <a:t> </a:t>
            </a:r>
            <a:r>
              <a:rPr lang="en-US" sz="2800" b="1" dirty="0" err="1" smtClean="0">
                <a:solidFill>
                  <a:schemeClr val="tx2"/>
                </a:solidFill>
              </a:rPr>
              <a:t>diperoleh</a:t>
            </a:r>
            <a:r>
              <a:rPr lang="en-US" sz="2800" b="1" dirty="0" smtClean="0"/>
              <a:t> </a:t>
            </a:r>
            <a:r>
              <a:rPr lang="en-US" sz="2800" dirty="0" err="1" smtClean="0"/>
              <a:t>dan</a:t>
            </a:r>
            <a:r>
              <a:rPr lang="en-US" sz="2800" dirty="0" smtClean="0"/>
              <a:t> </a:t>
            </a:r>
            <a:r>
              <a:rPr lang="en-US" sz="2800" b="1" dirty="0" err="1" smtClean="0">
                <a:solidFill>
                  <a:schemeClr val="tx2"/>
                </a:solidFill>
              </a:rPr>
              <a:t>biaya</a:t>
            </a:r>
            <a:r>
              <a:rPr lang="en-US" sz="2800" b="1" dirty="0" smtClean="0">
                <a:solidFill>
                  <a:schemeClr val="tx2"/>
                </a:solidFill>
              </a:rPr>
              <a:t> </a:t>
            </a:r>
            <a:r>
              <a:rPr lang="en-US" sz="2800" b="1" dirty="0" err="1" smtClean="0">
                <a:solidFill>
                  <a:schemeClr val="tx2"/>
                </a:solidFill>
              </a:rPr>
              <a:t>perolehan</a:t>
            </a:r>
            <a:r>
              <a:rPr lang="en-US" sz="2800" b="1" dirty="0" smtClean="0">
                <a:solidFill>
                  <a:schemeClr val="tx2"/>
                </a:solidFill>
              </a:rPr>
              <a:t> </a:t>
            </a:r>
            <a:r>
              <a:rPr lang="en-US" sz="2800" b="1" dirty="0" err="1" smtClean="0">
                <a:solidFill>
                  <a:schemeClr val="tx2"/>
                </a:solidFill>
              </a:rPr>
              <a:t>aset</a:t>
            </a:r>
            <a:r>
              <a:rPr lang="en-US" sz="2800" b="1" dirty="0" smtClean="0">
                <a:solidFill>
                  <a:schemeClr val="tx2"/>
                </a:solidFill>
              </a:rPr>
              <a:t> </a:t>
            </a:r>
            <a:r>
              <a:rPr lang="en-US" sz="2800" b="1" dirty="0" err="1" smtClean="0">
                <a:solidFill>
                  <a:schemeClr val="tx2"/>
                </a:solidFill>
              </a:rPr>
              <a:t>dapat</a:t>
            </a:r>
            <a:r>
              <a:rPr lang="en-US" sz="2800" b="1" dirty="0" smtClean="0">
                <a:solidFill>
                  <a:schemeClr val="tx2"/>
                </a:solidFill>
              </a:rPr>
              <a:t> </a:t>
            </a:r>
            <a:r>
              <a:rPr lang="en-US" sz="2800" b="1" dirty="0" err="1" smtClean="0">
                <a:solidFill>
                  <a:schemeClr val="tx2"/>
                </a:solidFill>
              </a:rPr>
              <a:t>diukur</a:t>
            </a:r>
            <a:r>
              <a:rPr lang="en-US" sz="2800" b="1" dirty="0" smtClean="0">
                <a:solidFill>
                  <a:schemeClr val="tx2"/>
                </a:solidFill>
              </a:rPr>
              <a:t> </a:t>
            </a:r>
            <a:r>
              <a:rPr lang="en-US" sz="2800" b="1" dirty="0" err="1" smtClean="0">
                <a:solidFill>
                  <a:schemeClr val="tx2"/>
                </a:solidFill>
              </a:rPr>
              <a:t>dengan</a:t>
            </a:r>
            <a:r>
              <a:rPr lang="en-US" sz="2800" b="1" dirty="0" smtClean="0">
                <a:solidFill>
                  <a:schemeClr val="tx2"/>
                </a:solidFill>
              </a:rPr>
              <a:t> </a:t>
            </a:r>
            <a:r>
              <a:rPr lang="en-US" sz="2800" b="1" dirty="0" err="1" smtClean="0">
                <a:solidFill>
                  <a:schemeClr val="tx2"/>
                </a:solidFill>
              </a:rPr>
              <a:t>andal</a:t>
            </a:r>
            <a:r>
              <a:rPr lang="en-US" sz="2800" dirty="0" smtClean="0"/>
              <a:t>.</a:t>
            </a:r>
          </a:p>
          <a:p>
            <a:pPr algn="just"/>
            <a:r>
              <a:rPr lang="en-US" sz="2800" dirty="0" err="1" smtClean="0"/>
              <a:t>Dicatat</a:t>
            </a:r>
            <a:r>
              <a:rPr lang="en-US" sz="2800" dirty="0" smtClean="0"/>
              <a:t> </a:t>
            </a:r>
            <a:r>
              <a:rPr lang="en-US" sz="2800" dirty="0" err="1" smtClean="0"/>
              <a:t>sebagai</a:t>
            </a:r>
            <a:r>
              <a:rPr lang="en-US" sz="2800" dirty="0" smtClean="0"/>
              <a:t> </a:t>
            </a:r>
            <a:r>
              <a:rPr lang="en-US" sz="2800" b="1" dirty="0" err="1" smtClean="0">
                <a:solidFill>
                  <a:schemeClr val="tx2"/>
                </a:solidFill>
              </a:rPr>
              <a:t>beban</a:t>
            </a:r>
            <a:r>
              <a:rPr lang="en-US" sz="2800" b="1" dirty="0" smtClean="0">
                <a:solidFill>
                  <a:schemeClr val="tx2"/>
                </a:solidFill>
              </a:rPr>
              <a:t> </a:t>
            </a:r>
            <a:r>
              <a:rPr lang="en-US" sz="2800" b="1" dirty="0" err="1" smtClean="0">
                <a:solidFill>
                  <a:schemeClr val="tx2"/>
                </a:solidFill>
              </a:rPr>
              <a:t>dibayar</a:t>
            </a:r>
            <a:r>
              <a:rPr lang="en-US" sz="2800" b="1" dirty="0" smtClean="0">
                <a:solidFill>
                  <a:schemeClr val="tx2"/>
                </a:solidFill>
              </a:rPr>
              <a:t> di </a:t>
            </a:r>
            <a:r>
              <a:rPr lang="en-US" sz="2800" b="1" dirty="0" err="1" smtClean="0">
                <a:solidFill>
                  <a:schemeClr val="tx2"/>
                </a:solidFill>
              </a:rPr>
              <a:t>muka</a:t>
            </a:r>
            <a:r>
              <a:rPr lang="en-US" sz="2800" b="1" dirty="0" smtClean="0">
                <a:solidFill>
                  <a:schemeClr val="tx2"/>
                </a:solidFill>
              </a:rPr>
              <a:t> </a:t>
            </a:r>
            <a:r>
              <a:rPr lang="en-US" sz="2800" dirty="0" err="1" smtClean="0">
                <a:solidFill>
                  <a:schemeClr val="tx2"/>
                </a:solidFill>
              </a:rPr>
              <a:t>sebesar</a:t>
            </a:r>
            <a:r>
              <a:rPr lang="en-US" sz="2800" dirty="0" smtClean="0">
                <a:solidFill>
                  <a:schemeClr val="tx2"/>
                </a:solidFill>
              </a:rPr>
              <a:t> </a:t>
            </a:r>
            <a:r>
              <a:rPr lang="en-US" sz="2800" b="1" dirty="0" err="1" smtClean="0">
                <a:solidFill>
                  <a:schemeClr val="tx2"/>
                </a:solidFill>
              </a:rPr>
              <a:t>biaya</a:t>
            </a:r>
            <a:r>
              <a:rPr lang="en-US" sz="2800" b="1" dirty="0" smtClean="0">
                <a:solidFill>
                  <a:schemeClr val="tx2"/>
                </a:solidFill>
              </a:rPr>
              <a:t> </a:t>
            </a:r>
            <a:r>
              <a:rPr lang="en-US" sz="2800" b="1" dirty="0" err="1" smtClean="0">
                <a:solidFill>
                  <a:schemeClr val="tx2"/>
                </a:solidFill>
              </a:rPr>
              <a:t>perolehannya</a:t>
            </a:r>
            <a:r>
              <a:rPr lang="en-US" sz="2800" dirty="0" smtClean="0"/>
              <a:t>, yang </a:t>
            </a:r>
            <a:r>
              <a:rPr lang="en-US" sz="2800" dirty="0" err="1" smtClean="0"/>
              <a:t>meliputi</a:t>
            </a:r>
            <a:r>
              <a:rPr lang="en-US" sz="2800" dirty="0" smtClean="0"/>
              <a:t> </a:t>
            </a:r>
            <a:r>
              <a:rPr lang="en-US" sz="2800" dirty="0" err="1" smtClean="0"/>
              <a:t>biaya</a:t>
            </a:r>
            <a:r>
              <a:rPr lang="en-US" sz="2800" dirty="0" smtClean="0"/>
              <a:t> yang </a:t>
            </a:r>
            <a:r>
              <a:rPr lang="en-US" sz="2800" dirty="0" err="1" smtClean="0"/>
              <a:t>dapat</a:t>
            </a:r>
            <a:r>
              <a:rPr lang="en-US" sz="2800" dirty="0" smtClean="0"/>
              <a:t> </a:t>
            </a:r>
            <a:r>
              <a:rPr lang="en-US" sz="2800" dirty="0" err="1" smtClean="0"/>
              <a:t>diatribusikan</a:t>
            </a:r>
            <a:r>
              <a:rPr lang="en-US" sz="2800" dirty="0" smtClean="0"/>
              <a:t> </a:t>
            </a:r>
            <a:r>
              <a:rPr lang="en-US" sz="2800" dirty="0" err="1" smtClean="0"/>
              <a:t>langsung</a:t>
            </a:r>
            <a:r>
              <a:rPr lang="en-US" sz="2800" dirty="0" smtClean="0"/>
              <a:t> </a:t>
            </a:r>
            <a:r>
              <a:rPr lang="en-US" sz="2800" dirty="0" err="1" smtClean="0"/>
              <a:t>dalam</a:t>
            </a:r>
            <a:r>
              <a:rPr lang="en-US" sz="2800" dirty="0" smtClean="0"/>
              <a:t> </a:t>
            </a:r>
            <a:r>
              <a:rPr lang="en-US" sz="2800" dirty="0" err="1" smtClean="0"/>
              <a:t>mempersiapkan</a:t>
            </a:r>
            <a:r>
              <a:rPr lang="en-US" sz="2800" dirty="0" smtClean="0"/>
              <a:t> </a:t>
            </a:r>
            <a:r>
              <a:rPr lang="en-US" sz="2800" dirty="0" err="1" smtClean="0"/>
              <a:t>aset</a:t>
            </a:r>
            <a:r>
              <a:rPr lang="en-US" sz="2800" dirty="0" smtClean="0"/>
              <a:t> </a:t>
            </a:r>
            <a:r>
              <a:rPr lang="en-US" sz="2800" dirty="0" err="1" smtClean="0"/>
              <a:t>untuk</a:t>
            </a:r>
            <a:r>
              <a:rPr lang="en-US" sz="2800" dirty="0" smtClean="0"/>
              <a:t> </a:t>
            </a:r>
            <a:r>
              <a:rPr lang="en-US" sz="2800" dirty="0" err="1" smtClean="0"/>
              <a:t>digunakan</a:t>
            </a:r>
            <a:r>
              <a:rPr lang="en-US" sz="2800" dirty="0" smtClean="0"/>
              <a:t>.</a:t>
            </a:r>
          </a:p>
          <a:p>
            <a:pPr algn="just"/>
            <a:r>
              <a:rPr lang="en-US" sz="2800" b="1" dirty="0" err="1" smtClean="0">
                <a:solidFill>
                  <a:schemeClr val="tx2"/>
                </a:solidFill>
              </a:rPr>
              <a:t>Aset</a:t>
            </a:r>
            <a:r>
              <a:rPr lang="en-US" sz="2800" b="1" dirty="0" smtClean="0">
                <a:solidFill>
                  <a:schemeClr val="tx2"/>
                </a:solidFill>
              </a:rPr>
              <a:t> </a:t>
            </a:r>
            <a:r>
              <a:rPr lang="en-US" sz="2800" b="1" dirty="0" err="1" smtClean="0">
                <a:solidFill>
                  <a:schemeClr val="tx2"/>
                </a:solidFill>
              </a:rPr>
              <a:t>takberwujud</a:t>
            </a:r>
            <a:r>
              <a:rPr lang="en-US" sz="2800" b="1" dirty="0" smtClean="0">
                <a:solidFill>
                  <a:schemeClr val="tx2"/>
                </a:solidFill>
              </a:rPr>
              <a:t> yang </a:t>
            </a:r>
            <a:r>
              <a:rPr lang="en-US" sz="2800" b="1" dirty="0" err="1" smtClean="0">
                <a:solidFill>
                  <a:schemeClr val="tx2"/>
                </a:solidFill>
              </a:rPr>
              <a:t>dihasilkan</a:t>
            </a:r>
            <a:r>
              <a:rPr lang="en-US" sz="2800" b="1" dirty="0" smtClean="0">
                <a:solidFill>
                  <a:schemeClr val="tx2"/>
                </a:solidFill>
              </a:rPr>
              <a:t> </a:t>
            </a:r>
            <a:r>
              <a:rPr lang="en-US" sz="2800" b="1" dirty="0" err="1" smtClean="0">
                <a:solidFill>
                  <a:schemeClr val="tx2"/>
                </a:solidFill>
              </a:rPr>
              <a:t>secara</a:t>
            </a:r>
            <a:r>
              <a:rPr lang="en-US" sz="2800" b="1" dirty="0" smtClean="0">
                <a:solidFill>
                  <a:schemeClr val="tx2"/>
                </a:solidFill>
              </a:rPr>
              <a:t> internal </a:t>
            </a:r>
            <a:r>
              <a:rPr lang="en-US" sz="2800" b="1" dirty="0" err="1" smtClean="0">
                <a:solidFill>
                  <a:schemeClr val="tx2"/>
                </a:solidFill>
              </a:rPr>
              <a:t>diakui</a:t>
            </a:r>
            <a:r>
              <a:rPr lang="en-US" sz="2800" b="1" dirty="0" smtClean="0">
                <a:solidFill>
                  <a:schemeClr val="tx2"/>
                </a:solidFill>
              </a:rPr>
              <a:t> </a:t>
            </a:r>
            <a:r>
              <a:rPr lang="en-US" sz="2800" b="1" dirty="0" err="1" smtClean="0">
                <a:solidFill>
                  <a:schemeClr val="tx2"/>
                </a:solidFill>
              </a:rPr>
              <a:t>sebagai</a:t>
            </a:r>
            <a:r>
              <a:rPr lang="en-US" sz="2800" b="1" dirty="0" smtClean="0">
                <a:solidFill>
                  <a:schemeClr val="tx2"/>
                </a:solidFill>
              </a:rPr>
              <a:t> </a:t>
            </a:r>
            <a:r>
              <a:rPr lang="en-US" sz="2800" b="1" dirty="0" err="1" smtClean="0">
                <a:solidFill>
                  <a:schemeClr val="tx2"/>
                </a:solidFill>
              </a:rPr>
              <a:t>beban</a:t>
            </a:r>
            <a:r>
              <a:rPr lang="en-US" sz="2800" b="1" dirty="0" smtClean="0">
                <a:solidFill>
                  <a:schemeClr val="tx2"/>
                </a:solidFill>
              </a:rPr>
              <a:t> </a:t>
            </a:r>
            <a:r>
              <a:rPr lang="en-US" sz="2800" b="1" dirty="0" err="1" smtClean="0">
                <a:solidFill>
                  <a:schemeClr val="tx2"/>
                </a:solidFill>
              </a:rPr>
              <a:t>pada</a:t>
            </a:r>
            <a:r>
              <a:rPr lang="en-US" sz="2800" b="1" dirty="0" smtClean="0">
                <a:solidFill>
                  <a:schemeClr val="tx2"/>
                </a:solidFill>
              </a:rPr>
              <a:t> </a:t>
            </a:r>
            <a:r>
              <a:rPr lang="en-US" sz="2800" b="1" dirty="0" err="1" smtClean="0">
                <a:solidFill>
                  <a:schemeClr val="tx2"/>
                </a:solidFill>
              </a:rPr>
              <a:t>saat</a:t>
            </a:r>
            <a:r>
              <a:rPr lang="en-US" sz="2800" b="1" dirty="0" smtClean="0">
                <a:solidFill>
                  <a:schemeClr val="tx2"/>
                </a:solidFill>
              </a:rPr>
              <a:t> </a:t>
            </a:r>
            <a:r>
              <a:rPr lang="en-US" sz="2800" b="1" dirty="0" err="1" smtClean="0">
                <a:solidFill>
                  <a:schemeClr val="tx2"/>
                </a:solidFill>
              </a:rPr>
              <a:t>terjadinya</a:t>
            </a:r>
            <a:r>
              <a:rPr lang="en-US" sz="2800" dirty="0" smtClean="0"/>
              <a:t>. </a:t>
            </a:r>
            <a:endParaRPr lang="en-US" sz="2800" dirty="0"/>
          </a:p>
        </p:txBody>
      </p:sp>
      <p:sp>
        <p:nvSpPr>
          <p:cNvPr id="3" name="Title 2"/>
          <p:cNvSpPr>
            <a:spLocks noGrp="1"/>
          </p:cNvSpPr>
          <p:nvPr>
            <p:ph type="title"/>
          </p:nvPr>
        </p:nvSpPr>
        <p:spPr>
          <a:xfrm>
            <a:off x="-381000" y="5865438"/>
            <a:ext cx="8229600" cy="792162"/>
          </a:xfrm>
        </p:spPr>
        <p:txBody>
          <a:bodyPr/>
          <a:lstStyle/>
          <a:p>
            <a:r>
              <a:rPr lang="en-US" dirty="0" err="1" smtClean="0">
                <a:latin typeface="Cooper Black" charset="0"/>
                <a:ea typeface="Cooper Black" charset="0"/>
                <a:cs typeface="Cooper Black" charset="0"/>
              </a:rPr>
              <a:t>Pengakuan</a:t>
            </a:r>
            <a:r>
              <a:rPr lang="en-US" dirty="0" smtClean="0">
                <a:latin typeface="Cooper Black" charset="0"/>
                <a:ea typeface="Cooper Black" charset="0"/>
                <a:cs typeface="Cooper Black" charset="0"/>
              </a:rPr>
              <a:t> &amp; </a:t>
            </a:r>
            <a:r>
              <a:rPr lang="en-US" dirty="0" err="1" smtClean="0">
                <a:latin typeface="Cooper Black" charset="0"/>
                <a:ea typeface="Cooper Black" charset="0"/>
                <a:cs typeface="Cooper Black" charset="0"/>
              </a:rPr>
              <a:t>Pengukuran</a:t>
            </a:r>
            <a:endParaRPr lang="en-US" dirty="0">
              <a:latin typeface="Cooper Black" charset="0"/>
              <a:ea typeface="Cooper Black" charset="0"/>
              <a:cs typeface="Cooper Black" charset="0"/>
            </a:endParaRPr>
          </a:p>
        </p:txBody>
      </p:sp>
      <p:sp>
        <p:nvSpPr>
          <p:cNvPr id="4" name="Slide Number Placeholder 3"/>
          <p:cNvSpPr>
            <a:spLocks noGrp="1"/>
          </p:cNvSpPr>
          <p:nvPr>
            <p:ph type="sldNum" sz="quarter" idx="10"/>
          </p:nvPr>
        </p:nvSpPr>
        <p:spPr/>
        <p:txBody>
          <a:bodyPr/>
          <a:lstStyle/>
          <a:p>
            <a:pPr>
              <a:defRPr/>
            </a:pPr>
            <a:fld id="{0E5C9E0E-0EF2-4B31-B3CC-9630651E1B18}" type="slidenum">
              <a:rPr lang="en-US" smtClean="0">
                <a:solidFill>
                  <a:schemeClr val="tx1"/>
                </a:solidFill>
              </a:rPr>
              <a:pPr>
                <a:defRPr/>
              </a:pPr>
              <a:t>45</a:t>
            </a:fld>
            <a:endParaRPr lang="en-US" dirty="0">
              <a:solidFill>
                <a:schemeClr val="tx1"/>
              </a:solidFill>
            </a:endParaRPr>
          </a:p>
        </p:txBody>
      </p:sp>
    </p:spTree>
    <p:extLst>
      <p:ext uri="{BB962C8B-B14F-4D97-AF65-F5344CB8AC3E}">
        <p14:creationId xmlns:p14="http://schemas.microsoft.com/office/powerpoint/2010/main" val="945797846"/>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pPr>
              <a:defRPr/>
            </a:pPr>
            <a:fld id="{53566220-03D5-4B74-9E24-5963818B9351}" type="slidenum">
              <a:rPr lang="en-US" smtClean="0">
                <a:solidFill>
                  <a:prstClr val="black"/>
                </a:solidFill>
              </a:rPr>
              <a:pPr>
                <a:defRPr/>
              </a:pPr>
              <a:t>46</a:t>
            </a:fld>
            <a:endParaRPr lang="en-US" dirty="0">
              <a:solidFill>
                <a:prstClr val="black"/>
              </a:solidFill>
            </a:endParaRPr>
          </a:p>
        </p:txBody>
      </p:sp>
      <p:sp>
        <p:nvSpPr>
          <p:cNvPr id="3" name="Content Placeholder 1"/>
          <p:cNvSpPr txBox="1">
            <a:spLocks/>
          </p:cNvSpPr>
          <p:nvPr/>
        </p:nvSpPr>
        <p:spPr>
          <a:xfrm>
            <a:off x="0" y="2211762"/>
            <a:ext cx="8915400" cy="4646238"/>
          </a:xfrm>
          <a:prstGeom prst="rect">
            <a:avLst/>
          </a:prstGeom>
        </p:spPr>
        <p:txBody>
          <a:bodyPr/>
          <a:lstStyle>
            <a:lvl1pPr marL="342900" indent="-342900" algn="l" rtl="0" fontAlgn="base">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defTabSz="914400" eaLnBrk="1" hangingPunct="1"/>
            <a:r>
              <a:rPr lang="en-US" sz="2800" dirty="0" err="1" smtClean="0">
                <a:latin typeface="Times New Roman" charset="0"/>
                <a:ea typeface="Times New Roman" charset="0"/>
                <a:cs typeface="Times New Roman" charset="0"/>
              </a:rPr>
              <a:t>Pengukuran</a:t>
            </a:r>
            <a:r>
              <a:rPr lang="en-US" sz="2800" dirty="0" smtClean="0">
                <a:latin typeface="Times New Roman" charset="0"/>
                <a:ea typeface="Times New Roman" charset="0"/>
                <a:cs typeface="Times New Roman" charset="0"/>
              </a:rPr>
              <a:t> </a:t>
            </a:r>
            <a:r>
              <a:rPr lang="en-US" sz="2800" dirty="0" err="1" smtClean="0">
                <a:latin typeface="Times New Roman" charset="0"/>
                <a:ea typeface="Times New Roman" charset="0"/>
                <a:cs typeface="Times New Roman" charset="0"/>
              </a:rPr>
              <a:t>setelah</a:t>
            </a:r>
            <a:r>
              <a:rPr lang="en-US" sz="2800" dirty="0" smtClean="0">
                <a:latin typeface="Times New Roman" charset="0"/>
                <a:ea typeface="Times New Roman" charset="0"/>
                <a:cs typeface="Times New Roman" charset="0"/>
              </a:rPr>
              <a:t> </a:t>
            </a:r>
            <a:r>
              <a:rPr lang="en-US" sz="2800" dirty="0" err="1" smtClean="0">
                <a:latin typeface="Times New Roman" charset="0"/>
                <a:ea typeface="Times New Roman" charset="0"/>
                <a:cs typeface="Times New Roman" charset="0"/>
              </a:rPr>
              <a:t>pengakuan</a:t>
            </a:r>
            <a:r>
              <a:rPr lang="en-US" sz="2800" dirty="0" smtClean="0">
                <a:latin typeface="Times New Roman" charset="0"/>
                <a:ea typeface="Times New Roman" charset="0"/>
                <a:cs typeface="Times New Roman" charset="0"/>
              </a:rPr>
              <a:t> </a:t>
            </a:r>
            <a:r>
              <a:rPr lang="en-US" sz="2800" dirty="0" err="1" smtClean="0">
                <a:latin typeface="Times New Roman" charset="0"/>
                <a:ea typeface="Times New Roman" charset="0"/>
                <a:cs typeface="Times New Roman" charset="0"/>
              </a:rPr>
              <a:t>awal</a:t>
            </a:r>
            <a:r>
              <a:rPr lang="en-US" sz="2800" dirty="0" smtClean="0">
                <a:latin typeface="Times New Roman" charset="0"/>
                <a:ea typeface="Times New Roman" charset="0"/>
                <a:cs typeface="Times New Roman" charset="0"/>
              </a:rPr>
              <a:t> </a:t>
            </a:r>
            <a:r>
              <a:rPr lang="en-US" sz="2800" dirty="0" err="1" smtClean="0">
                <a:latin typeface="Times New Roman" charset="0"/>
                <a:ea typeface="Times New Roman" charset="0"/>
                <a:cs typeface="Times New Roman" charset="0"/>
              </a:rPr>
              <a:t>pada</a:t>
            </a:r>
            <a:r>
              <a:rPr lang="en-US" sz="2800" dirty="0" smtClean="0">
                <a:latin typeface="Times New Roman" charset="0"/>
                <a:ea typeface="Times New Roman" charset="0"/>
                <a:cs typeface="Times New Roman" charset="0"/>
              </a:rPr>
              <a:t> </a:t>
            </a:r>
            <a:r>
              <a:rPr lang="en-US" sz="2800" b="1" dirty="0" err="1" smtClean="0">
                <a:solidFill>
                  <a:schemeClr val="tx2"/>
                </a:solidFill>
                <a:latin typeface="Times New Roman" charset="0"/>
                <a:ea typeface="Times New Roman" charset="0"/>
                <a:cs typeface="Times New Roman" charset="0"/>
              </a:rPr>
              <a:t>biaya</a:t>
            </a:r>
            <a:r>
              <a:rPr lang="en-US" sz="2800" b="1" dirty="0" smtClean="0">
                <a:solidFill>
                  <a:schemeClr val="tx2"/>
                </a:solidFill>
                <a:latin typeface="Times New Roman" charset="0"/>
                <a:ea typeface="Times New Roman" charset="0"/>
                <a:cs typeface="Times New Roman" charset="0"/>
              </a:rPr>
              <a:t> </a:t>
            </a:r>
            <a:r>
              <a:rPr lang="en-US" sz="2800" b="1" dirty="0" err="1" smtClean="0">
                <a:solidFill>
                  <a:schemeClr val="tx2"/>
                </a:solidFill>
                <a:latin typeface="Times New Roman" charset="0"/>
                <a:ea typeface="Times New Roman" charset="0"/>
                <a:cs typeface="Times New Roman" charset="0"/>
              </a:rPr>
              <a:t>perolehan</a:t>
            </a:r>
            <a:r>
              <a:rPr lang="en-US" sz="2800" b="1" dirty="0" smtClean="0">
                <a:solidFill>
                  <a:schemeClr val="tx2"/>
                </a:solidFill>
                <a:latin typeface="Times New Roman" charset="0"/>
                <a:ea typeface="Times New Roman" charset="0"/>
                <a:cs typeface="Times New Roman" charset="0"/>
              </a:rPr>
              <a:t> </a:t>
            </a:r>
            <a:r>
              <a:rPr lang="en-US" sz="2800" b="1" dirty="0" err="1" smtClean="0">
                <a:solidFill>
                  <a:schemeClr val="tx2"/>
                </a:solidFill>
                <a:latin typeface="Times New Roman" charset="0"/>
                <a:ea typeface="Times New Roman" charset="0"/>
                <a:cs typeface="Times New Roman" charset="0"/>
              </a:rPr>
              <a:t>dikurangi</a:t>
            </a:r>
            <a:r>
              <a:rPr lang="en-US" sz="2800" b="1" dirty="0" smtClean="0">
                <a:solidFill>
                  <a:schemeClr val="tx2"/>
                </a:solidFill>
                <a:latin typeface="Times New Roman" charset="0"/>
                <a:ea typeface="Times New Roman" charset="0"/>
                <a:cs typeface="Times New Roman" charset="0"/>
              </a:rPr>
              <a:t> </a:t>
            </a:r>
            <a:r>
              <a:rPr lang="en-US" sz="2800" b="1" dirty="0" err="1" smtClean="0">
                <a:solidFill>
                  <a:schemeClr val="tx2"/>
                </a:solidFill>
                <a:latin typeface="Times New Roman" charset="0"/>
                <a:ea typeface="Times New Roman" charset="0"/>
                <a:cs typeface="Times New Roman" charset="0"/>
              </a:rPr>
              <a:t>dengan</a:t>
            </a:r>
            <a:r>
              <a:rPr lang="en-US" sz="2800" b="1" dirty="0" smtClean="0">
                <a:solidFill>
                  <a:schemeClr val="tx2"/>
                </a:solidFill>
                <a:latin typeface="Times New Roman" charset="0"/>
                <a:ea typeface="Times New Roman" charset="0"/>
                <a:cs typeface="Times New Roman" charset="0"/>
              </a:rPr>
              <a:t> </a:t>
            </a:r>
            <a:r>
              <a:rPr lang="en-US" sz="2800" b="1" dirty="0" err="1" smtClean="0">
                <a:solidFill>
                  <a:schemeClr val="tx2"/>
                </a:solidFill>
                <a:latin typeface="Times New Roman" charset="0"/>
                <a:ea typeface="Times New Roman" charset="0"/>
                <a:cs typeface="Times New Roman" charset="0"/>
              </a:rPr>
              <a:t>akumulasi</a:t>
            </a:r>
            <a:r>
              <a:rPr lang="en-US" sz="2800" b="1" dirty="0" smtClean="0">
                <a:solidFill>
                  <a:schemeClr val="tx2"/>
                </a:solidFill>
                <a:latin typeface="Times New Roman" charset="0"/>
                <a:ea typeface="Times New Roman" charset="0"/>
                <a:cs typeface="Times New Roman" charset="0"/>
              </a:rPr>
              <a:t> </a:t>
            </a:r>
            <a:r>
              <a:rPr lang="en-US" sz="2800" b="1" dirty="0" err="1" smtClean="0">
                <a:solidFill>
                  <a:schemeClr val="tx2"/>
                </a:solidFill>
                <a:latin typeface="Times New Roman" charset="0"/>
                <a:ea typeface="Times New Roman" charset="0"/>
                <a:cs typeface="Times New Roman" charset="0"/>
              </a:rPr>
              <a:t>amortisasi</a:t>
            </a:r>
            <a:r>
              <a:rPr lang="en-US" sz="2800" dirty="0" smtClean="0">
                <a:solidFill>
                  <a:schemeClr val="tx2"/>
                </a:solidFill>
                <a:latin typeface="Times New Roman" charset="0"/>
                <a:ea typeface="Times New Roman" charset="0"/>
                <a:cs typeface="Times New Roman" charset="0"/>
              </a:rPr>
              <a:t>; </a:t>
            </a:r>
            <a:r>
              <a:rPr lang="en-US" sz="2800" b="1" dirty="0" err="1" smtClean="0">
                <a:solidFill>
                  <a:schemeClr val="tx2"/>
                </a:solidFill>
                <a:latin typeface="Times New Roman" charset="0"/>
                <a:ea typeface="Times New Roman" charset="0"/>
                <a:cs typeface="Times New Roman" charset="0"/>
              </a:rPr>
              <a:t>penurunan</a:t>
            </a:r>
            <a:r>
              <a:rPr lang="en-US" sz="2800" b="1" dirty="0" smtClean="0">
                <a:solidFill>
                  <a:schemeClr val="tx2"/>
                </a:solidFill>
                <a:latin typeface="Times New Roman" charset="0"/>
                <a:ea typeface="Times New Roman" charset="0"/>
                <a:cs typeface="Times New Roman" charset="0"/>
              </a:rPr>
              <a:t> </a:t>
            </a:r>
            <a:r>
              <a:rPr lang="en-US" sz="2800" b="1" dirty="0" err="1" smtClean="0">
                <a:solidFill>
                  <a:schemeClr val="tx2"/>
                </a:solidFill>
                <a:latin typeface="Times New Roman" charset="0"/>
                <a:ea typeface="Times New Roman" charset="0"/>
                <a:cs typeface="Times New Roman" charset="0"/>
              </a:rPr>
              <a:t>nilai</a:t>
            </a:r>
            <a:r>
              <a:rPr lang="en-US" sz="2800" b="1" dirty="0" smtClean="0">
                <a:solidFill>
                  <a:schemeClr val="tx2"/>
                </a:solidFill>
                <a:latin typeface="Times New Roman" charset="0"/>
                <a:ea typeface="Times New Roman" charset="0"/>
                <a:cs typeface="Times New Roman" charset="0"/>
              </a:rPr>
              <a:t> </a:t>
            </a:r>
            <a:r>
              <a:rPr lang="en-US" sz="2800" b="1" dirty="0" err="1" smtClean="0">
                <a:solidFill>
                  <a:schemeClr val="tx2"/>
                </a:solidFill>
                <a:latin typeface="Times New Roman" charset="0"/>
                <a:ea typeface="Times New Roman" charset="0"/>
                <a:cs typeface="Times New Roman" charset="0"/>
              </a:rPr>
              <a:t>atas</a:t>
            </a:r>
            <a:r>
              <a:rPr lang="en-US" sz="2800" b="1" dirty="0" smtClean="0">
                <a:solidFill>
                  <a:schemeClr val="tx2"/>
                </a:solidFill>
                <a:latin typeface="Times New Roman" charset="0"/>
                <a:ea typeface="Times New Roman" charset="0"/>
                <a:cs typeface="Times New Roman" charset="0"/>
              </a:rPr>
              <a:t> </a:t>
            </a:r>
            <a:r>
              <a:rPr lang="en-US" sz="2800" b="1" dirty="0" err="1" smtClean="0">
                <a:solidFill>
                  <a:schemeClr val="tx2"/>
                </a:solidFill>
                <a:latin typeface="Times New Roman" charset="0"/>
                <a:ea typeface="Times New Roman" charset="0"/>
                <a:cs typeface="Times New Roman" charset="0"/>
              </a:rPr>
              <a:t>aset</a:t>
            </a:r>
            <a:r>
              <a:rPr lang="en-US" sz="2800" b="1" dirty="0" smtClean="0">
                <a:solidFill>
                  <a:schemeClr val="tx2"/>
                </a:solidFill>
                <a:latin typeface="Times New Roman" charset="0"/>
                <a:ea typeface="Times New Roman" charset="0"/>
                <a:cs typeface="Times New Roman" charset="0"/>
              </a:rPr>
              <a:t> </a:t>
            </a:r>
            <a:r>
              <a:rPr lang="en-US" sz="2800" b="1" dirty="0" err="1" smtClean="0">
                <a:solidFill>
                  <a:schemeClr val="tx2"/>
                </a:solidFill>
                <a:latin typeface="Times New Roman" charset="0"/>
                <a:ea typeface="Times New Roman" charset="0"/>
                <a:cs typeface="Times New Roman" charset="0"/>
              </a:rPr>
              <a:t>takberwujud</a:t>
            </a:r>
            <a:r>
              <a:rPr lang="en-US" sz="2800" b="1" dirty="0" smtClean="0">
                <a:solidFill>
                  <a:schemeClr val="tx2"/>
                </a:solidFill>
                <a:latin typeface="Times New Roman" charset="0"/>
                <a:ea typeface="Times New Roman" charset="0"/>
                <a:cs typeface="Times New Roman" charset="0"/>
              </a:rPr>
              <a:t> </a:t>
            </a:r>
            <a:r>
              <a:rPr lang="en-US" sz="2800" b="1" dirty="0" err="1" smtClean="0">
                <a:solidFill>
                  <a:schemeClr val="tx2"/>
                </a:solidFill>
                <a:latin typeface="Times New Roman" charset="0"/>
                <a:ea typeface="Times New Roman" charset="0"/>
                <a:cs typeface="Times New Roman" charset="0"/>
              </a:rPr>
              <a:t>tidak</a:t>
            </a:r>
            <a:r>
              <a:rPr lang="en-US" sz="2800" b="1" dirty="0" smtClean="0">
                <a:solidFill>
                  <a:schemeClr val="tx2"/>
                </a:solidFill>
                <a:latin typeface="Times New Roman" charset="0"/>
                <a:ea typeface="Times New Roman" charset="0"/>
                <a:cs typeface="Times New Roman" charset="0"/>
              </a:rPr>
              <a:t> </a:t>
            </a:r>
            <a:r>
              <a:rPr lang="en-US" sz="2800" b="1" dirty="0" err="1" smtClean="0">
                <a:solidFill>
                  <a:schemeClr val="tx2"/>
                </a:solidFill>
                <a:latin typeface="Times New Roman" charset="0"/>
                <a:ea typeface="Times New Roman" charset="0"/>
                <a:cs typeface="Times New Roman" charset="0"/>
              </a:rPr>
              <a:t>diakui</a:t>
            </a:r>
            <a:r>
              <a:rPr lang="en-US" sz="2800" dirty="0" smtClean="0">
                <a:latin typeface="Times New Roman" charset="0"/>
                <a:ea typeface="Times New Roman" charset="0"/>
                <a:cs typeface="Times New Roman" charset="0"/>
              </a:rPr>
              <a:t>. </a:t>
            </a:r>
          </a:p>
          <a:p>
            <a:pPr defTabSz="914400" eaLnBrk="1" hangingPunct="1"/>
            <a:r>
              <a:rPr lang="en-US" sz="2800" dirty="0" err="1" smtClean="0">
                <a:latin typeface="Times New Roman" charset="0"/>
                <a:ea typeface="Times New Roman" charset="0"/>
                <a:cs typeface="Times New Roman" charset="0"/>
              </a:rPr>
              <a:t>Aset</a:t>
            </a:r>
            <a:r>
              <a:rPr lang="en-US" sz="2800" dirty="0" smtClean="0">
                <a:latin typeface="Times New Roman" charset="0"/>
                <a:ea typeface="Times New Roman" charset="0"/>
                <a:cs typeface="Times New Roman" charset="0"/>
              </a:rPr>
              <a:t> </a:t>
            </a:r>
            <a:r>
              <a:rPr lang="en-US" sz="2800" dirty="0" err="1" smtClean="0">
                <a:latin typeface="Times New Roman" charset="0"/>
                <a:ea typeface="Times New Roman" charset="0"/>
                <a:cs typeface="Times New Roman" charset="0"/>
              </a:rPr>
              <a:t>takberwujud</a:t>
            </a:r>
            <a:r>
              <a:rPr lang="en-US" sz="2800" dirty="0" smtClean="0">
                <a:latin typeface="Times New Roman" charset="0"/>
                <a:ea typeface="Times New Roman" charset="0"/>
                <a:cs typeface="Times New Roman" charset="0"/>
              </a:rPr>
              <a:t> </a:t>
            </a:r>
            <a:r>
              <a:rPr lang="en-US" sz="2800" dirty="0" err="1" smtClean="0">
                <a:latin typeface="Times New Roman" charset="0"/>
                <a:ea typeface="Times New Roman" charset="0"/>
                <a:cs typeface="Times New Roman" charset="0"/>
              </a:rPr>
              <a:t>dianggap</a:t>
            </a:r>
            <a:r>
              <a:rPr lang="en-US" sz="2800" dirty="0" smtClean="0">
                <a:latin typeface="Times New Roman" charset="0"/>
                <a:ea typeface="Times New Roman" charset="0"/>
                <a:cs typeface="Times New Roman" charset="0"/>
              </a:rPr>
              <a:t> </a:t>
            </a:r>
            <a:r>
              <a:rPr lang="en-US" sz="2800" b="1" dirty="0" err="1" smtClean="0">
                <a:solidFill>
                  <a:schemeClr val="tx2"/>
                </a:solidFill>
                <a:latin typeface="Times New Roman" charset="0"/>
                <a:ea typeface="Times New Roman" charset="0"/>
                <a:cs typeface="Times New Roman" charset="0"/>
              </a:rPr>
              <a:t>memiliki</a:t>
            </a:r>
            <a:r>
              <a:rPr lang="en-US" sz="2800" b="1" dirty="0" smtClean="0">
                <a:solidFill>
                  <a:schemeClr val="tx2"/>
                </a:solidFill>
                <a:latin typeface="Times New Roman" charset="0"/>
                <a:ea typeface="Times New Roman" charset="0"/>
                <a:cs typeface="Times New Roman" charset="0"/>
              </a:rPr>
              <a:t> </a:t>
            </a:r>
            <a:r>
              <a:rPr lang="en-US" sz="2800" b="1" dirty="0" err="1" smtClean="0">
                <a:solidFill>
                  <a:schemeClr val="tx2"/>
                </a:solidFill>
                <a:latin typeface="Times New Roman" charset="0"/>
                <a:ea typeface="Times New Roman" charset="0"/>
                <a:cs typeface="Times New Roman" charset="0"/>
              </a:rPr>
              <a:t>umur</a:t>
            </a:r>
            <a:r>
              <a:rPr lang="en-US" sz="2800" b="1" dirty="0" smtClean="0">
                <a:solidFill>
                  <a:schemeClr val="tx2"/>
                </a:solidFill>
                <a:latin typeface="Times New Roman" charset="0"/>
                <a:ea typeface="Times New Roman" charset="0"/>
                <a:cs typeface="Times New Roman" charset="0"/>
              </a:rPr>
              <a:t> </a:t>
            </a:r>
            <a:r>
              <a:rPr lang="en-US" sz="2800" b="1" dirty="0" err="1" smtClean="0">
                <a:solidFill>
                  <a:schemeClr val="tx2"/>
                </a:solidFill>
                <a:latin typeface="Times New Roman" charset="0"/>
                <a:ea typeface="Times New Roman" charset="0"/>
                <a:cs typeface="Times New Roman" charset="0"/>
              </a:rPr>
              <a:t>manfaat</a:t>
            </a:r>
            <a:r>
              <a:rPr lang="en-US" sz="2800" b="1" dirty="0" smtClean="0">
                <a:solidFill>
                  <a:schemeClr val="tx2"/>
                </a:solidFill>
                <a:latin typeface="Times New Roman" charset="0"/>
                <a:ea typeface="Times New Roman" charset="0"/>
                <a:cs typeface="Times New Roman" charset="0"/>
              </a:rPr>
              <a:t> yang </a:t>
            </a:r>
            <a:r>
              <a:rPr lang="en-US" sz="2800" b="1" dirty="0" err="1" smtClean="0">
                <a:solidFill>
                  <a:schemeClr val="tx2"/>
                </a:solidFill>
                <a:latin typeface="Times New Roman" charset="0"/>
                <a:ea typeface="Times New Roman" charset="0"/>
                <a:cs typeface="Times New Roman" charset="0"/>
              </a:rPr>
              <a:t>terbatas</a:t>
            </a:r>
            <a:r>
              <a:rPr lang="en-US" sz="2800" dirty="0" smtClean="0">
                <a:latin typeface="Times New Roman" charset="0"/>
                <a:ea typeface="Times New Roman" charset="0"/>
                <a:cs typeface="Times New Roman" charset="0"/>
              </a:rPr>
              <a:t> (</a:t>
            </a:r>
            <a:r>
              <a:rPr lang="en-US" sz="2800" dirty="0" err="1" smtClean="0">
                <a:latin typeface="Times New Roman" charset="0"/>
                <a:ea typeface="Times New Roman" charset="0"/>
                <a:cs typeface="Times New Roman" charset="0"/>
              </a:rPr>
              <a:t>misal</a:t>
            </a:r>
            <a:r>
              <a:rPr lang="en-US" sz="2800" dirty="0" smtClean="0">
                <a:latin typeface="Times New Roman" charset="0"/>
                <a:ea typeface="Times New Roman" charset="0"/>
                <a:cs typeface="Times New Roman" charset="0"/>
              </a:rPr>
              <a:t>: </a:t>
            </a:r>
            <a:r>
              <a:rPr lang="en-US" sz="2800" dirty="0" err="1" smtClean="0">
                <a:latin typeface="Times New Roman" charset="0"/>
                <a:ea typeface="Times New Roman" charset="0"/>
                <a:cs typeface="Times New Roman" charset="0"/>
              </a:rPr>
              <a:t>tidak</a:t>
            </a:r>
            <a:r>
              <a:rPr lang="en-US" sz="2800" dirty="0" smtClean="0">
                <a:latin typeface="Times New Roman" charset="0"/>
                <a:ea typeface="Times New Roman" charset="0"/>
                <a:cs typeface="Times New Roman" charset="0"/>
              </a:rPr>
              <a:t> </a:t>
            </a:r>
            <a:r>
              <a:rPr lang="en-US" sz="2800" dirty="0" err="1" smtClean="0">
                <a:latin typeface="Times New Roman" charset="0"/>
                <a:ea typeface="Times New Roman" charset="0"/>
                <a:cs typeface="Times New Roman" charset="0"/>
              </a:rPr>
              <a:t>melebihi</a:t>
            </a:r>
            <a:r>
              <a:rPr lang="en-US" sz="2800" dirty="0" smtClean="0">
                <a:latin typeface="Times New Roman" charset="0"/>
                <a:ea typeface="Times New Roman" charset="0"/>
                <a:cs typeface="Times New Roman" charset="0"/>
              </a:rPr>
              <a:t> </a:t>
            </a:r>
            <a:r>
              <a:rPr lang="en-US" sz="2800" dirty="0" err="1" smtClean="0">
                <a:latin typeface="Times New Roman" charset="0"/>
                <a:ea typeface="Times New Roman" charset="0"/>
                <a:cs typeface="Times New Roman" charset="0"/>
              </a:rPr>
              <a:t>periode</a:t>
            </a:r>
            <a:r>
              <a:rPr lang="en-US" sz="2800" dirty="0" smtClean="0">
                <a:latin typeface="Times New Roman" charset="0"/>
                <a:ea typeface="Times New Roman" charset="0"/>
                <a:cs typeface="Times New Roman" charset="0"/>
              </a:rPr>
              <a:t> </a:t>
            </a:r>
            <a:r>
              <a:rPr lang="en-US" sz="2800" dirty="0" err="1" smtClean="0">
                <a:latin typeface="Times New Roman" charset="0"/>
                <a:ea typeface="Times New Roman" charset="0"/>
                <a:cs typeface="Times New Roman" charset="0"/>
              </a:rPr>
              <a:t>hak</a:t>
            </a:r>
            <a:r>
              <a:rPr lang="en-US" sz="2800" dirty="0" smtClean="0">
                <a:latin typeface="Times New Roman" charset="0"/>
                <a:ea typeface="Times New Roman" charset="0"/>
                <a:cs typeface="Times New Roman" charset="0"/>
              </a:rPr>
              <a:t> </a:t>
            </a:r>
            <a:r>
              <a:rPr lang="en-US" sz="2800" dirty="0" err="1" smtClean="0">
                <a:latin typeface="Times New Roman" charset="0"/>
                <a:ea typeface="Times New Roman" charset="0"/>
                <a:cs typeface="Times New Roman" charset="0"/>
              </a:rPr>
              <a:t>kontraktual</a:t>
            </a:r>
            <a:r>
              <a:rPr lang="en-US" sz="2800" dirty="0" smtClean="0">
                <a:latin typeface="Times New Roman" charset="0"/>
                <a:ea typeface="Times New Roman" charset="0"/>
                <a:cs typeface="Times New Roman" charset="0"/>
              </a:rPr>
              <a:t> </a:t>
            </a:r>
            <a:r>
              <a:rPr lang="en-US" sz="2800" dirty="0" err="1" smtClean="0">
                <a:latin typeface="Times New Roman" charset="0"/>
                <a:ea typeface="Times New Roman" charset="0"/>
                <a:cs typeface="Times New Roman" charset="0"/>
              </a:rPr>
              <a:t>atau</a:t>
            </a:r>
            <a:r>
              <a:rPr lang="en-US" sz="2800" dirty="0" smtClean="0">
                <a:latin typeface="Times New Roman" charset="0"/>
                <a:ea typeface="Times New Roman" charset="0"/>
                <a:cs typeface="Times New Roman" charset="0"/>
              </a:rPr>
              <a:t> </a:t>
            </a:r>
            <a:r>
              <a:rPr lang="en-US" sz="2800" dirty="0" err="1" smtClean="0">
                <a:latin typeface="Times New Roman" charset="0"/>
                <a:ea typeface="Times New Roman" charset="0"/>
                <a:cs typeface="Times New Roman" charset="0"/>
              </a:rPr>
              <a:t>hak</a:t>
            </a:r>
            <a:r>
              <a:rPr lang="en-US" sz="2800" dirty="0" smtClean="0">
                <a:latin typeface="Times New Roman" charset="0"/>
                <a:ea typeface="Times New Roman" charset="0"/>
                <a:cs typeface="Times New Roman" charset="0"/>
              </a:rPr>
              <a:t> </a:t>
            </a:r>
            <a:r>
              <a:rPr lang="en-US" sz="2800" dirty="0" err="1" smtClean="0">
                <a:latin typeface="Times New Roman" charset="0"/>
                <a:ea typeface="Times New Roman" charset="0"/>
                <a:cs typeface="Times New Roman" charset="0"/>
              </a:rPr>
              <a:t>hukum</a:t>
            </a:r>
            <a:r>
              <a:rPr lang="en-US" sz="2800" dirty="0" smtClean="0">
                <a:latin typeface="Times New Roman" charset="0"/>
                <a:ea typeface="Times New Roman" charset="0"/>
                <a:cs typeface="Times New Roman" charset="0"/>
              </a:rPr>
              <a:t>, </a:t>
            </a:r>
            <a:r>
              <a:rPr lang="en-US" sz="2800" dirty="0" err="1" smtClean="0">
                <a:latin typeface="Times New Roman" charset="0"/>
                <a:ea typeface="Times New Roman" charset="0"/>
                <a:cs typeface="Times New Roman" charset="0"/>
              </a:rPr>
              <a:t>atau</a:t>
            </a:r>
            <a:r>
              <a:rPr lang="en-US" sz="2800" dirty="0" smtClean="0">
                <a:latin typeface="Times New Roman" charset="0"/>
                <a:ea typeface="Times New Roman" charset="0"/>
                <a:cs typeface="Times New Roman" charset="0"/>
              </a:rPr>
              <a:t> </a:t>
            </a:r>
            <a:r>
              <a:rPr lang="en-US" sz="2800" dirty="0" err="1" smtClean="0">
                <a:latin typeface="Times New Roman" charset="0"/>
                <a:ea typeface="Times New Roman" charset="0"/>
                <a:cs typeface="Times New Roman" charset="0"/>
              </a:rPr>
              <a:t>mungkin</a:t>
            </a:r>
            <a:r>
              <a:rPr lang="en-US" sz="2800" dirty="0" smtClean="0">
                <a:latin typeface="Times New Roman" charset="0"/>
                <a:ea typeface="Times New Roman" charset="0"/>
                <a:cs typeface="Times New Roman" charset="0"/>
              </a:rPr>
              <a:t> </a:t>
            </a:r>
            <a:r>
              <a:rPr lang="en-US" sz="2800" dirty="0" err="1" smtClean="0">
                <a:latin typeface="Times New Roman" charset="0"/>
                <a:ea typeface="Times New Roman" charset="0"/>
                <a:cs typeface="Times New Roman" charset="0"/>
              </a:rPr>
              <a:t>lebih</a:t>
            </a:r>
            <a:r>
              <a:rPr lang="en-US" sz="2800" dirty="0" smtClean="0">
                <a:latin typeface="Times New Roman" charset="0"/>
                <a:ea typeface="Times New Roman" charset="0"/>
                <a:cs typeface="Times New Roman" charset="0"/>
              </a:rPr>
              <a:t> </a:t>
            </a:r>
            <a:r>
              <a:rPr lang="en-US" sz="2800" dirty="0" err="1" smtClean="0">
                <a:latin typeface="Times New Roman" charset="0"/>
                <a:ea typeface="Times New Roman" charset="0"/>
                <a:cs typeface="Times New Roman" charset="0"/>
              </a:rPr>
              <a:t>pendek</a:t>
            </a:r>
            <a:r>
              <a:rPr lang="en-US" sz="2800" dirty="0" smtClean="0">
                <a:latin typeface="Times New Roman" charset="0"/>
                <a:ea typeface="Times New Roman" charset="0"/>
                <a:cs typeface="Times New Roman" charset="0"/>
              </a:rPr>
              <a:t>, </a:t>
            </a:r>
            <a:r>
              <a:rPr lang="en-US" sz="2800" dirty="0" err="1" smtClean="0">
                <a:latin typeface="Times New Roman" charset="0"/>
                <a:ea typeface="Times New Roman" charset="0"/>
                <a:cs typeface="Times New Roman" charset="0"/>
              </a:rPr>
              <a:t>bergantung</a:t>
            </a:r>
            <a:r>
              <a:rPr lang="en-US" sz="2800" dirty="0" smtClean="0">
                <a:latin typeface="Times New Roman" charset="0"/>
                <a:ea typeface="Times New Roman" charset="0"/>
                <a:cs typeface="Times New Roman" charset="0"/>
              </a:rPr>
              <a:t> </a:t>
            </a:r>
            <a:r>
              <a:rPr lang="en-US" sz="2800" dirty="0" err="1" smtClean="0">
                <a:latin typeface="Times New Roman" charset="0"/>
                <a:ea typeface="Times New Roman" charset="0"/>
                <a:cs typeface="Times New Roman" charset="0"/>
              </a:rPr>
              <a:t>pada</a:t>
            </a:r>
            <a:r>
              <a:rPr lang="en-US" sz="2800" dirty="0" smtClean="0">
                <a:latin typeface="Times New Roman" charset="0"/>
                <a:ea typeface="Times New Roman" charset="0"/>
                <a:cs typeface="Times New Roman" charset="0"/>
              </a:rPr>
              <a:t> </a:t>
            </a:r>
            <a:r>
              <a:rPr lang="en-US" sz="2800" dirty="0" err="1" smtClean="0">
                <a:latin typeface="Times New Roman" charset="0"/>
                <a:ea typeface="Times New Roman" charset="0"/>
                <a:cs typeface="Times New Roman" charset="0"/>
              </a:rPr>
              <a:t>lamanya</a:t>
            </a:r>
            <a:r>
              <a:rPr lang="en-US" sz="2800" dirty="0" smtClean="0">
                <a:latin typeface="Times New Roman" charset="0"/>
                <a:ea typeface="Times New Roman" charset="0"/>
                <a:cs typeface="Times New Roman" charset="0"/>
              </a:rPr>
              <a:t> </a:t>
            </a:r>
            <a:r>
              <a:rPr lang="en-US" sz="2800" dirty="0" err="1" smtClean="0">
                <a:latin typeface="Times New Roman" charset="0"/>
                <a:ea typeface="Times New Roman" charset="0"/>
                <a:cs typeface="Times New Roman" charset="0"/>
              </a:rPr>
              <a:t>periode</a:t>
            </a:r>
            <a:r>
              <a:rPr lang="en-US" sz="2800" dirty="0" smtClean="0">
                <a:latin typeface="Times New Roman" charset="0"/>
                <a:ea typeface="Times New Roman" charset="0"/>
                <a:cs typeface="Times New Roman" charset="0"/>
              </a:rPr>
              <a:t> yang </a:t>
            </a:r>
            <a:r>
              <a:rPr lang="en-US" sz="2800" dirty="0" err="1" smtClean="0">
                <a:latin typeface="Times New Roman" charset="0"/>
                <a:ea typeface="Times New Roman" charset="0"/>
                <a:cs typeface="Times New Roman" charset="0"/>
              </a:rPr>
              <a:t>diharapkan</a:t>
            </a:r>
            <a:r>
              <a:rPr lang="en-US" sz="2800" dirty="0" smtClean="0">
                <a:latin typeface="Times New Roman" charset="0"/>
                <a:ea typeface="Times New Roman" charset="0"/>
                <a:cs typeface="Times New Roman" charset="0"/>
              </a:rPr>
              <a:t> </a:t>
            </a:r>
            <a:r>
              <a:rPr lang="en-US" sz="2800" dirty="0" err="1" smtClean="0">
                <a:latin typeface="Times New Roman" charset="0"/>
                <a:ea typeface="Times New Roman" charset="0"/>
                <a:cs typeface="Times New Roman" charset="0"/>
              </a:rPr>
              <a:t>entitas</a:t>
            </a:r>
            <a:r>
              <a:rPr lang="en-US" sz="2800" dirty="0" smtClean="0">
                <a:latin typeface="Times New Roman" charset="0"/>
                <a:ea typeface="Times New Roman" charset="0"/>
                <a:cs typeface="Times New Roman" charset="0"/>
              </a:rPr>
              <a:t> </a:t>
            </a:r>
            <a:r>
              <a:rPr lang="en-US" sz="2800" dirty="0" err="1" smtClean="0">
                <a:latin typeface="Times New Roman" charset="0"/>
                <a:ea typeface="Times New Roman" charset="0"/>
                <a:cs typeface="Times New Roman" charset="0"/>
              </a:rPr>
              <a:t>untuk</a:t>
            </a:r>
            <a:r>
              <a:rPr lang="en-US" sz="2800" dirty="0" smtClean="0">
                <a:latin typeface="Times New Roman" charset="0"/>
                <a:ea typeface="Times New Roman" charset="0"/>
                <a:cs typeface="Times New Roman" charset="0"/>
              </a:rPr>
              <a:t> </a:t>
            </a:r>
            <a:r>
              <a:rPr lang="en-US" sz="2800" dirty="0" err="1" smtClean="0">
                <a:latin typeface="Times New Roman" charset="0"/>
                <a:ea typeface="Times New Roman" charset="0"/>
                <a:cs typeface="Times New Roman" charset="0"/>
              </a:rPr>
              <a:t>menggunakan</a:t>
            </a:r>
            <a:r>
              <a:rPr lang="en-US" sz="2800" dirty="0" smtClean="0">
                <a:latin typeface="Times New Roman" charset="0"/>
                <a:ea typeface="Times New Roman" charset="0"/>
                <a:cs typeface="Times New Roman" charset="0"/>
              </a:rPr>
              <a:t> </a:t>
            </a:r>
            <a:r>
              <a:rPr lang="en-US" sz="2800" dirty="0" err="1" smtClean="0">
                <a:latin typeface="Times New Roman" charset="0"/>
                <a:ea typeface="Times New Roman" charset="0"/>
                <a:cs typeface="Times New Roman" charset="0"/>
              </a:rPr>
              <a:t>aset</a:t>
            </a:r>
            <a:r>
              <a:rPr lang="en-US" sz="2800" dirty="0" smtClean="0">
                <a:latin typeface="Times New Roman" charset="0"/>
                <a:ea typeface="Times New Roman" charset="0"/>
                <a:cs typeface="Times New Roman" charset="0"/>
              </a:rPr>
              <a:t> </a:t>
            </a:r>
            <a:r>
              <a:rPr lang="en-US" sz="2800" dirty="0" err="1" smtClean="0">
                <a:latin typeface="Times New Roman" charset="0"/>
                <a:ea typeface="Times New Roman" charset="0"/>
                <a:cs typeface="Times New Roman" charset="0"/>
              </a:rPr>
              <a:t>tersebut</a:t>
            </a:r>
            <a:r>
              <a:rPr lang="en-US" sz="2800" dirty="0" smtClean="0">
                <a:latin typeface="Times New Roman" charset="0"/>
                <a:ea typeface="Times New Roman" charset="0"/>
                <a:cs typeface="Times New Roman" charset="0"/>
              </a:rPr>
              <a:t>).</a:t>
            </a:r>
          </a:p>
        </p:txBody>
      </p:sp>
      <p:sp>
        <p:nvSpPr>
          <p:cNvPr id="4" name="Title 2"/>
          <p:cNvSpPr txBox="1">
            <a:spLocks/>
          </p:cNvSpPr>
          <p:nvPr/>
        </p:nvSpPr>
        <p:spPr>
          <a:xfrm>
            <a:off x="762000" y="884238"/>
            <a:ext cx="8229600" cy="792162"/>
          </a:xfrm>
          <a:prstGeom prst="rect">
            <a:avLst/>
          </a:prstGeom>
        </p:spPr>
        <p:txBody>
          <a:bodyPr/>
          <a:lst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anose="020F0502020204030204" pitchFamily="34" charset="0"/>
              </a:defRPr>
            </a:lvl2pPr>
            <a:lvl3pPr algn="ctr" rtl="0" fontAlgn="base">
              <a:spcBef>
                <a:spcPct val="0"/>
              </a:spcBef>
              <a:spcAft>
                <a:spcPct val="0"/>
              </a:spcAft>
              <a:defRPr sz="4400">
                <a:solidFill>
                  <a:schemeClr val="tx1"/>
                </a:solidFill>
                <a:latin typeface="Calibri" panose="020F0502020204030204" pitchFamily="34" charset="0"/>
              </a:defRPr>
            </a:lvl3pPr>
            <a:lvl4pPr algn="ctr" rtl="0" fontAlgn="base">
              <a:spcBef>
                <a:spcPct val="0"/>
              </a:spcBef>
              <a:spcAft>
                <a:spcPct val="0"/>
              </a:spcAft>
              <a:defRPr sz="4400">
                <a:solidFill>
                  <a:schemeClr val="tx1"/>
                </a:solidFill>
                <a:latin typeface="Calibri" panose="020F0502020204030204" pitchFamily="34" charset="0"/>
              </a:defRPr>
            </a:lvl4pPr>
            <a:lvl5pPr algn="ctr" rtl="0" fontAlgn="base">
              <a:spcBef>
                <a:spcPct val="0"/>
              </a:spcBef>
              <a:spcAft>
                <a:spcPct val="0"/>
              </a:spcAft>
              <a:defRPr sz="4400">
                <a:solidFill>
                  <a:schemeClr val="tx1"/>
                </a:solidFill>
                <a:latin typeface="Calibri" panose="020F0502020204030204" pitchFamily="34" charset="0"/>
              </a:defRPr>
            </a:lvl5pPr>
            <a:lvl6pPr marL="457200" algn="ctr" rtl="0" fontAlgn="base">
              <a:spcBef>
                <a:spcPct val="0"/>
              </a:spcBef>
              <a:spcAft>
                <a:spcPct val="0"/>
              </a:spcAft>
              <a:defRPr sz="4400">
                <a:solidFill>
                  <a:schemeClr val="tx1"/>
                </a:solidFill>
                <a:latin typeface="Calibri" panose="020F0502020204030204" pitchFamily="34" charset="0"/>
              </a:defRPr>
            </a:lvl6pPr>
            <a:lvl7pPr marL="914400" algn="ctr" rtl="0" fontAlgn="base">
              <a:spcBef>
                <a:spcPct val="0"/>
              </a:spcBef>
              <a:spcAft>
                <a:spcPct val="0"/>
              </a:spcAft>
              <a:defRPr sz="4400">
                <a:solidFill>
                  <a:schemeClr val="tx1"/>
                </a:solidFill>
                <a:latin typeface="Calibri" panose="020F0502020204030204" pitchFamily="34" charset="0"/>
              </a:defRPr>
            </a:lvl7pPr>
            <a:lvl8pPr marL="1371600" algn="ctr" rtl="0" fontAlgn="base">
              <a:spcBef>
                <a:spcPct val="0"/>
              </a:spcBef>
              <a:spcAft>
                <a:spcPct val="0"/>
              </a:spcAft>
              <a:defRPr sz="4400">
                <a:solidFill>
                  <a:schemeClr val="tx1"/>
                </a:solidFill>
                <a:latin typeface="Calibri" panose="020F0502020204030204" pitchFamily="34" charset="0"/>
              </a:defRPr>
            </a:lvl8pPr>
            <a:lvl9pPr marL="1828800" algn="ctr" rtl="0" fontAlgn="base">
              <a:spcBef>
                <a:spcPct val="0"/>
              </a:spcBef>
              <a:spcAft>
                <a:spcPct val="0"/>
              </a:spcAft>
              <a:defRPr sz="4400">
                <a:solidFill>
                  <a:schemeClr val="tx1"/>
                </a:solidFill>
                <a:latin typeface="Calibri" panose="020F0502020204030204" pitchFamily="34" charset="0"/>
              </a:defRPr>
            </a:lvl9pPr>
          </a:lstStyle>
          <a:p>
            <a:pPr algn="r" defTabSz="914400" eaLnBrk="1" hangingPunct="1"/>
            <a:r>
              <a:rPr lang="en-US" sz="3600" dirty="0" err="1" smtClean="0">
                <a:latin typeface="Cooper Black" charset="0"/>
                <a:ea typeface="Cooper Black" charset="0"/>
                <a:cs typeface="Cooper Black" charset="0"/>
              </a:rPr>
              <a:t>Pengukuran</a:t>
            </a:r>
            <a:r>
              <a:rPr lang="en-US" sz="3600" dirty="0" smtClean="0">
                <a:latin typeface="Cooper Black" charset="0"/>
                <a:ea typeface="Cooper Black" charset="0"/>
                <a:cs typeface="Cooper Black" charset="0"/>
              </a:rPr>
              <a:t> </a:t>
            </a:r>
            <a:r>
              <a:rPr lang="en-US" sz="3600" dirty="0" err="1" smtClean="0">
                <a:latin typeface="Cooper Black" charset="0"/>
                <a:ea typeface="Cooper Black" charset="0"/>
                <a:cs typeface="Cooper Black" charset="0"/>
              </a:rPr>
              <a:t>setelah</a:t>
            </a:r>
            <a:r>
              <a:rPr lang="en-US" sz="3600" dirty="0" smtClean="0">
                <a:latin typeface="Cooper Black" charset="0"/>
                <a:ea typeface="Cooper Black" charset="0"/>
                <a:cs typeface="Cooper Black" charset="0"/>
              </a:rPr>
              <a:t> </a:t>
            </a:r>
            <a:r>
              <a:rPr lang="en-US" sz="3600" dirty="0" err="1" smtClean="0">
                <a:latin typeface="Cooper Black" charset="0"/>
                <a:ea typeface="Cooper Black" charset="0"/>
                <a:cs typeface="Cooper Black" charset="0"/>
              </a:rPr>
              <a:t>Pengakuan</a:t>
            </a:r>
            <a:r>
              <a:rPr lang="en-US" sz="3600" dirty="0" smtClean="0">
                <a:latin typeface="Cooper Black" charset="0"/>
                <a:ea typeface="Cooper Black" charset="0"/>
                <a:cs typeface="Cooper Black" charset="0"/>
              </a:rPr>
              <a:t> </a:t>
            </a:r>
            <a:r>
              <a:rPr lang="en-US" sz="3600" dirty="0" err="1" smtClean="0">
                <a:latin typeface="Cooper Black" charset="0"/>
                <a:ea typeface="Cooper Black" charset="0"/>
                <a:cs typeface="Cooper Black" charset="0"/>
              </a:rPr>
              <a:t>Awal</a:t>
            </a:r>
            <a:endParaRPr lang="en-US" sz="3600" dirty="0">
              <a:latin typeface="Cooper Black" charset="0"/>
              <a:ea typeface="Cooper Black" charset="0"/>
              <a:cs typeface="Cooper Black" charset="0"/>
            </a:endParaRPr>
          </a:p>
        </p:txBody>
      </p:sp>
    </p:spTree>
    <p:extLst>
      <p:ext uri="{BB962C8B-B14F-4D97-AF65-F5344CB8AC3E}">
        <p14:creationId xmlns:p14="http://schemas.microsoft.com/office/powerpoint/2010/main" val="209281561"/>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76200" y="1500103"/>
            <a:ext cx="8686800" cy="4291097"/>
          </a:xfrm>
        </p:spPr>
        <p:txBody>
          <a:bodyPr/>
          <a:lstStyle/>
          <a:p>
            <a:pPr defTabSz="914400" eaLnBrk="1" hangingPunct="1"/>
            <a:r>
              <a:rPr lang="en-US" sz="2900" b="1" dirty="0" err="1">
                <a:solidFill>
                  <a:schemeClr val="tx2"/>
                </a:solidFill>
                <a:latin typeface="Times New Roman" charset="0"/>
                <a:ea typeface="Times New Roman" charset="0"/>
                <a:cs typeface="Times New Roman" charset="0"/>
              </a:rPr>
              <a:t>Jumlah</a:t>
            </a:r>
            <a:r>
              <a:rPr lang="en-US" sz="2900" b="1" dirty="0">
                <a:solidFill>
                  <a:schemeClr val="tx2"/>
                </a:solidFill>
                <a:latin typeface="Times New Roman" charset="0"/>
                <a:ea typeface="Times New Roman" charset="0"/>
                <a:cs typeface="Times New Roman" charset="0"/>
              </a:rPr>
              <a:t> yang </a:t>
            </a:r>
            <a:r>
              <a:rPr lang="en-US" sz="2900" b="1" dirty="0" err="1">
                <a:solidFill>
                  <a:schemeClr val="tx2"/>
                </a:solidFill>
                <a:latin typeface="Times New Roman" charset="0"/>
                <a:ea typeface="Times New Roman" charset="0"/>
                <a:cs typeface="Times New Roman" charset="0"/>
              </a:rPr>
              <a:t>disusutkan</a:t>
            </a:r>
            <a:r>
              <a:rPr lang="en-US" sz="2900" b="1" dirty="0">
                <a:solidFill>
                  <a:schemeClr val="tx2"/>
                </a:solidFill>
                <a:latin typeface="Times New Roman" charset="0"/>
                <a:ea typeface="Times New Roman" charset="0"/>
                <a:cs typeface="Times New Roman" charset="0"/>
              </a:rPr>
              <a:t> </a:t>
            </a:r>
            <a:r>
              <a:rPr lang="en-US" sz="2900" b="1" dirty="0" err="1">
                <a:solidFill>
                  <a:schemeClr val="tx2"/>
                </a:solidFill>
                <a:latin typeface="Times New Roman" charset="0"/>
                <a:ea typeface="Times New Roman" charset="0"/>
                <a:cs typeface="Times New Roman" charset="0"/>
              </a:rPr>
              <a:t>dialokasikan</a:t>
            </a:r>
            <a:r>
              <a:rPr lang="en-US" sz="2900" b="1" dirty="0">
                <a:solidFill>
                  <a:schemeClr val="tx2"/>
                </a:solidFill>
                <a:latin typeface="Times New Roman" charset="0"/>
                <a:ea typeface="Times New Roman" charset="0"/>
                <a:cs typeface="Times New Roman" charset="0"/>
              </a:rPr>
              <a:t> </a:t>
            </a:r>
            <a:r>
              <a:rPr lang="en-US" sz="2900" b="1" dirty="0" err="1">
                <a:solidFill>
                  <a:schemeClr val="tx2"/>
                </a:solidFill>
                <a:latin typeface="Times New Roman" charset="0"/>
                <a:ea typeface="Times New Roman" charset="0"/>
                <a:cs typeface="Times New Roman" charset="0"/>
              </a:rPr>
              <a:t>secara</a:t>
            </a:r>
            <a:r>
              <a:rPr lang="en-US" sz="2900" b="1" dirty="0">
                <a:solidFill>
                  <a:schemeClr val="tx2"/>
                </a:solidFill>
                <a:latin typeface="Times New Roman" charset="0"/>
                <a:ea typeface="Times New Roman" charset="0"/>
                <a:cs typeface="Times New Roman" charset="0"/>
              </a:rPr>
              <a:t> </a:t>
            </a:r>
            <a:r>
              <a:rPr lang="en-US" sz="2900" b="1" dirty="0" err="1">
                <a:solidFill>
                  <a:schemeClr val="tx2"/>
                </a:solidFill>
                <a:latin typeface="Times New Roman" charset="0"/>
                <a:ea typeface="Times New Roman" charset="0"/>
                <a:cs typeface="Times New Roman" charset="0"/>
              </a:rPr>
              <a:t>sistematis</a:t>
            </a:r>
            <a:r>
              <a:rPr lang="en-US" sz="2900" b="1" dirty="0">
                <a:solidFill>
                  <a:schemeClr val="tx2"/>
                </a:solidFill>
                <a:latin typeface="Times New Roman" charset="0"/>
                <a:ea typeface="Times New Roman" charset="0"/>
                <a:cs typeface="Times New Roman" charset="0"/>
              </a:rPr>
              <a:t> </a:t>
            </a:r>
            <a:r>
              <a:rPr lang="en-US" sz="2900" b="1" dirty="0" err="1">
                <a:solidFill>
                  <a:schemeClr val="tx2"/>
                </a:solidFill>
                <a:latin typeface="Times New Roman" charset="0"/>
                <a:ea typeface="Times New Roman" charset="0"/>
                <a:cs typeface="Times New Roman" charset="0"/>
              </a:rPr>
              <a:t>selama</a:t>
            </a:r>
            <a:r>
              <a:rPr lang="en-US" sz="2900" b="1" dirty="0">
                <a:solidFill>
                  <a:schemeClr val="tx2"/>
                </a:solidFill>
                <a:latin typeface="Times New Roman" charset="0"/>
                <a:ea typeface="Times New Roman" charset="0"/>
                <a:cs typeface="Times New Roman" charset="0"/>
              </a:rPr>
              <a:t> </a:t>
            </a:r>
            <a:r>
              <a:rPr lang="en-US" sz="2900" b="1" dirty="0" err="1">
                <a:solidFill>
                  <a:schemeClr val="tx2"/>
                </a:solidFill>
                <a:latin typeface="Times New Roman" charset="0"/>
                <a:ea typeface="Times New Roman" charset="0"/>
                <a:cs typeface="Times New Roman" charset="0"/>
              </a:rPr>
              <a:t>umur</a:t>
            </a:r>
            <a:r>
              <a:rPr lang="en-US" sz="2900" b="1" dirty="0">
                <a:solidFill>
                  <a:schemeClr val="tx2"/>
                </a:solidFill>
                <a:latin typeface="Times New Roman" charset="0"/>
                <a:ea typeface="Times New Roman" charset="0"/>
                <a:cs typeface="Times New Roman" charset="0"/>
              </a:rPr>
              <a:t> </a:t>
            </a:r>
            <a:r>
              <a:rPr lang="en-US" sz="2900" b="1" dirty="0" err="1">
                <a:solidFill>
                  <a:schemeClr val="tx2"/>
                </a:solidFill>
                <a:latin typeface="Times New Roman" charset="0"/>
                <a:ea typeface="Times New Roman" charset="0"/>
                <a:cs typeface="Times New Roman" charset="0"/>
              </a:rPr>
              <a:t>manfaatnya</a:t>
            </a:r>
            <a:r>
              <a:rPr lang="en-US" sz="2900" dirty="0">
                <a:latin typeface="Times New Roman" charset="0"/>
                <a:ea typeface="Times New Roman" charset="0"/>
                <a:cs typeface="Times New Roman" charset="0"/>
              </a:rPr>
              <a:t>; </a:t>
            </a:r>
            <a:r>
              <a:rPr lang="en-US" sz="2900" dirty="0" err="1">
                <a:latin typeface="Times New Roman" charset="0"/>
                <a:ea typeface="Times New Roman" charset="0"/>
                <a:cs typeface="Times New Roman" charset="0"/>
              </a:rPr>
              <a:t>dan</a:t>
            </a:r>
            <a:r>
              <a:rPr lang="en-US" sz="2900" dirty="0">
                <a:latin typeface="Times New Roman" charset="0"/>
                <a:ea typeface="Times New Roman" charset="0"/>
                <a:cs typeface="Times New Roman" charset="0"/>
              </a:rPr>
              <a:t> </a:t>
            </a:r>
            <a:r>
              <a:rPr lang="en-US" sz="2900" b="1" dirty="0" err="1">
                <a:solidFill>
                  <a:schemeClr val="tx2"/>
                </a:solidFill>
                <a:latin typeface="Times New Roman" charset="0"/>
                <a:ea typeface="Times New Roman" charset="0"/>
                <a:cs typeface="Times New Roman" charset="0"/>
              </a:rPr>
              <a:t>beban</a:t>
            </a:r>
            <a:r>
              <a:rPr lang="en-US" sz="2900" b="1" dirty="0">
                <a:solidFill>
                  <a:schemeClr val="tx2"/>
                </a:solidFill>
                <a:latin typeface="Times New Roman" charset="0"/>
                <a:ea typeface="Times New Roman" charset="0"/>
                <a:cs typeface="Times New Roman" charset="0"/>
              </a:rPr>
              <a:t> </a:t>
            </a:r>
            <a:r>
              <a:rPr lang="en-US" sz="2900" b="1" dirty="0" err="1">
                <a:solidFill>
                  <a:schemeClr val="tx2"/>
                </a:solidFill>
                <a:latin typeface="Times New Roman" charset="0"/>
                <a:ea typeface="Times New Roman" charset="0"/>
                <a:cs typeface="Times New Roman" charset="0"/>
              </a:rPr>
              <a:t>amortisasi</a:t>
            </a:r>
            <a:r>
              <a:rPr lang="en-US" sz="2900" b="1" dirty="0">
                <a:solidFill>
                  <a:schemeClr val="tx2"/>
                </a:solidFill>
                <a:latin typeface="Times New Roman" charset="0"/>
                <a:ea typeface="Times New Roman" charset="0"/>
                <a:cs typeface="Times New Roman" charset="0"/>
              </a:rPr>
              <a:t> </a:t>
            </a:r>
            <a:r>
              <a:rPr lang="en-US" sz="2900" b="1" dirty="0" err="1">
                <a:solidFill>
                  <a:schemeClr val="tx2"/>
                </a:solidFill>
                <a:latin typeface="Times New Roman" charset="0"/>
                <a:ea typeface="Times New Roman" charset="0"/>
                <a:cs typeface="Times New Roman" charset="0"/>
              </a:rPr>
              <a:t>diakui</a:t>
            </a:r>
            <a:r>
              <a:rPr lang="en-US" sz="2900" b="1" dirty="0">
                <a:solidFill>
                  <a:schemeClr val="tx2"/>
                </a:solidFill>
                <a:latin typeface="Times New Roman" charset="0"/>
                <a:ea typeface="Times New Roman" charset="0"/>
                <a:cs typeface="Times New Roman" charset="0"/>
              </a:rPr>
              <a:t> </a:t>
            </a:r>
            <a:r>
              <a:rPr lang="en-US" sz="2900" b="1" dirty="0" err="1">
                <a:solidFill>
                  <a:schemeClr val="tx2"/>
                </a:solidFill>
                <a:latin typeface="Times New Roman" charset="0"/>
                <a:ea typeface="Times New Roman" charset="0"/>
                <a:cs typeface="Times New Roman" charset="0"/>
              </a:rPr>
              <a:t>dalam</a:t>
            </a:r>
            <a:r>
              <a:rPr lang="en-US" sz="2900" b="1" dirty="0">
                <a:solidFill>
                  <a:schemeClr val="tx2"/>
                </a:solidFill>
                <a:latin typeface="Times New Roman" charset="0"/>
                <a:ea typeface="Times New Roman" charset="0"/>
                <a:cs typeface="Times New Roman" charset="0"/>
              </a:rPr>
              <a:t> </a:t>
            </a:r>
            <a:r>
              <a:rPr lang="en-US" sz="2900" b="1" dirty="0" err="1">
                <a:solidFill>
                  <a:schemeClr val="tx2"/>
                </a:solidFill>
                <a:latin typeface="Times New Roman" charset="0"/>
                <a:ea typeface="Times New Roman" charset="0"/>
                <a:cs typeface="Times New Roman" charset="0"/>
              </a:rPr>
              <a:t>laporan</a:t>
            </a:r>
            <a:r>
              <a:rPr lang="en-US" sz="2900" b="1" dirty="0">
                <a:solidFill>
                  <a:schemeClr val="tx2"/>
                </a:solidFill>
                <a:latin typeface="Times New Roman" charset="0"/>
                <a:ea typeface="Times New Roman" charset="0"/>
                <a:cs typeface="Times New Roman" charset="0"/>
              </a:rPr>
              <a:t> </a:t>
            </a:r>
            <a:r>
              <a:rPr lang="en-US" sz="2900" b="1" dirty="0" err="1">
                <a:solidFill>
                  <a:schemeClr val="tx2"/>
                </a:solidFill>
                <a:latin typeface="Times New Roman" charset="0"/>
                <a:ea typeface="Times New Roman" charset="0"/>
                <a:cs typeface="Times New Roman" charset="0"/>
              </a:rPr>
              <a:t>laba</a:t>
            </a:r>
            <a:r>
              <a:rPr lang="en-US" sz="2900" b="1" dirty="0">
                <a:solidFill>
                  <a:schemeClr val="tx2"/>
                </a:solidFill>
                <a:latin typeface="Times New Roman" charset="0"/>
                <a:ea typeface="Times New Roman" charset="0"/>
                <a:cs typeface="Times New Roman" charset="0"/>
              </a:rPr>
              <a:t> </a:t>
            </a:r>
            <a:r>
              <a:rPr lang="en-US" sz="2900" b="1" dirty="0" err="1">
                <a:solidFill>
                  <a:schemeClr val="tx2"/>
                </a:solidFill>
                <a:latin typeface="Times New Roman" charset="0"/>
                <a:ea typeface="Times New Roman" charset="0"/>
                <a:cs typeface="Times New Roman" charset="0"/>
              </a:rPr>
              <a:t>rugi</a:t>
            </a:r>
            <a:r>
              <a:rPr lang="en-US" sz="2900" dirty="0">
                <a:latin typeface="Times New Roman" charset="0"/>
                <a:ea typeface="Times New Roman" charset="0"/>
                <a:cs typeface="Times New Roman" charset="0"/>
              </a:rPr>
              <a:t>.</a:t>
            </a:r>
          </a:p>
          <a:p>
            <a:pPr defTabSz="914400" eaLnBrk="1" hangingPunct="1"/>
            <a:r>
              <a:rPr lang="en-US" sz="2900" b="1" dirty="0" err="1">
                <a:solidFill>
                  <a:schemeClr val="tx2"/>
                </a:solidFill>
                <a:latin typeface="Times New Roman" charset="0"/>
                <a:ea typeface="Times New Roman" charset="0"/>
                <a:cs typeface="Times New Roman" charset="0"/>
              </a:rPr>
              <a:t>Amortisasi</a:t>
            </a:r>
            <a:r>
              <a:rPr lang="en-US" sz="2900" b="1" dirty="0">
                <a:solidFill>
                  <a:schemeClr val="tx2"/>
                </a:solidFill>
                <a:latin typeface="Times New Roman" charset="0"/>
                <a:ea typeface="Times New Roman" charset="0"/>
                <a:cs typeface="Times New Roman" charset="0"/>
              </a:rPr>
              <a:t> </a:t>
            </a:r>
            <a:r>
              <a:rPr lang="en-US" sz="2900" b="1" dirty="0" err="1">
                <a:solidFill>
                  <a:schemeClr val="tx2"/>
                </a:solidFill>
                <a:latin typeface="Times New Roman" charset="0"/>
                <a:ea typeface="Times New Roman" charset="0"/>
                <a:cs typeface="Times New Roman" charset="0"/>
              </a:rPr>
              <a:t>dimulai</a:t>
            </a:r>
            <a:r>
              <a:rPr lang="en-US" sz="2900" b="1" dirty="0">
                <a:solidFill>
                  <a:schemeClr val="tx2"/>
                </a:solidFill>
                <a:latin typeface="Times New Roman" charset="0"/>
                <a:ea typeface="Times New Roman" charset="0"/>
                <a:cs typeface="Times New Roman" charset="0"/>
              </a:rPr>
              <a:t> </a:t>
            </a:r>
            <a:r>
              <a:rPr lang="en-US" sz="2900" b="1" dirty="0" err="1">
                <a:solidFill>
                  <a:schemeClr val="tx2"/>
                </a:solidFill>
                <a:latin typeface="Times New Roman" charset="0"/>
                <a:ea typeface="Times New Roman" charset="0"/>
                <a:cs typeface="Times New Roman" charset="0"/>
              </a:rPr>
              <a:t>ketika</a:t>
            </a:r>
            <a:r>
              <a:rPr lang="en-US" sz="2900" b="1" dirty="0">
                <a:solidFill>
                  <a:schemeClr val="tx2"/>
                </a:solidFill>
                <a:latin typeface="Times New Roman" charset="0"/>
                <a:ea typeface="Times New Roman" charset="0"/>
                <a:cs typeface="Times New Roman" charset="0"/>
              </a:rPr>
              <a:t> </a:t>
            </a:r>
            <a:r>
              <a:rPr lang="en-US" sz="2900" b="1" dirty="0" err="1">
                <a:solidFill>
                  <a:schemeClr val="tx2"/>
                </a:solidFill>
                <a:latin typeface="Times New Roman" charset="0"/>
                <a:ea typeface="Times New Roman" charset="0"/>
                <a:cs typeface="Times New Roman" charset="0"/>
              </a:rPr>
              <a:t>aset</a:t>
            </a:r>
            <a:r>
              <a:rPr lang="en-US" sz="2900" b="1" dirty="0">
                <a:solidFill>
                  <a:schemeClr val="tx2"/>
                </a:solidFill>
                <a:latin typeface="Times New Roman" charset="0"/>
                <a:ea typeface="Times New Roman" charset="0"/>
                <a:cs typeface="Times New Roman" charset="0"/>
              </a:rPr>
              <a:t> </a:t>
            </a:r>
            <a:r>
              <a:rPr lang="en-US" sz="2900" b="1" dirty="0" err="1">
                <a:solidFill>
                  <a:schemeClr val="tx2"/>
                </a:solidFill>
                <a:latin typeface="Times New Roman" charset="0"/>
                <a:ea typeface="Times New Roman" charset="0"/>
                <a:cs typeface="Times New Roman" charset="0"/>
              </a:rPr>
              <a:t>siap</a:t>
            </a:r>
            <a:r>
              <a:rPr lang="en-US" sz="2900" b="1" dirty="0">
                <a:solidFill>
                  <a:schemeClr val="tx2"/>
                </a:solidFill>
                <a:latin typeface="Times New Roman" charset="0"/>
                <a:ea typeface="Times New Roman" charset="0"/>
                <a:cs typeface="Times New Roman" charset="0"/>
              </a:rPr>
              <a:t> </a:t>
            </a:r>
            <a:r>
              <a:rPr lang="en-US" sz="2900" b="1" dirty="0" err="1">
                <a:solidFill>
                  <a:schemeClr val="tx2"/>
                </a:solidFill>
                <a:latin typeface="Times New Roman" charset="0"/>
                <a:ea typeface="Times New Roman" charset="0"/>
                <a:cs typeface="Times New Roman" charset="0"/>
              </a:rPr>
              <a:t>digunakan</a:t>
            </a:r>
            <a:r>
              <a:rPr lang="en-US" sz="2900" b="1" dirty="0">
                <a:latin typeface="Times New Roman" charset="0"/>
                <a:ea typeface="Times New Roman" charset="0"/>
                <a:cs typeface="Times New Roman" charset="0"/>
              </a:rPr>
              <a:t> </a:t>
            </a:r>
            <a:r>
              <a:rPr lang="en-US" sz="2900" dirty="0" err="1">
                <a:latin typeface="Times New Roman" charset="0"/>
                <a:ea typeface="Times New Roman" charset="0"/>
                <a:cs typeface="Times New Roman" charset="0"/>
              </a:rPr>
              <a:t>dan</a:t>
            </a:r>
            <a:r>
              <a:rPr lang="en-US" sz="2900" dirty="0">
                <a:latin typeface="Times New Roman" charset="0"/>
                <a:ea typeface="Times New Roman" charset="0"/>
                <a:cs typeface="Times New Roman" charset="0"/>
              </a:rPr>
              <a:t> </a:t>
            </a:r>
            <a:r>
              <a:rPr lang="en-US" sz="2900" b="1" dirty="0" err="1">
                <a:solidFill>
                  <a:schemeClr val="tx2"/>
                </a:solidFill>
                <a:latin typeface="Times New Roman" charset="0"/>
                <a:ea typeface="Times New Roman" charset="0"/>
                <a:cs typeface="Times New Roman" charset="0"/>
              </a:rPr>
              <a:t>dihentikan</a:t>
            </a:r>
            <a:r>
              <a:rPr lang="en-US" sz="2900" b="1" dirty="0">
                <a:solidFill>
                  <a:schemeClr val="tx2"/>
                </a:solidFill>
                <a:latin typeface="Times New Roman" charset="0"/>
                <a:ea typeface="Times New Roman" charset="0"/>
                <a:cs typeface="Times New Roman" charset="0"/>
              </a:rPr>
              <a:t> </a:t>
            </a:r>
            <a:r>
              <a:rPr lang="en-US" sz="2900" b="1" dirty="0" err="1">
                <a:solidFill>
                  <a:schemeClr val="tx2"/>
                </a:solidFill>
                <a:latin typeface="Times New Roman" charset="0"/>
                <a:ea typeface="Times New Roman" charset="0"/>
                <a:cs typeface="Times New Roman" charset="0"/>
              </a:rPr>
              <a:t>ketika</a:t>
            </a:r>
            <a:r>
              <a:rPr lang="en-US" sz="2900" b="1" dirty="0">
                <a:solidFill>
                  <a:schemeClr val="tx2"/>
                </a:solidFill>
                <a:latin typeface="Times New Roman" charset="0"/>
                <a:ea typeface="Times New Roman" charset="0"/>
                <a:cs typeface="Times New Roman" charset="0"/>
              </a:rPr>
              <a:t> </a:t>
            </a:r>
            <a:r>
              <a:rPr lang="en-US" sz="2900" b="1" dirty="0" err="1">
                <a:solidFill>
                  <a:schemeClr val="tx2"/>
                </a:solidFill>
                <a:latin typeface="Times New Roman" charset="0"/>
                <a:ea typeface="Times New Roman" charset="0"/>
                <a:cs typeface="Times New Roman" charset="0"/>
              </a:rPr>
              <a:t>aset</a:t>
            </a:r>
            <a:r>
              <a:rPr lang="en-US" sz="2900" b="1" dirty="0">
                <a:solidFill>
                  <a:schemeClr val="tx2"/>
                </a:solidFill>
                <a:latin typeface="Times New Roman" charset="0"/>
                <a:ea typeface="Times New Roman" charset="0"/>
                <a:cs typeface="Times New Roman" charset="0"/>
              </a:rPr>
              <a:t> </a:t>
            </a:r>
            <a:r>
              <a:rPr lang="en-US" sz="2900" b="1" dirty="0" err="1">
                <a:solidFill>
                  <a:schemeClr val="tx2"/>
                </a:solidFill>
                <a:latin typeface="Times New Roman" charset="0"/>
                <a:ea typeface="Times New Roman" charset="0"/>
                <a:cs typeface="Times New Roman" charset="0"/>
              </a:rPr>
              <a:t>dihentikan</a:t>
            </a:r>
            <a:r>
              <a:rPr lang="en-US" sz="2900" b="1" dirty="0">
                <a:solidFill>
                  <a:schemeClr val="tx2"/>
                </a:solidFill>
                <a:latin typeface="Times New Roman" charset="0"/>
                <a:ea typeface="Times New Roman" charset="0"/>
                <a:cs typeface="Times New Roman" charset="0"/>
              </a:rPr>
              <a:t> </a:t>
            </a:r>
            <a:r>
              <a:rPr lang="en-US" sz="2900" b="1" dirty="0" err="1">
                <a:solidFill>
                  <a:schemeClr val="tx2"/>
                </a:solidFill>
                <a:latin typeface="Times New Roman" charset="0"/>
                <a:ea typeface="Times New Roman" charset="0"/>
                <a:cs typeface="Times New Roman" charset="0"/>
              </a:rPr>
              <a:t>pengakuannya</a:t>
            </a:r>
            <a:r>
              <a:rPr lang="en-US" sz="2900" dirty="0">
                <a:latin typeface="Times New Roman" charset="0"/>
                <a:ea typeface="Times New Roman" charset="0"/>
                <a:cs typeface="Times New Roman" charset="0"/>
              </a:rPr>
              <a:t>.</a:t>
            </a:r>
          </a:p>
          <a:p>
            <a:pPr defTabSz="914400" eaLnBrk="1" hangingPunct="1"/>
            <a:r>
              <a:rPr lang="en-US" sz="2900" dirty="0" err="1">
                <a:latin typeface="Times New Roman" charset="0"/>
                <a:ea typeface="Times New Roman" charset="0"/>
                <a:cs typeface="Times New Roman" charset="0"/>
              </a:rPr>
              <a:t>Amortisasi</a:t>
            </a:r>
            <a:r>
              <a:rPr lang="en-US" sz="2900" dirty="0">
                <a:latin typeface="Times New Roman" charset="0"/>
                <a:ea typeface="Times New Roman" charset="0"/>
                <a:cs typeface="Times New Roman" charset="0"/>
              </a:rPr>
              <a:t> </a:t>
            </a:r>
            <a:r>
              <a:rPr lang="en-US" sz="2900" dirty="0" err="1">
                <a:latin typeface="Times New Roman" charset="0"/>
                <a:ea typeface="Times New Roman" charset="0"/>
                <a:cs typeface="Times New Roman" charset="0"/>
              </a:rPr>
              <a:t>dapat</a:t>
            </a:r>
            <a:r>
              <a:rPr lang="en-US" sz="2900" dirty="0">
                <a:latin typeface="Times New Roman" charset="0"/>
                <a:ea typeface="Times New Roman" charset="0"/>
                <a:cs typeface="Times New Roman" charset="0"/>
              </a:rPr>
              <a:t> </a:t>
            </a:r>
            <a:r>
              <a:rPr lang="en-US" sz="2900" dirty="0" err="1">
                <a:latin typeface="Times New Roman" charset="0"/>
                <a:ea typeface="Times New Roman" charset="0"/>
                <a:cs typeface="Times New Roman" charset="0"/>
              </a:rPr>
              <a:t>dilakukan</a:t>
            </a:r>
            <a:r>
              <a:rPr lang="en-US" sz="2900" dirty="0">
                <a:latin typeface="Times New Roman" charset="0"/>
                <a:ea typeface="Times New Roman" charset="0"/>
                <a:cs typeface="Times New Roman" charset="0"/>
              </a:rPr>
              <a:t> </a:t>
            </a:r>
            <a:r>
              <a:rPr lang="en-US" sz="2900" dirty="0" err="1">
                <a:latin typeface="Times New Roman" charset="0"/>
                <a:ea typeface="Times New Roman" charset="0"/>
                <a:cs typeface="Times New Roman" charset="0"/>
              </a:rPr>
              <a:t>dengan</a:t>
            </a:r>
            <a:r>
              <a:rPr lang="en-US" sz="2900" dirty="0">
                <a:latin typeface="Times New Roman" charset="0"/>
                <a:ea typeface="Times New Roman" charset="0"/>
                <a:cs typeface="Times New Roman" charset="0"/>
              </a:rPr>
              <a:t> </a:t>
            </a:r>
            <a:r>
              <a:rPr lang="en-US" sz="2900" dirty="0" err="1">
                <a:latin typeface="Times New Roman" charset="0"/>
                <a:ea typeface="Times New Roman" charset="0"/>
                <a:cs typeface="Times New Roman" charset="0"/>
              </a:rPr>
              <a:t>menggunakan</a:t>
            </a:r>
            <a:r>
              <a:rPr lang="en-US" sz="2900" dirty="0">
                <a:latin typeface="Times New Roman" charset="0"/>
                <a:ea typeface="Times New Roman" charset="0"/>
                <a:cs typeface="Times New Roman" charset="0"/>
              </a:rPr>
              <a:t> </a:t>
            </a:r>
            <a:r>
              <a:rPr lang="en-US" sz="2900" b="1" dirty="0" err="1">
                <a:solidFill>
                  <a:schemeClr val="tx2"/>
                </a:solidFill>
                <a:latin typeface="Times New Roman" charset="0"/>
                <a:ea typeface="Times New Roman" charset="0"/>
                <a:cs typeface="Times New Roman" charset="0"/>
              </a:rPr>
              <a:t>metode</a:t>
            </a:r>
            <a:r>
              <a:rPr lang="en-US" sz="2900" b="1" dirty="0">
                <a:solidFill>
                  <a:schemeClr val="tx2"/>
                </a:solidFill>
                <a:latin typeface="Times New Roman" charset="0"/>
                <a:ea typeface="Times New Roman" charset="0"/>
                <a:cs typeface="Times New Roman" charset="0"/>
              </a:rPr>
              <a:t> </a:t>
            </a:r>
            <a:r>
              <a:rPr lang="en-US" sz="2900" b="1" dirty="0" err="1">
                <a:solidFill>
                  <a:schemeClr val="tx2"/>
                </a:solidFill>
                <a:latin typeface="Times New Roman" charset="0"/>
                <a:ea typeface="Times New Roman" charset="0"/>
                <a:cs typeface="Times New Roman" charset="0"/>
              </a:rPr>
              <a:t>garis</a:t>
            </a:r>
            <a:r>
              <a:rPr lang="en-US" sz="2900" b="1" dirty="0">
                <a:solidFill>
                  <a:schemeClr val="tx2"/>
                </a:solidFill>
                <a:latin typeface="Times New Roman" charset="0"/>
                <a:ea typeface="Times New Roman" charset="0"/>
                <a:cs typeface="Times New Roman" charset="0"/>
              </a:rPr>
              <a:t> </a:t>
            </a:r>
            <a:r>
              <a:rPr lang="en-US" sz="2900" b="1" dirty="0" err="1">
                <a:solidFill>
                  <a:schemeClr val="tx2"/>
                </a:solidFill>
                <a:latin typeface="Times New Roman" charset="0"/>
                <a:ea typeface="Times New Roman" charset="0"/>
                <a:cs typeface="Times New Roman" charset="0"/>
              </a:rPr>
              <a:t>lurus</a:t>
            </a:r>
            <a:r>
              <a:rPr lang="en-US" sz="2900" b="1" dirty="0">
                <a:solidFill>
                  <a:schemeClr val="tx2"/>
                </a:solidFill>
                <a:latin typeface="Times New Roman" charset="0"/>
                <a:ea typeface="Times New Roman" charset="0"/>
                <a:cs typeface="Times New Roman" charset="0"/>
              </a:rPr>
              <a:t> </a:t>
            </a:r>
            <a:r>
              <a:rPr lang="en-US" sz="2900" b="1" dirty="0" err="1">
                <a:solidFill>
                  <a:schemeClr val="tx2"/>
                </a:solidFill>
                <a:latin typeface="Times New Roman" charset="0"/>
                <a:ea typeface="Times New Roman" charset="0"/>
                <a:cs typeface="Times New Roman" charset="0"/>
              </a:rPr>
              <a:t>atau</a:t>
            </a:r>
            <a:r>
              <a:rPr lang="en-US" sz="2900" b="1" dirty="0">
                <a:solidFill>
                  <a:schemeClr val="tx2"/>
                </a:solidFill>
                <a:latin typeface="Times New Roman" charset="0"/>
                <a:ea typeface="Times New Roman" charset="0"/>
                <a:cs typeface="Times New Roman" charset="0"/>
              </a:rPr>
              <a:t> </a:t>
            </a:r>
            <a:r>
              <a:rPr lang="en-US" sz="2900" b="1" dirty="0" err="1">
                <a:solidFill>
                  <a:schemeClr val="tx2"/>
                </a:solidFill>
                <a:latin typeface="Times New Roman" charset="0"/>
                <a:ea typeface="Times New Roman" charset="0"/>
                <a:cs typeface="Times New Roman" charset="0"/>
              </a:rPr>
              <a:t>metode</a:t>
            </a:r>
            <a:r>
              <a:rPr lang="en-US" sz="2900" b="1" dirty="0">
                <a:solidFill>
                  <a:schemeClr val="tx2"/>
                </a:solidFill>
                <a:latin typeface="Times New Roman" charset="0"/>
                <a:ea typeface="Times New Roman" charset="0"/>
                <a:cs typeface="Times New Roman" charset="0"/>
              </a:rPr>
              <a:t> </a:t>
            </a:r>
            <a:r>
              <a:rPr lang="en-US" sz="2900" b="1" dirty="0" err="1">
                <a:solidFill>
                  <a:schemeClr val="tx2"/>
                </a:solidFill>
                <a:latin typeface="Times New Roman" charset="0"/>
                <a:ea typeface="Times New Roman" charset="0"/>
                <a:cs typeface="Times New Roman" charset="0"/>
              </a:rPr>
              <a:t>saldo</a:t>
            </a:r>
            <a:r>
              <a:rPr lang="en-US" sz="2900" b="1" dirty="0">
                <a:solidFill>
                  <a:schemeClr val="tx2"/>
                </a:solidFill>
                <a:latin typeface="Times New Roman" charset="0"/>
                <a:ea typeface="Times New Roman" charset="0"/>
                <a:cs typeface="Times New Roman" charset="0"/>
              </a:rPr>
              <a:t> </a:t>
            </a:r>
            <a:r>
              <a:rPr lang="en-US" sz="2900" b="1" dirty="0" err="1">
                <a:solidFill>
                  <a:schemeClr val="tx2"/>
                </a:solidFill>
                <a:latin typeface="Times New Roman" charset="0"/>
                <a:ea typeface="Times New Roman" charset="0"/>
                <a:cs typeface="Times New Roman" charset="0"/>
              </a:rPr>
              <a:t>menurun</a:t>
            </a:r>
            <a:r>
              <a:rPr lang="en-US" sz="2900" dirty="0">
                <a:latin typeface="Times New Roman" charset="0"/>
                <a:ea typeface="Times New Roman" charset="0"/>
                <a:cs typeface="Times New Roman" charset="0"/>
              </a:rPr>
              <a:t>.</a:t>
            </a:r>
          </a:p>
        </p:txBody>
      </p:sp>
      <p:sp>
        <p:nvSpPr>
          <p:cNvPr id="3" name="Title 2"/>
          <p:cNvSpPr>
            <a:spLocks noGrp="1"/>
          </p:cNvSpPr>
          <p:nvPr>
            <p:ph type="title"/>
          </p:nvPr>
        </p:nvSpPr>
        <p:spPr>
          <a:xfrm>
            <a:off x="76200" y="5486400"/>
            <a:ext cx="9220200" cy="792162"/>
          </a:xfrm>
        </p:spPr>
        <p:txBody>
          <a:bodyPr/>
          <a:lstStyle/>
          <a:p>
            <a:pPr algn="l"/>
            <a:r>
              <a:rPr lang="en-US" sz="4000" dirty="0" err="1" smtClean="0">
                <a:latin typeface="Cooper Black" charset="0"/>
                <a:ea typeface="Cooper Black" charset="0"/>
                <a:cs typeface="Cooper Black" charset="0"/>
              </a:rPr>
              <a:t>Umur</a:t>
            </a:r>
            <a:r>
              <a:rPr lang="en-US" sz="4000" dirty="0" smtClean="0">
                <a:latin typeface="Cooper Black" charset="0"/>
                <a:ea typeface="Cooper Black" charset="0"/>
                <a:cs typeface="Cooper Black" charset="0"/>
              </a:rPr>
              <a:t> </a:t>
            </a:r>
            <a:r>
              <a:rPr lang="en-US" sz="4000" dirty="0" err="1" smtClean="0">
                <a:latin typeface="Cooper Black" charset="0"/>
                <a:ea typeface="Cooper Black" charset="0"/>
                <a:cs typeface="Cooper Black" charset="0"/>
              </a:rPr>
              <a:t>Manfaat</a:t>
            </a:r>
            <a:r>
              <a:rPr lang="en-US" sz="4000" dirty="0" smtClean="0">
                <a:latin typeface="Cooper Black" charset="0"/>
                <a:ea typeface="Cooper Black" charset="0"/>
                <a:cs typeface="Cooper Black" charset="0"/>
              </a:rPr>
              <a:t>, </a:t>
            </a:r>
            <a:r>
              <a:rPr lang="en-US" sz="4000" dirty="0" err="1" smtClean="0">
                <a:latin typeface="Cooper Black" charset="0"/>
                <a:ea typeface="Cooper Black" charset="0"/>
                <a:cs typeface="Cooper Black" charset="0"/>
              </a:rPr>
              <a:t>Periode</a:t>
            </a:r>
            <a:r>
              <a:rPr lang="en-US" sz="4000" dirty="0" smtClean="0">
                <a:latin typeface="Cooper Black" charset="0"/>
                <a:ea typeface="Cooper Black" charset="0"/>
                <a:cs typeface="Cooper Black" charset="0"/>
              </a:rPr>
              <a:t>, </a:t>
            </a:r>
            <a:r>
              <a:rPr lang="en-US" sz="4000" dirty="0" err="1" smtClean="0">
                <a:latin typeface="Cooper Black" charset="0"/>
                <a:ea typeface="Cooper Black" charset="0"/>
                <a:cs typeface="Cooper Black" charset="0"/>
              </a:rPr>
              <a:t>dan</a:t>
            </a:r>
            <a:r>
              <a:rPr lang="en-US" sz="4000" dirty="0" smtClean="0">
                <a:latin typeface="Cooper Black" charset="0"/>
                <a:ea typeface="Cooper Black" charset="0"/>
                <a:cs typeface="Cooper Black" charset="0"/>
              </a:rPr>
              <a:t> </a:t>
            </a:r>
            <a:r>
              <a:rPr lang="en-US" sz="4000" dirty="0" err="1" smtClean="0">
                <a:latin typeface="Cooper Black" charset="0"/>
                <a:ea typeface="Cooper Black" charset="0"/>
                <a:cs typeface="Cooper Black" charset="0"/>
              </a:rPr>
              <a:t>Metode</a:t>
            </a:r>
            <a:r>
              <a:rPr lang="en-US" sz="4000" dirty="0" smtClean="0">
                <a:latin typeface="Cooper Black" charset="0"/>
                <a:ea typeface="Cooper Black" charset="0"/>
                <a:cs typeface="Cooper Black" charset="0"/>
              </a:rPr>
              <a:t> </a:t>
            </a:r>
            <a:r>
              <a:rPr lang="en-US" sz="4000" dirty="0" err="1" smtClean="0">
                <a:latin typeface="Cooper Black" charset="0"/>
                <a:ea typeface="Cooper Black" charset="0"/>
                <a:cs typeface="Cooper Black" charset="0"/>
              </a:rPr>
              <a:t>Amortisasi</a:t>
            </a:r>
            <a:endParaRPr lang="en-US" sz="4000" dirty="0">
              <a:latin typeface="Cooper Black" charset="0"/>
              <a:ea typeface="Cooper Black" charset="0"/>
              <a:cs typeface="Cooper Black" charset="0"/>
            </a:endParaRPr>
          </a:p>
        </p:txBody>
      </p:sp>
      <p:sp>
        <p:nvSpPr>
          <p:cNvPr id="4" name="Slide Number Placeholder 3"/>
          <p:cNvSpPr>
            <a:spLocks noGrp="1"/>
          </p:cNvSpPr>
          <p:nvPr>
            <p:ph type="sldNum" sz="quarter" idx="10"/>
          </p:nvPr>
        </p:nvSpPr>
        <p:spPr/>
        <p:txBody>
          <a:bodyPr/>
          <a:lstStyle/>
          <a:p>
            <a:pPr>
              <a:defRPr/>
            </a:pPr>
            <a:fld id="{0E5C9E0E-0EF2-4B31-B3CC-9630651E1B18}" type="slidenum">
              <a:rPr lang="en-US" smtClean="0">
                <a:solidFill>
                  <a:schemeClr val="tx1"/>
                </a:solidFill>
              </a:rPr>
              <a:pPr>
                <a:defRPr/>
              </a:pPr>
              <a:t>47</a:t>
            </a:fld>
            <a:endParaRPr lang="en-US" dirty="0">
              <a:solidFill>
                <a:schemeClr val="tx1"/>
              </a:solidFill>
            </a:endParaRPr>
          </a:p>
        </p:txBody>
      </p:sp>
    </p:spTree>
    <p:extLst>
      <p:ext uri="{BB962C8B-B14F-4D97-AF65-F5344CB8AC3E}">
        <p14:creationId xmlns:p14="http://schemas.microsoft.com/office/powerpoint/2010/main" val="2022248952"/>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28600" y="1881103"/>
            <a:ext cx="8686800" cy="4291097"/>
          </a:xfrm>
        </p:spPr>
        <p:txBody>
          <a:bodyPr/>
          <a:lstStyle/>
          <a:p>
            <a:pPr marL="0" indent="0">
              <a:buNone/>
            </a:pPr>
            <a:r>
              <a:rPr lang="en-US" dirty="0" err="1" smtClean="0">
                <a:latin typeface="Times New Roman" charset="0"/>
                <a:ea typeface="Times New Roman" charset="0"/>
                <a:cs typeface="Times New Roman" charset="0"/>
              </a:rPr>
              <a:t>Penghentian</a:t>
            </a:r>
            <a:r>
              <a:rPr lang="en-US" dirty="0" smtClean="0">
                <a:latin typeface="Times New Roman" charset="0"/>
                <a:ea typeface="Times New Roman" charset="0"/>
                <a:cs typeface="Times New Roman" charset="0"/>
              </a:rPr>
              <a:t> </a:t>
            </a:r>
            <a:r>
              <a:rPr lang="en-US" dirty="0" err="1" smtClean="0">
                <a:latin typeface="Times New Roman" charset="0"/>
                <a:ea typeface="Times New Roman" charset="0"/>
                <a:cs typeface="Times New Roman" charset="0"/>
              </a:rPr>
              <a:t>pengakuan</a:t>
            </a:r>
            <a:r>
              <a:rPr lang="en-US" dirty="0" smtClean="0">
                <a:latin typeface="Times New Roman" charset="0"/>
                <a:ea typeface="Times New Roman" charset="0"/>
                <a:cs typeface="Times New Roman" charset="0"/>
              </a:rPr>
              <a:t> </a:t>
            </a:r>
            <a:r>
              <a:rPr lang="en-US" dirty="0" err="1" smtClean="0">
                <a:latin typeface="Times New Roman" charset="0"/>
                <a:ea typeface="Times New Roman" charset="0"/>
                <a:cs typeface="Times New Roman" charset="0"/>
              </a:rPr>
              <a:t>aset</a:t>
            </a:r>
            <a:r>
              <a:rPr lang="en-US" dirty="0" smtClean="0">
                <a:latin typeface="Times New Roman" charset="0"/>
                <a:ea typeface="Times New Roman" charset="0"/>
                <a:cs typeface="Times New Roman" charset="0"/>
              </a:rPr>
              <a:t> </a:t>
            </a:r>
            <a:r>
              <a:rPr lang="en-US" dirty="0" err="1" smtClean="0">
                <a:latin typeface="Times New Roman" charset="0"/>
                <a:ea typeface="Times New Roman" charset="0"/>
                <a:cs typeface="Times New Roman" charset="0"/>
              </a:rPr>
              <a:t>takberwujud</a:t>
            </a:r>
            <a:r>
              <a:rPr lang="en-US" dirty="0" smtClean="0">
                <a:latin typeface="Times New Roman" charset="0"/>
                <a:ea typeface="Times New Roman" charset="0"/>
                <a:cs typeface="Times New Roman" charset="0"/>
              </a:rPr>
              <a:t> </a:t>
            </a:r>
            <a:r>
              <a:rPr lang="en-US" dirty="0" err="1" smtClean="0">
                <a:latin typeface="Times New Roman" charset="0"/>
                <a:ea typeface="Times New Roman" charset="0"/>
                <a:cs typeface="Times New Roman" charset="0"/>
              </a:rPr>
              <a:t>dilakukan</a:t>
            </a:r>
            <a:r>
              <a:rPr lang="en-US" dirty="0" smtClean="0">
                <a:latin typeface="Times New Roman" charset="0"/>
                <a:ea typeface="Times New Roman" charset="0"/>
                <a:cs typeface="Times New Roman" charset="0"/>
              </a:rPr>
              <a:t> </a:t>
            </a:r>
            <a:r>
              <a:rPr lang="en-US" dirty="0" err="1" smtClean="0">
                <a:latin typeface="Times New Roman" charset="0"/>
                <a:ea typeface="Times New Roman" charset="0"/>
                <a:cs typeface="Times New Roman" charset="0"/>
              </a:rPr>
              <a:t>ketika</a:t>
            </a:r>
            <a:r>
              <a:rPr lang="en-US" dirty="0" smtClean="0">
                <a:latin typeface="Times New Roman" charset="0"/>
                <a:ea typeface="Times New Roman" charset="0"/>
                <a:cs typeface="Times New Roman" charset="0"/>
              </a:rPr>
              <a:t>:</a:t>
            </a:r>
          </a:p>
          <a:p>
            <a:r>
              <a:rPr lang="en-US" b="1" dirty="0" err="1" smtClean="0">
                <a:solidFill>
                  <a:schemeClr val="tx2">
                    <a:lumMod val="75000"/>
                  </a:schemeClr>
                </a:solidFill>
                <a:latin typeface="Times New Roman" charset="0"/>
                <a:ea typeface="Times New Roman" charset="0"/>
                <a:cs typeface="Times New Roman" charset="0"/>
              </a:rPr>
              <a:t>aset</a:t>
            </a:r>
            <a:r>
              <a:rPr lang="en-US" b="1" dirty="0" smtClean="0">
                <a:solidFill>
                  <a:schemeClr val="tx2">
                    <a:lumMod val="75000"/>
                  </a:schemeClr>
                </a:solidFill>
                <a:latin typeface="Times New Roman" charset="0"/>
                <a:ea typeface="Times New Roman" charset="0"/>
                <a:cs typeface="Times New Roman" charset="0"/>
              </a:rPr>
              <a:t> </a:t>
            </a:r>
            <a:r>
              <a:rPr lang="en-US" b="1" dirty="0" err="1" smtClean="0">
                <a:solidFill>
                  <a:schemeClr val="tx2">
                    <a:lumMod val="75000"/>
                  </a:schemeClr>
                </a:solidFill>
                <a:latin typeface="Times New Roman" charset="0"/>
                <a:ea typeface="Times New Roman" charset="0"/>
                <a:cs typeface="Times New Roman" charset="0"/>
              </a:rPr>
              <a:t>dilepaskan</a:t>
            </a:r>
            <a:r>
              <a:rPr lang="en-US" dirty="0" smtClean="0">
                <a:latin typeface="Times New Roman" charset="0"/>
                <a:ea typeface="Times New Roman" charset="0"/>
                <a:cs typeface="Times New Roman" charset="0"/>
              </a:rPr>
              <a:t>; </a:t>
            </a:r>
            <a:r>
              <a:rPr lang="en-US" dirty="0" err="1" smtClean="0">
                <a:latin typeface="Times New Roman" charset="0"/>
                <a:ea typeface="Times New Roman" charset="0"/>
                <a:cs typeface="Times New Roman" charset="0"/>
              </a:rPr>
              <a:t>atau</a:t>
            </a:r>
            <a:r>
              <a:rPr lang="en-US" dirty="0" smtClean="0">
                <a:latin typeface="Times New Roman" charset="0"/>
                <a:ea typeface="Times New Roman" charset="0"/>
                <a:cs typeface="Times New Roman" charset="0"/>
              </a:rPr>
              <a:t> </a:t>
            </a:r>
          </a:p>
          <a:p>
            <a:r>
              <a:rPr lang="en-US" b="1" dirty="0" err="1" smtClean="0">
                <a:solidFill>
                  <a:schemeClr val="tx2">
                    <a:lumMod val="75000"/>
                  </a:schemeClr>
                </a:solidFill>
                <a:latin typeface="Times New Roman" charset="0"/>
                <a:ea typeface="Times New Roman" charset="0"/>
                <a:cs typeface="Times New Roman" charset="0"/>
              </a:rPr>
              <a:t>ketika</a:t>
            </a:r>
            <a:r>
              <a:rPr lang="en-US" b="1" dirty="0" smtClean="0">
                <a:solidFill>
                  <a:schemeClr val="tx2">
                    <a:lumMod val="75000"/>
                  </a:schemeClr>
                </a:solidFill>
                <a:latin typeface="Times New Roman" charset="0"/>
                <a:ea typeface="Times New Roman" charset="0"/>
                <a:cs typeface="Times New Roman" charset="0"/>
              </a:rPr>
              <a:t> </a:t>
            </a:r>
            <a:r>
              <a:rPr lang="en-US" b="1" dirty="0" err="1">
                <a:solidFill>
                  <a:schemeClr val="tx2">
                    <a:lumMod val="75000"/>
                  </a:schemeClr>
                </a:solidFill>
                <a:latin typeface="Times New Roman" charset="0"/>
                <a:ea typeface="Times New Roman" charset="0"/>
                <a:cs typeface="Times New Roman" charset="0"/>
              </a:rPr>
              <a:t>tidak</a:t>
            </a:r>
            <a:r>
              <a:rPr lang="en-US" b="1" dirty="0">
                <a:solidFill>
                  <a:schemeClr val="tx2">
                    <a:lumMod val="75000"/>
                  </a:schemeClr>
                </a:solidFill>
                <a:latin typeface="Times New Roman" charset="0"/>
                <a:ea typeface="Times New Roman" charset="0"/>
                <a:cs typeface="Times New Roman" charset="0"/>
              </a:rPr>
              <a:t> </a:t>
            </a:r>
            <a:r>
              <a:rPr lang="en-US" b="1" dirty="0" err="1">
                <a:solidFill>
                  <a:schemeClr val="tx2">
                    <a:lumMod val="75000"/>
                  </a:schemeClr>
                </a:solidFill>
                <a:latin typeface="Times New Roman" charset="0"/>
                <a:ea typeface="Times New Roman" charset="0"/>
                <a:cs typeface="Times New Roman" charset="0"/>
              </a:rPr>
              <a:t>ada</a:t>
            </a:r>
            <a:r>
              <a:rPr lang="en-US" b="1" dirty="0">
                <a:solidFill>
                  <a:schemeClr val="tx2">
                    <a:lumMod val="75000"/>
                  </a:schemeClr>
                </a:solidFill>
                <a:latin typeface="Times New Roman" charset="0"/>
                <a:ea typeface="Times New Roman" charset="0"/>
                <a:cs typeface="Times New Roman" charset="0"/>
              </a:rPr>
              <a:t> </a:t>
            </a:r>
            <a:r>
              <a:rPr lang="en-US" b="1" dirty="0" err="1">
                <a:solidFill>
                  <a:schemeClr val="tx2">
                    <a:lumMod val="75000"/>
                  </a:schemeClr>
                </a:solidFill>
                <a:latin typeface="Times New Roman" charset="0"/>
                <a:ea typeface="Times New Roman" charset="0"/>
                <a:cs typeface="Times New Roman" charset="0"/>
              </a:rPr>
              <a:t>manfaat</a:t>
            </a:r>
            <a:r>
              <a:rPr lang="en-US" b="1" dirty="0">
                <a:solidFill>
                  <a:schemeClr val="tx2">
                    <a:lumMod val="75000"/>
                  </a:schemeClr>
                </a:solidFill>
                <a:latin typeface="Times New Roman" charset="0"/>
                <a:ea typeface="Times New Roman" charset="0"/>
                <a:cs typeface="Times New Roman" charset="0"/>
              </a:rPr>
              <a:t> </a:t>
            </a:r>
            <a:r>
              <a:rPr lang="en-US" b="1" dirty="0" err="1">
                <a:solidFill>
                  <a:schemeClr val="tx2">
                    <a:lumMod val="75000"/>
                  </a:schemeClr>
                </a:solidFill>
                <a:latin typeface="Times New Roman" charset="0"/>
                <a:ea typeface="Times New Roman" charset="0"/>
                <a:cs typeface="Times New Roman" charset="0"/>
              </a:rPr>
              <a:t>ekonomi</a:t>
            </a:r>
            <a:r>
              <a:rPr lang="en-US" b="1" dirty="0">
                <a:solidFill>
                  <a:schemeClr val="tx2">
                    <a:lumMod val="75000"/>
                  </a:schemeClr>
                </a:solidFill>
                <a:latin typeface="Times New Roman" charset="0"/>
                <a:ea typeface="Times New Roman" charset="0"/>
                <a:cs typeface="Times New Roman" charset="0"/>
              </a:rPr>
              <a:t> masa </a:t>
            </a:r>
            <a:r>
              <a:rPr lang="en-US" b="1" dirty="0" err="1">
                <a:solidFill>
                  <a:schemeClr val="tx2">
                    <a:lumMod val="75000"/>
                  </a:schemeClr>
                </a:solidFill>
                <a:latin typeface="Times New Roman" charset="0"/>
                <a:ea typeface="Times New Roman" charset="0"/>
                <a:cs typeface="Times New Roman" charset="0"/>
              </a:rPr>
              <a:t>depan</a:t>
            </a:r>
            <a:r>
              <a:rPr lang="en-US" b="1" dirty="0">
                <a:solidFill>
                  <a:schemeClr val="tx2">
                    <a:lumMod val="75000"/>
                  </a:schemeClr>
                </a:solidFill>
                <a:latin typeface="Times New Roman" charset="0"/>
                <a:ea typeface="Times New Roman" charset="0"/>
                <a:cs typeface="Times New Roman" charset="0"/>
              </a:rPr>
              <a:t> yang </a:t>
            </a:r>
            <a:r>
              <a:rPr lang="en-US" b="1" dirty="0" err="1">
                <a:solidFill>
                  <a:schemeClr val="tx2">
                    <a:lumMod val="75000"/>
                  </a:schemeClr>
                </a:solidFill>
                <a:latin typeface="Times New Roman" charset="0"/>
                <a:ea typeface="Times New Roman" charset="0"/>
                <a:cs typeface="Times New Roman" charset="0"/>
              </a:rPr>
              <a:t>diharapkan</a:t>
            </a:r>
            <a:r>
              <a:rPr lang="en-US" b="1" dirty="0">
                <a:solidFill>
                  <a:schemeClr val="tx2">
                    <a:lumMod val="75000"/>
                  </a:schemeClr>
                </a:solidFill>
                <a:latin typeface="Times New Roman" charset="0"/>
                <a:ea typeface="Times New Roman" charset="0"/>
                <a:cs typeface="Times New Roman" charset="0"/>
              </a:rPr>
              <a:t> </a:t>
            </a:r>
            <a:r>
              <a:rPr lang="en-US" b="1" dirty="0" err="1">
                <a:solidFill>
                  <a:schemeClr val="tx2">
                    <a:lumMod val="75000"/>
                  </a:schemeClr>
                </a:solidFill>
                <a:latin typeface="Times New Roman" charset="0"/>
                <a:ea typeface="Times New Roman" charset="0"/>
                <a:cs typeface="Times New Roman" charset="0"/>
              </a:rPr>
              <a:t>dari</a:t>
            </a:r>
            <a:r>
              <a:rPr lang="en-US" b="1" dirty="0">
                <a:solidFill>
                  <a:schemeClr val="tx2">
                    <a:lumMod val="75000"/>
                  </a:schemeClr>
                </a:solidFill>
                <a:latin typeface="Times New Roman" charset="0"/>
                <a:ea typeface="Times New Roman" charset="0"/>
                <a:cs typeface="Times New Roman" charset="0"/>
              </a:rPr>
              <a:t> </a:t>
            </a:r>
            <a:r>
              <a:rPr lang="en-US" b="1" dirty="0" err="1">
                <a:solidFill>
                  <a:schemeClr val="tx2">
                    <a:lumMod val="75000"/>
                  </a:schemeClr>
                </a:solidFill>
                <a:latin typeface="Times New Roman" charset="0"/>
                <a:ea typeface="Times New Roman" charset="0"/>
                <a:cs typeface="Times New Roman" charset="0"/>
              </a:rPr>
              <a:t>penggunaan</a:t>
            </a:r>
            <a:r>
              <a:rPr lang="en-US" b="1" dirty="0">
                <a:solidFill>
                  <a:schemeClr val="tx2">
                    <a:lumMod val="75000"/>
                  </a:schemeClr>
                </a:solidFill>
                <a:latin typeface="Times New Roman" charset="0"/>
                <a:ea typeface="Times New Roman" charset="0"/>
                <a:cs typeface="Times New Roman" charset="0"/>
              </a:rPr>
              <a:t> </a:t>
            </a:r>
            <a:r>
              <a:rPr lang="en-US" b="1" dirty="0" err="1">
                <a:solidFill>
                  <a:schemeClr val="tx2">
                    <a:lumMod val="75000"/>
                  </a:schemeClr>
                </a:solidFill>
                <a:latin typeface="Times New Roman" charset="0"/>
                <a:ea typeface="Times New Roman" charset="0"/>
                <a:cs typeface="Times New Roman" charset="0"/>
              </a:rPr>
              <a:t>atau</a:t>
            </a:r>
            <a:r>
              <a:rPr lang="en-US" b="1" dirty="0">
                <a:solidFill>
                  <a:schemeClr val="tx2">
                    <a:lumMod val="75000"/>
                  </a:schemeClr>
                </a:solidFill>
                <a:latin typeface="Times New Roman" charset="0"/>
                <a:ea typeface="Times New Roman" charset="0"/>
                <a:cs typeface="Times New Roman" charset="0"/>
              </a:rPr>
              <a:t> </a:t>
            </a:r>
            <a:r>
              <a:rPr lang="en-US" b="1" dirty="0" err="1">
                <a:solidFill>
                  <a:schemeClr val="tx2">
                    <a:lumMod val="75000"/>
                  </a:schemeClr>
                </a:solidFill>
                <a:latin typeface="Times New Roman" charset="0"/>
                <a:ea typeface="Times New Roman" charset="0"/>
                <a:cs typeface="Times New Roman" charset="0"/>
              </a:rPr>
              <a:t>pelepasan</a:t>
            </a:r>
            <a:r>
              <a:rPr lang="en-US" b="1" dirty="0">
                <a:solidFill>
                  <a:schemeClr val="tx2">
                    <a:lumMod val="75000"/>
                  </a:schemeClr>
                </a:solidFill>
                <a:latin typeface="Times New Roman" charset="0"/>
                <a:ea typeface="Times New Roman" charset="0"/>
                <a:cs typeface="Times New Roman" charset="0"/>
              </a:rPr>
              <a:t> </a:t>
            </a:r>
            <a:r>
              <a:rPr lang="en-US" b="1" dirty="0" err="1">
                <a:solidFill>
                  <a:schemeClr val="tx2">
                    <a:lumMod val="75000"/>
                  </a:schemeClr>
                </a:solidFill>
                <a:latin typeface="Times New Roman" charset="0"/>
                <a:ea typeface="Times New Roman" charset="0"/>
                <a:cs typeface="Times New Roman" charset="0"/>
              </a:rPr>
              <a:t>aset</a:t>
            </a:r>
            <a:r>
              <a:rPr lang="en-US" b="1" dirty="0">
                <a:solidFill>
                  <a:schemeClr val="tx2">
                    <a:lumMod val="75000"/>
                  </a:schemeClr>
                </a:solidFill>
                <a:latin typeface="Times New Roman" charset="0"/>
                <a:ea typeface="Times New Roman" charset="0"/>
                <a:cs typeface="Times New Roman" charset="0"/>
              </a:rPr>
              <a:t> </a:t>
            </a:r>
            <a:r>
              <a:rPr lang="en-US" b="1" dirty="0" err="1" smtClean="0">
                <a:solidFill>
                  <a:schemeClr val="tx2">
                    <a:lumMod val="75000"/>
                  </a:schemeClr>
                </a:solidFill>
                <a:latin typeface="Times New Roman" charset="0"/>
                <a:ea typeface="Times New Roman" charset="0"/>
                <a:cs typeface="Times New Roman" charset="0"/>
              </a:rPr>
              <a:t>tersebut</a:t>
            </a:r>
            <a:r>
              <a:rPr lang="en-US" dirty="0">
                <a:latin typeface="Times New Roman" charset="0"/>
                <a:ea typeface="Times New Roman" charset="0"/>
                <a:cs typeface="Times New Roman" charset="0"/>
              </a:rPr>
              <a:t>.</a:t>
            </a:r>
          </a:p>
        </p:txBody>
      </p:sp>
      <p:sp>
        <p:nvSpPr>
          <p:cNvPr id="3" name="Title 2"/>
          <p:cNvSpPr>
            <a:spLocks noGrp="1"/>
          </p:cNvSpPr>
          <p:nvPr>
            <p:ph type="title"/>
          </p:nvPr>
        </p:nvSpPr>
        <p:spPr>
          <a:xfrm>
            <a:off x="685800" y="904469"/>
            <a:ext cx="8229600" cy="792162"/>
          </a:xfrm>
        </p:spPr>
        <p:txBody>
          <a:bodyPr/>
          <a:lstStyle/>
          <a:p>
            <a:pPr algn="r"/>
            <a:r>
              <a:rPr lang="en-US" dirty="0" err="1" smtClean="0">
                <a:latin typeface="Cooper Black" charset="0"/>
                <a:ea typeface="Cooper Black" charset="0"/>
                <a:cs typeface="Cooper Black" charset="0"/>
              </a:rPr>
              <a:t>Penghentian</a:t>
            </a:r>
            <a:r>
              <a:rPr lang="en-US" dirty="0" smtClean="0">
                <a:latin typeface="Cooper Black" charset="0"/>
                <a:ea typeface="Cooper Black" charset="0"/>
                <a:cs typeface="Cooper Black" charset="0"/>
              </a:rPr>
              <a:t> </a:t>
            </a:r>
            <a:r>
              <a:rPr lang="en-US" dirty="0" err="1" smtClean="0">
                <a:latin typeface="Cooper Black" charset="0"/>
                <a:ea typeface="Cooper Black" charset="0"/>
                <a:cs typeface="Cooper Black" charset="0"/>
              </a:rPr>
              <a:t>Pengakuan</a:t>
            </a:r>
            <a:endParaRPr lang="en-US" dirty="0">
              <a:latin typeface="Cooper Black" charset="0"/>
              <a:ea typeface="Cooper Black" charset="0"/>
              <a:cs typeface="Cooper Black" charset="0"/>
            </a:endParaRPr>
          </a:p>
        </p:txBody>
      </p:sp>
      <p:sp>
        <p:nvSpPr>
          <p:cNvPr id="4" name="Slide Number Placeholder 3"/>
          <p:cNvSpPr>
            <a:spLocks noGrp="1"/>
          </p:cNvSpPr>
          <p:nvPr>
            <p:ph type="sldNum" sz="quarter" idx="10"/>
          </p:nvPr>
        </p:nvSpPr>
        <p:spPr/>
        <p:txBody>
          <a:bodyPr/>
          <a:lstStyle/>
          <a:p>
            <a:pPr>
              <a:defRPr/>
            </a:pPr>
            <a:fld id="{0E5C9E0E-0EF2-4B31-B3CC-9630651E1B18}" type="slidenum">
              <a:rPr lang="en-US" smtClean="0">
                <a:solidFill>
                  <a:schemeClr val="tx1"/>
                </a:solidFill>
              </a:rPr>
              <a:pPr>
                <a:defRPr/>
              </a:pPr>
              <a:t>48</a:t>
            </a:fld>
            <a:endParaRPr lang="en-US" dirty="0">
              <a:solidFill>
                <a:schemeClr val="tx1"/>
              </a:solidFill>
            </a:endParaRPr>
          </a:p>
        </p:txBody>
      </p:sp>
    </p:spTree>
    <p:extLst>
      <p:ext uri="{BB962C8B-B14F-4D97-AF65-F5344CB8AC3E}">
        <p14:creationId xmlns:p14="http://schemas.microsoft.com/office/powerpoint/2010/main" val="168422676"/>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pPr>
              <a:defRPr/>
            </a:pPr>
            <a:fld id="{F1DBDAD9-0030-4FD4-8470-D9ACEE0232DA}" type="slidenum">
              <a:rPr lang="en-US" smtClean="0">
                <a:solidFill>
                  <a:prstClr val="black"/>
                </a:solidFill>
              </a:rPr>
              <a:pPr>
                <a:defRPr/>
              </a:pPr>
              <a:t>49</a:t>
            </a:fld>
            <a:endParaRPr lang="en-US" dirty="0">
              <a:solidFill>
                <a:prstClr val="black"/>
              </a:solidFill>
            </a:endParaRPr>
          </a:p>
        </p:txBody>
      </p:sp>
      <p:sp>
        <p:nvSpPr>
          <p:cNvPr id="3" name="Title 3"/>
          <p:cNvSpPr txBox="1">
            <a:spLocks/>
          </p:cNvSpPr>
          <p:nvPr/>
        </p:nvSpPr>
        <p:spPr bwMode="auto">
          <a:xfrm>
            <a:off x="-152400" y="1265238"/>
            <a:ext cx="9601200" cy="792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fontAlgn="base">
              <a:spcBef>
                <a:spcPct val="0"/>
              </a:spcBef>
              <a:spcAft>
                <a:spcPct val="0"/>
              </a:spcAft>
              <a:defRPr sz="4400" kern="1200">
                <a:solidFill>
                  <a:schemeClr val="tx1"/>
                </a:solidFill>
                <a:latin typeface="Times New Roman" pitchFamily="18" charset="0"/>
                <a:ea typeface="+mj-ea"/>
                <a:cs typeface="Times New Roman" pitchFamily="18" charset="0"/>
              </a:defRPr>
            </a:lvl1pPr>
            <a:lvl2pPr algn="ctr" rtl="0" fontAlgn="base">
              <a:spcBef>
                <a:spcPct val="0"/>
              </a:spcBef>
              <a:spcAft>
                <a:spcPct val="0"/>
              </a:spcAft>
              <a:defRPr sz="4400">
                <a:solidFill>
                  <a:schemeClr val="tx1"/>
                </a:solidFill>
                <a:latin typeface="Calibri" panose="020F0502020204030204" pitchFamily="34" charset="0"/>
              </a:defRPr>
            </a:lvl2pPr>
            <a:lvl3pPr algn="ctr" rtl="0" fontAlgn="base">
              <a:spcBef>
                <a:spcPct val="0"/>
              </a:spcBef>
              <a:spcAft>
                <a:spcPct val="0"/>
              </a:spcAft>
              <a:defRPr sz="4400">
                <a:solidFill>
                  <a:schemeClr val="tx1"/>
                </a:solidFill>
                <a:latin typeface="Calibri" panose="020F0502020204030204" pitchFamily="34" charset="0"/>
              </a:defRPr>
            </a:lvl3pPr>
            <a:lvl4pPr algn="ctr" rtl="0" fontAlgn="base">
              <a:spcBef>
                <a:spcPct val="0"/>
              </a:spcBef>
              <a:spcAft>
                <a:spcPct val="0"/>
              </a:spcAft>
              <a:defRPr sz="4400">
                <a:solidFill>
                  <a:schemeClr val="tx1"/>
                </a:solidFill>
                <a:latin typeface="Calibri" panose="020F0502020204030204" pitchFamily="34" charset="0"/>
              </a:defRPr>
            </a:lvl4pPr>
            <a:lvl5pPr algn="ctr" rtl="0" fontAlgn="base">
              <a:spcBef>
                <a:spcPct val="0"/>
              </a:spcBef>
              <a:spcAft>
                <a:spcPct val="0"/>
              </a:spcAft>
              <a:defRPr sz="4400">
                <a:solidFill>
                  <a:schemeClr val="tx1"/>
                </a:solidFill>
                <a:latin typeface="Calibri" panose="020F0502020204030204" pitchFamily="34" charset="0"/>
              </a:defRPr>
            </a:lvl5pPr>
            <a:lvl6pPr marL="457200" algn="ctr" rtl="0" fontAlgn="base">
              <a:spcBef>
                <a:spcPct val="0"/>
              </a:spcBef>
              <a:spcAft>
                <a:spcPct val="0"/>
              </a:spcAft>
              <a:defRPr sz="4400">
                <a:solidFill>
                  <a:schemeClr val="tx1"/>
                </a:solidFill>
                <a:latin typeface="Calibri" panose="020F0502020204030204" pitchFamily="34" charset="0"/>
              </a:defRPr>
            </a:lvl6pPr>
            <a:lvl7pPr marL="914400" algn="ctr" rtl="0" fontAlgn="base">
              <a:spcBef>
                <a:spcPct val="0"/>
              </a:spcBef>
              <a:spcAft>
                <a:spcPct val="0"/>
              </a:spcAft>
              <a:defRPr sz="4400">
                <a:solidFill>
                  <a:schemeClr val="tx1"/>
                </a:solidFill>
                <a:latin typeface="Calibri" panose="020F0502020204030204" pitchFamily="34" charset="0"/>
              </a:defRPr>
            </a:lvl7pPr>
            <a:lvl8pPr marL="1371600" algn="ctr" rtl="0" fontAlgn="base">
              <a:spcBef>
                <a:spcPct val="0"/>
              </a:spcBef>
              <a:spcAft>
                <a:spcPct val="0"/>
              </a:spcAft>
              <a:defRPr sz="4400">
                <a:solidFill>
                  <a:schemeClr val="tx1"/>
                </a:solidFill>
                <a:latin typeface="Calibri" panose="020F0502020204030204" pitchFamily="34" charset="0"/>
              </a:defRPr>
            </a:lvl8pPr>
            <a:lvl9pPr marL="1828800" algn="ctr" rtl="0" fontAlgn="base">
              <a:spcBef>
                <a:spcPct val="0"/>
              </a:spcBef>
              <a:spcAft>
                <a:spcPct val="0"/>
              </a:spcAft>
              <a:defRPr sz="4400">
                <a:solidFill>
                  <a:schemeClr val="tx1"/>
                </a:solidFill>
                <a:latin typeface="Calibri" panose="020F0502020204030204" pitchFamily="34" charset="0"/>
              </a:defRPr>
            </a:lvl9pPr>
          </a:lstStyle>
          <a:p>
            <a:pPr defTabSz="914400" eaLnBrk="1" hangingPunct="1"/>
            <a:r>
              <a:rPr lang="en-US" sz="4200" b="1" dirty="0" smtClean="0">
                <a:latin typeface="Cooper Black" charset="0"/>
                <a:ea typeface="Cooper Black" charset="0"/>
                <a:cs typeface="Cooper Black" charset="0"/>
              </a:rPr>
              <a:t>PERMINTAAN TANGGAPAN (9)</a:t>
            </a:r>
            <a:endParaRPr lang="en-US" sz="4200" b="1" dirty="0">
              <a:latin typeface="Cooper Black" charset="0"/>
              <a:ea typeface="Cooper Black" charset="0"/>
              <a:cs typeface="Cooper Black" charset="0"/>
            </a:endParaRPr>
          </a:p>
        </p:txBody>
      </p:sp>
      <p:sp>
        <p:nvSpPr>
          <p:cNvPr id="4" name="Action Button: Custom 3">
            <a:hlinkClick r:id="" action="ppaction://noaction" highlightClick="1"/>
          </p:cNvPr>
          <p:cNvSpPr/>
          <p:nvPr/>
        </p:nvSpPr>
        <p:spPr>
          <a:xfrm>
            <a:off x="381000" y="2286000"/>
            <a:ext cx="8305800" cy="3429000"/>
          </a:xfrm>
          <a:prstGeom prst="actionButtonBlank">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b="1" i="1" dirty="0" err="1" smtClean="0">
                <a:solidFill>
                  <a:schemeClr val="tx1"/>
                </a:solidFill>
                <a:latin typeface="Times New Roman" charset="0"/>
                <a:ea typeface="Times New Roman" charset="0"/>
                <a:cs typeface="Times New Roman" charset="0"/>
              </a:rPr>
              <a:t>Apakah</a:t>
            </a:r>
            <a:r>
              <a:rPr lang="en-US" sz="3000" b="1" i="1" dirty="0" smtClean="0">
                <a:solidFill>
                  <a:schemeClr val="tx1"/>
                </a:solidFill>
                <a:latin typeface="Times New Roman" charset="0"/>
                <a:ea typeface="Times New Roman" charset="0"/>
                <a:cs typeface="Times New Roman" charset="0"/>
              </a:rPr>
              <a:t> </a:t>
            </a:r>
            <a:r>
              <a:rPr lang="en-US" sz="3000" b="1" i="1" dirty="0" err="1" smtClean="0">
                <a:solidFill>
                  <a:schemeClr val="tx1"/>
                </a:solidFill>
                <a:latin typeface="Times New Roman" charset="0"/>
                <a:ea typeface="Times New Roman" charset="0"/>
                <a:cs typeface="Times New Roman" charset="0"/>
              </a:rPr>
              <a:t>Anda</a:t>
            </a:r>
            <a:r>
              <a:rPr lang="en-US" sz="3000" b="1" i="1" dirty="0" smtClean="0">
                <a:solidFill>
                  <a:schemeClr val="tx1"/>
                </a:solidFill>
                <a:latin typeface="Times New Roman" charset="0"/>
                <a:ea typeface="Times New Roman" charset="0"/>
                <a:cs typeface="Times New Roman" charset="0"/>
              </a:rPr>
              <a:t> </a:t>
            </a:r>
            <a:r>
              <a:rPr lang="en-US" sz="3000" b="1" i="1" dirty="0" err="1" smtClean="0">
                <a:solidFill>
                  <a:schemeClr val="tx1"/>
                </a:solidFill>
                <a:latin typeface="Times New Roman" charset="0"/>
                <a:ea typeface="Times New Roman" charset="0"/>
                <a:cs typeface="Times New Roman" charset="0"/>
              </a:rPr>
              <a:t>setuju</a:t>
            </a:r>
            <a:r>
              <a:rPr lang="en-US" sz="3000" b="1" i="1" dirty="0" smtClean="0">
                <a:solidFill>
                  <a:schemeClr val="tx1"/>
                </a:solidFill>
                <a:latin typeface="Times New Roman" charset="0"/>
                <a:ea typeface="Times New Roman" charset="0"/>
                <a:cs typeface="Times New Roman" charset="0"/>
              </a:rPr>
              <a:t> </a:t>
            </a:r>
            <a:r>
              <a:rPr lang="en-US" sz="3000" b="1" i="1" dirty="0" err="1" smtClean="0">
                <a:solidFill>
                  <a:schemeClr val="tx1"/>
                </a:solidFill>
                <a:latin typeface="Times New Roman" charset="0"/>
                <a:ea typeface="Times New Roman" charset="0"/>
                <a:cs typeface="Times New Roman" charset="0"/>
              </a:rPr>
              <a:t>dengan</a:t>
            </a:r>
            <a:r>
              <a:rPr lang="en-US" sz="3000" b="1" i="1" dirty="0" smtClean="0">
                <a:solidFill>
                  <a:schemeClr val="tx1"/>
                </a:solidFill>
                <a:latin typeface="Times New Roman" charset="0"/>
                <a:ea typeface="Times New Roman" charset="0"/>
                <a:cs typeface="Times New Roman" charset="0"/>
              </a:rPr>
              <a:t> </a:t>
            </a:r>
            <a:r>
              <a:rPr lang="en-US" sz="3000" b="1" i="1" dirty="0" err="1" smtClean="0">
                <a:solidFill>
                  <a:schemeClr val="tx1"/>
                </a:solidFill>
                <a:latin typeface="Times New Roman" charset="0"/>
                <a:ea typeface="Times New Roman" charset="0"/>
                <a:cs typeface="Times New Roman" charset="0"/>
              </a:rPr>
              <a:t>pengaturan</a:t>
            </a:r>
            <a:r>
              <a:rPr lang="en-US" sz="3000" b="1" i="1" dirty="0" smtClean="0">
                <a:solidFill>
                  <a:schemeClr val="tx1"/>
                </a:solidFill>
                <a:latin typeface="Times New Roman" charset="0"/>
                <a:ea typeface="Times New Roman" charset="0"/>
                <a:cs typeface="Times New Roman" charset="0"/>
              </a:rPr>
              <a:t> yang </a:t>
            </a:r>
            <a:r>
              <a:rPr lang="en-US" sz="3000" b="1" i="1" dirty="0" err="1" smtClean="0">
                <a:solidFill>
                  <a:schemeClr val="tx1"/>
                </a:solidFill>
                <a:latin typeface="Times New Roman" charset="0"/>
                <a:ea typeface="Times New Roman" charset="0"/>
                <a:cs typeface="Times New Roman" charset="0"/>
              </a:rPr>
              <a:t>ada</a:t>
            </a:r>
            <a:r>
              <a:rPr lang="en-US" sz="3000" b="1" i="1" dirty="0" smtClean="0">
                <a:solidFill>
                  <a:schemeClr val="tx1"/>
                </a:solidFill>
                <a:latin typeface="Times New Roman" charset="0"/>
                <a:ea typeface="Times New Roman" charset="0"/>
                <a:cs typeface="Times New Roman" charset="0"/>
              </a:rPr>
              <a:t> </a:t>
            </a:r>
            <a:r>
              <a:rPr lang="en-US" sz="3000" b="1" i="1" dirty="0" err="1" smtClean="0">
                <a:solidFill>
                  <a:schemeClr val="tx1"/>
                </a:solidFill>
                <a:latin typeface="Times New Roman" charset="0"/>
                <a:ea typeface="Times New Roman" charset="0"/>
                <a:cs typeface="Times New Roman" charset="0"/>
              </a:rPr>
              <a:t>dalam</a:t>
            </a:r>
            <a:r>
              <a:rPr lang="en-US" sz="3000" b="1" i="1" dirty="0" smtClean="0">
                <a:solidFill>
                  <a:schemeClr val="tx1"/>
                </a:solidFill>
                <a:latin typeface="Times New Roman" charset="0"/>
                <a:ea typeface="Times New Roman" charset="0"/>
                <a:cs typeface="Times New Roman" charset="0"/>
              </a:rPr>
              <a:t> Bab 12 </a:t>
            </a:r>
            <a:r>
              <a:rPr lang="en-US" sz="3000" b="1" i="1" dirty="0" err="1" smtClean="0">
                <a:solidFill>
                  <a:schemeClr val="tx1"/>
                </a:solidFill>
                <a:latin typeface="Times New Roman" charset="0"/>
                <a:ea typeface="Times New Roman" charset="0"/>
                <a:cs typeface="Times New Roman" charset="0"/>
              </a:rPr>
              <a:t>tentang</a:t>
            </a:r>
            <a:r>
              <a:rPr lang="en-US" sz="3000" b="1" i="1" dirty="0" smtClean="0">
                <a:solidFill>
                  <a:schemeClr val="tx1"/>
                </a:solidFill>
                <a:latin typeface="Times New Roman" charset="0"/>
                <a:ea typeface="Times New Roman" charset="0"/>
                <a:cs typeface="Times New Roman" charset="0"/>
              </a:rPr>
              <a:t> </a:t>
            </a:r>
            <a:r>
              <a:rPr lang="en-US" sz="3000" b="1" dirty="0" err="1" smtClean="0">
                <a:solidFill>
                  <a:schemeClr val="tx1"/>
                </a:solidFill>
                <a:latin typeface="Times New Roman" charset="0"/>
                <a:ea typeface="Times New Roman" charset="0"/>
                <a:cs typeface="Times New Roman" charset="0"/>
              </a:rPr>
              <a:t>Aset</a:t>
            </a:r>
            <a:r>
              <a:rPr lang="en-US" sz="3000" b="1" dirty="0" smtClean="0">
                <a:solidFill>
                  <a:schemeClr val="tx1"/>
                </a:solidFill>
                <a:latin typeface="Times New Roman" charset="0"/>
                <a:ea typeface="Times New Roman" charset="0"/>
                <a:cs typeface="Times New Roman" charset="0"/>
              </a:rPr>
              <a:t> </a:t>
            </a:r>
            <a:r>
              <a:rPr lang="en-US" sz="3000" b="1" dirty="0" err="1" smtClean="0">
                <a:solidFill>
                  <a:schemeClr val="tx1"/>
                </a:solidFill>
                <a:latin typeface="Times New Roman" charset="0"/>
                <a:ea typeface="Times New Roman" charset="0"/>
                <a:cs typeface="Times New Roman" charset="0"/>
              </a:rPr>
              <a:t>Takberwujud</a:t>
            </a:r>
            <a:r>
              <a:rPr lang="en-US" sz="3000" b="1" dirty="0" smtClean="0">
                <a:solidFill>
                  <a:schemeClr val="tx1"/>
                </a:solidFill>
                <a:latin typeface="Times New Roman" charset="0"/>
                <a:ea typeface="Times New Roman" charset="0"/>
                <a:cs typeface="Times New Roman" charset="0"/>
              </a:rPr>
              <a:t> </a:t>
            </a:r>
            <a:r>
              <a:rPr lang="en-US" sz="3000" b="1" i="1" dirty="0" smtClean="0">
                <a:solidFill>
                  <a:schemeClr val="tx1"/>
                </a:solidFill>
                <a:latin typeface="Times New Roman" charset="0"/>
                <a:ea typeface="Times New Roman" charset="0"/>
                <a:cs typeface="Times New Roman" charset="0"/>
              </a:rPr>
              <a:t>yang </a:t>
            </a:r>
            <a:r>
              <a:rPr lang="en-US" sz="3000" b="1" i="1" dirty="0" err="1" smtClean="0">
                <a:solidFill>
                  <a:schemeClr val="tx1"/>
                </a:solidFill>
                <a:latin typeface="Times New Roman" charset="0"/>
                <a:ea typeface="Times New Roman" charset="0"/>
                <a:cs typeface="Times New Roman" charset="0"/>
              </a:rPr>
              <a:t>diatur</a:t>
            </a:r>
            <a:r>
              <a:rPr lang="en-US" sz="3000" b="1" i="1" dirty="0" smtClean="0">
                <a:solidFill>
                  <a:schemeClr val="tx1"/>
                </a:solidFill>
                <a:latin typeface="Times New Roman" charset="0"/>
                <a:ea typeface="Times New Roman" charset="0"/>
                <a:cs typeface="Times New Roman" charset="0"/>
              </a:rPr>
              <a:t> </a:t>
            </a:r>
            <a:r>
              <a:rPr lang="en-US" sz="3000" b="1" i="1" dirty="0" err="1" smtClean="0">
                <a:solidFill>
                  <a:schemeClr val="tx1"/>
                </a:solidFill>
                <a:latin typeface="Times New Roman" charset="0"/>
                <a:ea typeface="Times New Roman" charset="0"/>
                <a:cs typeface="Times New Roman" charset="0"/>
              </a:rPr>
              <a:t>dalam</a:t>
            </a:r>
            <a:r>
              <a:rPr lang="en-US" sz="3000" b="1" i="1" dirty="0" smtClean="0">
                <a:solidFill>
                  <a:schemeClr val="tx1"/>
                </a:solidFill>
                <a:latin typeface="Times New Roman" charset="0"/>
                <a:ea typeface="Times New Roman" charset="0"/>
                <a:cs typeface="Times New Roman" charset="0"/>
              </a:rPr>
              <a:t> ED SAK EMKM </a:t>
            </a:r>
            <a:r>
              <a:rPr lang="en-US" sz="3000" b="1" i="1" dirty="0" err="1" smtClean="0">
                <a:solidFill>
                  <a:schemeClr val="tx1"/>
                </a:solidFill>
                <a:latin typeface="Times New Roman" charset="0"/>
                <a:ea typeface="Times New Roman" charset="0"/>
                <a:cs typeface="Times New Roman" charset="0"/>
              </a:rPr>
              <a:t>ini</a:t>
            </a:r>
            <a:r>
              <a:rPr lang="en-US" sz="3000" b="1" i="1" dirty="0" smtClean="0">
                <a:solidFill>
                  <a:schemeClr val="tx1"/>
                </a:solidFill>
                <a:latin typeface="Times New Roman" charset="0"/>
                <a:ea typeface="Times New Roman" charset="0"/>
                <a:cs typeface="Times New Roman" charset="0"/>
              </a:rPr>
              <a:t>?</a:t>
            </a:r>
          </a:p>
          <a:p>
            <a:pPr algn="ctr"/>
            <a:r>
              <a:rPr lang="en-US" sz="3000" b="1" i="1" dirty="0" err="1" smtClean="0">
                <a:solidFill>
                  <a:schemeClr val="tx1"/>
                </a:solidFill>
                <a:latin typeface="Times New Roman" charset="0"/>
                <a:ea typeface="Times New Roman" charset="0"/>
                <a:cs typeface="Times New Roman" charset="0"/>
              </a:rPr>
              <a:t>Jika</a:t>
            </a:r>
            <a:r>
              <a:rPr lang="en-US" sz="3000" b="1" i="1" dirty="0" smtClean="0">
                <a:solidFill>
                  <a:schemeClr val="tx1"/>
                </a:solidFill>
                <a:latin typeface="Times New Roman" charset="0"/>
                <a:ea typeface="Times New Roman" charset="0"/>
                <a:cs typeface="Times New Roman" charset="0"/>
              </a:rPr>
              <a:t> </a:t>
            </a:r>
            <a:r>
              <a:rPr lang="en-US" sz="3000" b="1" i="1" dirty="0" err="1" smtClean="0">
                <a:solidFill>
                  <a:schemeClr val="tx1"/>
                </a:solidFill>
                <a:latin typeface="Times New Roman" charset="0"/>
                <a:ea typeface="Times New Roman" charset="0"/>
                <a:cs typeface="Times New Roman" charset="0"/>
              </a:rPr>
              <a:t>tidak</a:t>
            </a:r>
            <a:r>
              <a:rPr lang="en-US" sz="3000" b="1" i="1" dirty="0" smtClean="0">
                <a:solidFill>
                  <a:schemeClr val="tx1"/>
                </a:solidFill>
                <a:latin typeface="Times New Roman" charset="0"/>
                <a:ea typeface="Times New Roman" charset="0"/>
                <a:cs typeface="Times New Roman" charset="0"/>
              </a:rPr>
              <a:t>, </a:t>
            </a:r>
            <a:r>
              <a:rPr lang="en-US" sz="3000" b="1" i="1" dirty="0" err="1" smtClean="0">
                <a:solidFill>
                  <a:schemeClr val="tx1"/>
                </a:solidFill>
                <a:latin typeface="Times New Roman" charset="0"/>
                <a:ea typeface="Times New Roman" charset="0"/>
                <a:cs typeface="Times New Roman" charset="0"/>
              </a:rPr>
              <a:t>apa</a:t>
            </a:r>
            <a:r>
              <a:rPr lang="en-US" sz="3000" b="1" i="1" dirty="0" smtClean="0">
                <a:solidFill>
                  <a:schemeClr val="tx1"/>
                </a:solidFill>
                <a:latin typeface="Times New Roman" charset="0"/>
                <a:ea typeface="Times New Roman" charset="0"/>
                <a:cs typeface="Times New Roman" charset="0"/>
              </a:rPr>
              <a:t> </a:t>
            </a:r>
            <a:r>
              <a:rPr lang="en-US" sz="3000" b="1" i="1" dirty="0" err="1" smtClean="0">
                <a:solidFill>
                  <a:schemeClr val="tx1"/>
                </a:solidFill>
                <a:latin typeface="Times New Roman" charset="0"/>
                <a:ea typeface="Times New Roman" charset="0"/>
                <a:cs typeface="Times New Roman" charset="0"/>
              </a:rPr>
              <a:t>alasan</a:t>
            </a:r>
            <a:r>
              <a:rPr lang="en-US" sz="3000" b="1" i="1" dirty="0" smtClean="0">
                <a:solidFill>
                  <a:schemeClr val="tx1"/>
                </a:solidFill>
                <a:latin typeface="Times New Roman" charset="0"/>
                <a:ea typeface="Times New Roman" charset="0"/>
                <a:cs typeface="Times New Roman" charset="0"/>
              </a:rPr>
              <a:t> </a:t>
            </a:r>
            <a:r>
              <a:rPr lang="en-US" sz="3000" b="1" i="1" dirty="0" err="1" smtClean="0">
                <a:solidFill>
                  <a:schemeClr val="tx1"/>
                </a:solidFill>
                <a:latin typeface="Times New Roman" charset="0"/>
                <a:ea typeface="Times New Roman" charset="0"/>
                <a:cs typeface="Times New Roman" charset="0"/>
              </a:rPr>
              <a:t>Anda</a:t>
            </a:r>
            <a:r>
              <a:rPr lang="en-US" sz="3000" b="1" i="1" dirty="0" smtClean="0">
                <a:solidFill>
                  <a:schemeClr val="tx1"/>
                </a:solidFill>
                <a:latin typeface="Times New Roman" charset="0"/>
                <a:ea typeface="Times New Roman" charset="0"/>
                <a:cs typeface="Times New Roman" charset="0"/>
              </a:rPr>
              <a:t>?</a:t>
            </a:r>
            <a:endParaRPr lang="en-US" sz="3000" b="1" i="1" dirty="0">
              <a:solidFill>
                <a:schemeClr val="tx1"/>
              </a:solidFill>
              <a:latin typeface="Times New Roman" charset="0"/>
              <a:ea typeface="Times New Roman" charset="0"/>
              <a:cs typeface="Times New Roman" charset="0"/>
            </a:endParaRPr>
          </a:p>
        </p:txBody>
      </p:sp>
    </p:spTree>
    <p:extLst>
      <p:ext uri="{BB962C8B-B14F-4D97-AF65-F5344CB8AC3E}">
        <p14:creationId xmlns:p14="http://schemas.microsoft.com/office/powerpoint/2010/main" val="29351934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Content Placeholder 6"/>
          <p:cNvGraphicFramePr>
            <a:graphicFrameLocks noGrp="1"/>
          </p:cNvGraphicFramePr>
          <p:nvPr>
            <p:ph idx="1"/>
            <p:extLst>
              <p:ext uri="{D42A27DB-BD31-4B8C-83A1-F6EECF244321}">
                <p14:modId xmlns:p14="http://schemas.microsoft.com/office/powerpoint/2010/main" val="1945029758"/>
              </p:ext>
            </p:extLst>
          </p:nvPr>
        </p:nvGraphicFramePr>
        <p:xfrm>
          <a:off x="838200" y="1981200"/>
          <a:ext cx="7620000" cy="429101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Title 3"/>
          <p:cNvSpPr>
            <a:spLocks noGrp="1"/>
          </p:cNvSpPr>
          <p:nvPr>
            <p:ph type="title"/>
          </p:nvPr>
        </p:nvSpPr>
        <p:spPr>
          <a:xfrm>
            <a:off x="2819400" y="1112838"/>
            <a:ext cx="5029200" cy="792162"/>
          </a:xfrm>
        </p:spPr>
        <p:txBody>
          <a:bodyPr/>
          <a:lstStyle/>
          <a:p>
            <a:pPr algn="r"/>
            <a:r>
              <a:rPr lang="en-US" sz="6000" b="1" dirty="0" smtClean="0">
                <a:latin typeface="Cooper Black" charset="0"/>
                <a:ea typeface="Cooper Black" charset="0"/>
                <a:cs typeface="Cooper Black" charset="0"/>
              </a:rPr>
              <a:t> </a:t>
            </a:r>
            <a:r>
              <a:rPr lang="en-US" sz="6000" b="1" dirty="0" err="1" smtClean="0">
                <a:latin typeface="Cooper Black" charset="0"/>
                <a:ea typeface="Cooper Black" charset="0"/>
                <a:cs typeface="Cooper Black" charset="0"/>
              </a:rPr>
              <a:t>Ruang</a:t>
            </a:r>
            <a:r>
              <a:rPr lang="en-US" sz="6000" b="1" dirty="0" smtClean="0">
                <a:latin typeface="Cooper Black" charset="0"/>
                <a:ea typeface="Cooper Black" charset="0"/>
                <a:cs typeface="Cooper Black" charset="0"/>
              </a:rPr>
              <a:t> </a:t>
            </a:r>
            <a:br>
              <a:rPr lang="en-US" sz="6000" b="1" dirty="0" smtClean="0">
                <a:latin typeface="Cooper Black" charset="0"/>
                <a:ea typeface="Cooper Black" charset="0"/>
                <a:cs typeface="Cooper Black" charset="0"/>
              </a:rPr>
            </a:br>
            <a:r>
              <a:rPr lang="en-US" sz="6000" b="1" dirty="0" err="1" smtClean="0">
                <a:latin typeface="Cooper Black" charset="0"/>
                <a:ea typeface="Cooper Black" charset="0"/>
                <a:cs typeface="Cooper Black" charset="0"/>
              </a:rPr>
              <a:t>Lingkup</a:t>
            </a:r>
            <a:r>
              <a:rPr lang="en-US" sz="6000" b="1" dirty="0" smtClean="0">
                <a:latin typeface="Cooper Black" charset="0"/>
                <a:ea typeface="Cooper Black" charset="0"/>
                <a:cs typeface="Cooper Black" charset="0"/>
              </a:rPr>
              <a:t> </a:t>
            </a:r>
            <a:endParaRPr lang="en-US" sz="6000" b="1" dirty="0">
              <a:latin typeface="Cooper Black" charset="0"/>
              <a:ea typeface="Cooper Black" charset="0"/>
              <a:cs typeface="Cooper Black" charset="0"/>
            </a:endParaRPr>
          </a:p>
        </p:txBody>
      </p:sp>
      <p:sp>
        <p:nvSpPr>
          <p:cNvPr id="8" name="TextBox 7"/>
          <p:cNvSpPr txBox="1"/>
          <p:nvPr/>
        </p:nvSpPr>
        <p:spPr>
          <a:xfrm>
            <a:off x="2971800" y="3632537"/>
            <a:ext cx="2590800" cy="1107996"/>
          </a:xfrm>
          <a:prstGeom prst="rect">
            <a:avLst/>
          </a:prstGeom>
          <a:noFill/>
        </p:spPr>
        <p:txBody>
          <a:bodyPr wrap="square" lIns="0" rIns="0" rtlCol="0">
            <a:spAutoFit/>
          </a:bodyPr>
          <a:lstStyle/>
          <a:p>
            <a:pPr algn="ctr"/>
            <a:r>
              <a:rPr lang="en-US" sz="2200" b="1" dirty="0" err="1" smtClean="0">
                <a:solidFill>
                  <a:schemeClr val="tx1"/>
                </a:solidFill>
                <a:latin typeface="Times New Roman" charset="0"/>
                <a:ea typeface="Times New Roman" charset="0"/>
                <a:cs typeface="Times New Roman" charset="0"/>
              </a:rPr>
              <a:t>Setidaknya</a:t>
            </a:r>
            <a:r>
              <a:rPr lang="en-US" sz="2200" b="1" dirty="0" smtClean="0">
                <a:solidFill>
                  <a:schemeClr val="tx1"/>
                </a:solidFill>
                <a:latin typeface="Times New Roman" charset="0"/>
                <a:ea typeface="Times New Roman" charset="0"/>
                <a:cs typeface="Times New Roman" charset="0"/>
              </a:rPr>
              <a:t> </a:t>
            </a:r>
            <a:r>
              <a:rPr lang="en-US" sz="2200" b="1" dirty="0" err="1" smtClean="0">
                <a:solidFill>
                  <a:schemeClr val="tx1"/>
                </a:solidFill>
                <a:latin typeface="Times New Roman" charset="0"/>
                <a:ea typeface="Times New Roman" charset="0"/>
                <a:cs typeface="Times New Roman" charset="0"/>
              </a:rPr>
              <a:t>selama</a:t>
            </a:r>
            <a:r>
              <a:rPr lang="en-US" sz="2200" b="1" dirty="0" smtClean="0">
                <a:solidFill>
                  <a:schemeClr val="tx1"/>
                </a:solidFill>
                <a:latin typeface="Times New Roman" charset="0"/>
                <a:ea typeface="Times New Roman" charset="0"/>
                <a:cs typeface="Times New Roman" charset="0"/>
              </a:rPr>
              <a:t> </a:t>
            </a:r>
          </a:p>
          <a:p>
            <a:pPr algn="ctr"/>
            <a:r>
              <a:rPr lang="en-US" sz="2200" b="1" dirty="0" smtClean="0">
                <a:solidFill>
                  <a:schemeClr val="tx2"/>
                </a:solidFill>
                <a:latin typeface="Times New Roman" charset="0"/>
                <a:ea typeface="Times New Roman" charset="0"/>
                <a:cs typeface="Times New Roman" charset="0"/>
              </a:rPr>
              <a:t>2 </a:t>
            </a:r>
            <a:r>
              <a:rPr lang="en-US" sz="2200" b="1" dirty="0" err="1" smtClean="0">
                <a:solidFill>
                  <a:schemeClr val="tx2"/>
                </a:solidFill>
                <a:latin typeface="Times New Roman" charset="0"/>
                <a:ea typeface="Times New Roman" charset="0"/>
                <a:cs typeface="Times New Roman" charset="0"/>
              </a:rPr>
              <a:t>tahun</a:t>
            </a:r>
            <a:r>
              <a:rPr lang="en-US" sz="2200" b="1" dirty="0" smtClean="0">
                <a:solidFill>
                  <a:schemeClr val="tx2"/>
                </a:solidFill>
                <a:latin typeface="Times New Roman" charset="0"/>
                <a:ea typeface="Times New Roman" charset="0"/>
                <a:cs typeface="Times New Roman" charset="0"/>
              </a:rPr>
              <a:t> </a:t>
            </a:r>
          </a:p>
          <a:p>
            <a:pPr algn="ctr"/>
            <a:r>
              <a:rPr lang="en-US" sz="2200" b="1" dirty="0" err="1" smtClean="0">
                <a:solidFill>
                  <a:schemeClr val="tx1"/>
                </a:solidFill>
                <a:latin typeface="Times New Roman" charset="0"/>
                <a:ea typeface="Times New Roman" charset="0"/>
                <a:cs typeface="Times New Roman" charset="0"/>
              </a:rPr>
              <a:t>berturut-turut</a:t>
            </a:r>
            <a:endParaRPr lang="en-US" sz="2200" b="1" dirty="0">
              <a:solidFill>
                <a:schemeClr val="tx1"/>
              </a:solidFill>
              <a:latin typeface="Times New Roman" charset="0"/>
              <a:ea typeface="Times New Roman" charset="0"/>
              <a:cs typeface="Times New Roman" charset="0"/>
            </a:endParaRPr>
          </a:p>
        </p:txBody>
      </p:sp>
      <p:sp>
        <p:nvSpPr>
          <p:cNvPr id="9" name="Slide Number Placeholder 3"/>
          <p:cNvSpPr>
            <a:spLocks noGrp="1"/>
          </p:cNvSpPr>
          <p:nvPr>
            <p:ph type="sldNum" sz="quarter" idx="10"/>
          </p:nvPr>
        </p:nvSpPr>
        <p:spPr>
          <a:xfrm>
            <a:off x="8135938" y="6371618"/>
            <a:ext cx="550862" cy="365844"/>
          </a:xfrm>
        </p:spPr>
        <p:txBody>
          <a:bodyPr/>
          <a:lstStyle/>
          <a:p>
            <a:pPr>
              <a:defRPr/>
            </a:pPr>
            <a:r>
              <a:rPr lang="en-US" dirty="0" smtClean="0">
                <a:solidFill>
                  <a:schemeClr val="tx1"/>
                </a:solidFill>
              </a:rPr>
              <a:t>5</a:t>
            </a:r>
            <a:endParaRPr lang="en-US" dirty="0">
              <a:solidFill>
                <a:schemeClr val="tx1"/>
              </a:solidFill>
            </a:endParaRPr>
          </a:p>
        </p:txBody>
      </p:sp>
    </p:spTree>
    <p:extLst>
      <p:ext uri="{BB962C8B-B14F-4D97-AF65-F5344CB8AC3E}">
        <p14:creationId xmlns:p14="http://schemas.microsoft.com/office/powerpoint/2010/main" val="1809246694"/>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txBox="1">
            <a:spLocks/>
          </p:cNvSpPr>
          <p:nvPr/>
        </p:nvSpPr>
        <p:spPr>
          <a:xfrm>
            <a:off x="76200" y="1981200"/>
            <a:ext cx="9067800" cy="4291097"/>
          </a:xfrm>
          <a:prstGeom prst="rect">
            <a:avLst/>
          </a:prstGeom>
        </p:spPr>
        <p:txBody>
          <a:bodyPr/>
          <a:lstStyle>
            <a:lvl1pPr marL="342900" indent="-342900" algn="l" rtl="0" fontAlgn="base">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defTabSz="914400" eaLnBrk="1" hangingPunct="1">
              <a:buFont typeface="Arial" panose="020B0604020202020204" pitchFamily="34" charset="0"/>
              <a:buNone/>
            </a:pPr>
            <a:r>
              <a:rPr lang="en-US" sz="4800" smtClean="0">
                <a:solidFill>
                  <a:schemeClr val="tx2">
                    <a:lumMod val="75000"/>
                  </a:schemeClr>
                </a:solidFill>
                <a:latin typeface="Cooper Black" charset="0"/>
                <a:ea typeface="Cooper Black" charset="0"/>
                <a:cs typeface="Cooper Black" charset="0"/>
              </a:rPr>
              <a:t>BAB 1</a:t>
            </a:r>
            <a:r>
              <a:rPr lang="id-ID" sz="4800" smtClean="0">
                <a:solidFill>
                  <a:schemeClr val="tx2">
                    <a:lumMod val="75000"/>
                  </a:schemeClr>
                </a:solidFill>
                <a:latin typeface="Cooper Black" charset="0"/>
                <a:ea typeface="Cooper Black" charset="0"/>
                <a:cs typeface="Cooper Black" charset="0"/>
              </a:rPr>
              <a:t>3</a:t>
            </a:r>
            <a:endParaRPr lang="en-US" sz="4800" dirty="0" smtClean="0">
              <a:solidFill>
                <a:schemeClr val="tx2">
                  <a:lumMod val="75000"/>
                </a:schemeClr>
              </a:solidFill>
              <a:latin typeface="Cooper Black" charset="0"/>
              <a:ea typeface="Cooper Black" charset="0"/>
              <a:cs typeface="Cooper Black" charset="0"/>
            </a:endParaRPr>
          </a:p>
          <a:p>
            <a:pPr marL="0" indent="0" algn="ctr" defTabSz="914400" eaLnBrk="1" hangingPunct="1">
              <a:buFont typeface="Arial" panose="020B0604020202020204" pitchFamily="34" charset="0"/>
              <a:buNone/>
            </a:pPr>
            <a:r>
              <a:rPr lang="id-ID" sz="4800" smtClean="0">
                <a:solidFill>
                  <a:schemeClr val="tx2">
                    <a:lumMod val="75000"/>
                  </a:schemeClr>
                </a:solidFill>
                <a:latin typeface="Cooper Black" charset="0"/>
                <a:ea typeface="Cooper Black" charset="0"/>
                <a:cs typeface="Cooper Black" charset="0"/>
              </a:rPr>
              <a:t>LIABILITAS DAN EKUITAS</a:t>
            </a:r>
            <a:endParaRPr lang="en-US" sz="4800" dirty="0">
              <a:solidFill>
                <a:schemeClr val="tx2">
                  <a:lumMod val="75000"/>
                </a:schemeClr>
              </a:solidFill>
              <a:latin typeface="Cooper Black" charset="0"/>
              <a:ea typeface="Cooper Black" charset="0"/>
              <a:cs typeface="Cooper Black" charset="0"/>
            </a:endParaRPr>
          </a:p>
        </p:txBody>
      </p:sp>
    </p:spTree>
    <p:extLst>
      <p:ext uri="{BB962C8B-B14F-4D97-AF65-F5344CB8AC3E}">
        <p14:creationId xmlns:p14="http://schemas.microsoft.com/office/powerpoint/2010/main" val="711867171"/>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0" indent="0">
              <a:buNone/>
            </a:pPr>
            <a:r>
              <a:rPr lang="id-ID" smtClean="0">
                <a:latin typeface="Times New Roman" charset="0"/>
                <a:ea typeface="Times New Roman" charset="0"/>
                <a:cs typeface="Times New Roman" charset="0"/>
              </a:rPr>
              <a:t>Pengaturan tentang prinsip-prinsip pengakuan, pengukuran, dan penyajian:</a:t>
            </a:r>
            <a:endParaRPr lang="en-US" dirty="0" smtClean="0">
              <a:latin typeface="Times New Roman" charset="0"/>
              <a:ea typeface="Times New Roman" charset="0"/>
              <a:cs typeface="Times New Roman" charset="0"/>
            </a:endParaRPr>
          </a:p>
          <a:p>
            <a:r>
              <a:rPr lang="id-ID" b="1" smtClean="0">
                <a:solidFill>
                  <a:schemeClr val="tx2">
                    <a:lumMod val="75000"/>
                  </a:schemeClr>
                </a:solidFill>
                <a:latin typeface="Times New Roman" charset="0"/>
                <a:ea typeface="Times New Roman" charset="0"/>
                <a:cs typeface="Times New Roman" charset="0"/>
              </a:rPr>
              <a:t>Liabilitas</a:t>
            </a:r>
            <a:r>
              <a:rPr lang="id-ID" smtClean="0">
                <a:latin typeface="Times New Roman" charset="0"/>
                <a:ea typeface="Times New Roman" charset="0"/>
                <a:cs typeface="Times New Roman" charset="0"/>
              </a:rPr>
              <a:t>, kecuali imbalan pascakerja yang akan dibayarkan dalam jangka waktu lebih dari 1 (satu) tahun; dan</a:t>
            </a:r>
            <a:endParaRPr lang="en-US" dirty="0" smtClean="0">
              <a:latin typeface="Times New Roman" charset="0"/>
              <a:ea typeface="Times New Roman" charset="0"/>
              <a:cs typeface="Times New Roman" charset="0"/>
            </a:endParaRPr>
          </a:p>
          <a:p>
            <a:r>
              <a:rPr lang="id-ID" b="1" smtClean="0">
                <a:solidFill>
                  <a:schemeClr val="tx2">
                    <a:lumMod val="75000"/>
                  </a:schemeClr>
                </a:solidFill>
                <a:latin typeface="Times New Roman" charset="0"/>
                <a:ea typeface="Times New Roman" charset="0"/>
                <a:cs typeface="Times New Roman" charset="0"/>
              </a:rPr>
              <a:t>Ekuitas</a:t>
            </a:r>
            <a:r>
              <a:rPr lang="id-ID" smtClean="0">
                <a:latin typeface="Times New Roman" charset="0"/>
                <a:ea typeface="Times New Roman" charset="0"/>
                <a:cs typeface="Times New Roman" charset="0"/>
              </a:rPr>
              <a:t>.</a:t>
            </a:r>
            <a:endParaRPr lang="en-US" dirty="0">
              <a:latin typeface="Times New Roman" charset="0"/>
              <a:ea typeface="Times New Roman" charset="0"/>
              <a:cs typeface="Times New Roman" charset="0"/>
            </a:endParaRPr>
          </a:p>
        </p:txBody>
      </p:sp>
      <p:sp>
        <p:nvSpPr>
          <p:cNvPr id="3" name="Title 2"/>
          <p:cNvSpPr>
            <a:spLocks noGrp="1"/>
          </p:cNvSpPr>
          <p:nvPr>
            <p:ph type="title"/>
          </p:nvPr>
        </p:nvSpPr>
        <p:spPr/>
        <p:txBody>
          <a:bodyPr/>
          <a:lstStyle/>
          <a:p>
            <a:pPr algn="r"/>
            <a:r>
              <a:rPr lang="id-ID" smtClean="0">
                <a:latin typeface="Cooper Black" charset="0"/>
                <a:ea typeface="Cooper Black" charset="0"/>
                <a:cs typeface="Cooper Black" charset="0"/>
              </a:rPr>
              <a:t>Ruang Lingkup</a:t>
            </a:r>
            <a:endParaRPr lang="en-US" dirty="0">
              <a:latin typeface="Cooper Black" charset="0"/>
              <a:ea typeface="Cooper Black" charset="0"/>
              <a:cs typeface="Cooper Black" charset="0"/>
            </a:endParaRPr>
          </a:p>
        </p:txBody>
      </p:sp>
      <p:sp>
        <p:nvSpPr>
          <p:cNvPr id="4" name="Slide Number Placeholder 3"/>
          <p:cNvSpPr>
            <a:spLocks noGrp="1"/>
          </p:cNvSpPr>
          <p:nvPr>
            <p:ph type="sldNum" sz="quarter" idx="10"/>
          </p:nvPr>
        </p:nvSpPr>
        <p:spPr>
          <a:prstGeom prst="rect">
            <a:avLst/>
          </a:prstGeom>
        </p:spPr>
        <p:txBody>
          <a:bodyPr/>
          <a:lstStyle/>
          <a:p>
            <a:pPr>
              <a:defRPr/>
            </a:pPr>
            <a:fld id="{0E5C9E0E-0EF2-4B31-B3CC-9630651E1B18}" type="slidenum">
              <a:rPr lang="en-US" smtClean="0">
                <a:solidFill>
                  <a:schemeClr val="tx1"/>
                </a:solidFill>
              </a:rPr>
              <a:pPr>
                <a:defRPr/>
              </a:pPr>
              <a:t>51</a:t>
            </a:fld>
            <a:endParaRPr lang="en-US" dirty="0">
              <a:solidFill>
                <a:schemeClr val="tx1"/>
              </a:solidFill>
            </a:endParaRPr>
          </a:p>
        </p:txBody>
      </p:sp>
    </p:spTree>
    <p:extLst>
      <p:ext uri="{BB962C8B-B14F-4D97-AF65-F5344CB8AC3E}">
        <p14:creationId xmlns:p14="http://schemas.microsoft.com/office/powerpoint/2010/main" val="2782190593"/>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0" y="1271503"/>
            <a:ext cx="9144000" cy="4291097"/>
          </a:xfrm>
        </p:spPr>
        <p:txBody>
          <a:bodyPr/>
          <a:lstStyle/>
          <a:p>
            <a:r>
              <a:rPr lang="id-ID" sz="2500" smtClean="0">
                <a:latin typeface="Times New Roman" charset="0"/>
                <a:ea typeface="Times New Roman" charset="0"/>
                <a:cs typeface="Times New Roman" charset="0"/>
              </a:rPr>
              <a:t>Liabilitas diakui dalam laporan posisi keuangan jika</a:t>
            </a:r>
            <a:r>
              <a:rPr lang="id-ID" sz="2500" b="1" smtClean="0">
                <a:solidFill>
                  <a:schemeClr val="tx2">
                    <a:lumMod val="75000"/>
                  </a:schemeClr>
                </a:solidFill>
                <a:latin typeface="Times New Roman" charset="0"/>
                <a:ea typeface="Times New Roman" charset="0"/>
                <a:cs typeface="Times New Roman" charset="0"/>
              </a:rPr>
              <a:t> pengeluaran sumber daya yang mengandung manfaat ekonomi dipastikan akan dilakukan untuk menyelesaikan kewajiban entitas </a:t>
            </a:r>
            <a:r>
              <a:rPr lang="id-ID" sz="2500" smtClean="0">
                <a:latin typeface="Times New Roman" charset="0"/>
                <a:ea typeface="Times New Roman" charset="0"/>
                <a:cs typeface="Times New Roman" charset="0"/>
              </a:rPr>
              <a:t>dan</a:t>
            </a:r>
            <a:r>
              <a:rPr lang="id-ID" sz="2500" smtClean="0">
                <a:solidFill>
                  <a:schemeClr val="tx2">
                    <a:lumMod val="75000"/>
                  </a:schemeClr>
                </a:solidFill>
                <a:latin typeface="Times New Roman" charset="0"/>
                <a:ea typeface="Times New Roman" charset="0"/>
                <a:cs typeface="Times New Roman" charset="0"/>
              </a:rPr>
              <a:t> </a:t>
            </a:r>
            <a:r>
              <a:rPr lang="id-ID" sz="2500" smtClean="0">
                <a:latin typeface="Times New Roman" charset="0"/>
                <a:ea typeface="Times New Roman" charset="0"/>
                <a:cs typeface="Times New Roman" charset="0"/>
              </a:rPr>
              <a:t>jumlah yang harus diselesaikan </a:t>
            </a:r>
            <a:r>
              <a:rPr lang="id-ID" sz="2500" b="1" smtClean="0">
                <a:solidFill>
                  <a:schemeClr val="tx2">
                    <a:lumMod val="75000"/>
                  </a:schemeClr>
                </a:solidFill>
                <a:latin typeface="Times New Roman" charset="0"/>
                <a:ea typeface="Times New Roman" charset="0"/>
                <a:cs typeface="Times New Roman" charset="0"/>
              </a:rPr>
              <a:t>dapat diukur dengan andal. </a:t>
            </a:r>
          </a:p>
          <a:p>
            <a:r>
              <a:rPr lang="id-ID" sz="2500" smtClean="0">
                <a:latin typeface="Times New Roman" charset="0"/>
                <a:ea typeface="Times New Roman" charset="0"/>
                <a:cs typeface="Times New Roman" charset="0"/>
              </a:rPr>
              <a:t>Dicatat sebesar </a:t>
            </a:r>
            <a:r>
              <a:rPr lang="id-ID" sz="2500" b="1" smtClean="0">
                <a:solidFill>
                  <a:schemeClr val="tx2">
                    <a:lumMod val="75000"/>
                  </a:schemeClr>
                </a:solidFill>
                <a:latin typeface="Times New Roman" charset="0"/>
                <a:ea typeface="Times New Roman" charset="0"/>
                <a:cs typeface="Times New Roman" charset="0"/>
              </a:rPr>
              <a:t>jumlah yang harus dibayarkan</a:t>
            </a:r>
            <a:r>
              <a:rPr lang="id-ID" sz="2500" smtClean="0">
                <a:solidFill>
                  <a:schemeClr val="tx2">
                    <a:lumMod val="75000"/>
                  </a:schemeClr>
                </a:solidFill>
                <a:latin typeface="Times New Roman" charset="0"/>
                <a:ea typeface="Times New Roman" charset="0"/>
                <a:cs typeface="Times New Roman" charset="0"/>
              </a:rPr>
              <a:t>. </a:t>
            </a:r>
          </a:p>
          <a:p>
            <a:r>
              <a:rPr lang="id-ID" sz="2500" b="1" smtClean="0">
                <a:solidFill>
                  <a:schemeClr val="tx2">
                    <a:lumMod val="75000"/>
                  </a:schemeClr>
                </a:solidFill>
                <a:latin typeface="Times New Roman" charset="0"/>
                <a:ea typeface="Times New Roman" charset="0"/>
                <a:cs typeface="Times New Roman" charset="0"/>
              </a:rPr>
              <a:t>Tidak ada pengakuan provisi dan liabilitas kontinjensi, namun dapat diungkapkan jika material</a:t>
            </a:r>
            <a:r>
              <a:rPr lang="id-ID" sz="2500" smtClean="0">
                <a:solidFill>
                  <a:schemeClr val="tx2">
                    <a:lumMod val="75000"/>
                  </a:schemeClr>
                </a:solidFill>
                <a:latin typeface="Times New Roman" charset="0"/>
                <a:ea typeface="Times New Roman" charset="0"/>
                <a:cs typeface="Times New Roman" charset="0"/>
              </a:rPr>
              <a:t>. </a:t>
            </a:r>
          </a:p>
          <a:p>
            <a:r>
              <a:rPr lang="id-ID" sz="2500" b="1" smtClean="0">
                <a:solidFill>
                  <a:schemeClr val="tx2">
                    <a:lumMod val="75000"/>
                  </a:schemeClr>
                </a:solidFill>
                <a:latin typeface="Times New Roman" charset="0"/>
                <a:ea typeface="Times New Roman" charset="0"/>
                <a:cs typeface="Times New Roman" charset="0"/>
              </a:rPr>
              <a:t>Tidak ada pengakuan aset kontinjensi sebagai aset.</a:t>
            </a:r>
          </a:p>
          <a:p>
            <a:endParaRPr lang="en-US" sz="2500" dirty="0">
              <a:latin typeface="Times New Roman" charset="0"/>
              <a:ea typeface="Times New Roman" charset="0"/>
              <a:cs typeface="Times New Roman" charset="0"/>
            </a:endParaRPr>
          </a:p>
        </p:txBody>
      </p:sp>
      <p:sp>
        <p:nvSpPr>
          <p:cNvPr id="3" name="Title 2"/>
          <p:cNvSpPr>
            <a:spLocks noGrp="1"/>
          </p:cNvSpPr>
          <p:nvPr>
            <p:ph type="title"/>
          </p:nvPr>
        </p:nvSpPr>
        <p:spPr>
          <a:xfrm>
            <a:off x="0" y="5105400"/>
            <a:ext cx="9144000" cy="792162"/>
          </a:xfrm>
        </p:spPr>
        <p:txBody>
          <a:bodyPr/>
          <a:lstStyle/>
          <a:p>
            <a:pPr algn="l"/>
            <a:r>
              <a:rPr lang="id-ID" sz="3500" smtClean="0">
                <a:latin typeface="Cooper Black" charset="0"/>
                <a:ea typeface="Cooper Black" charset="0"/>
                <a:cs typeface="Cooper Black" charset="0"/>
              </a:rPr>
              <a:t>Pengakuan &amp; Pengukuran Liabilitas</a:t>
            </a:r>
            <a:endParaRPr lang="en-US" sz="3500" dirty="0">
              <a:latin typeface="Cooper Black" charset="0"/>
              <a:ea typeface="Cooper Black" charset="0"/>
              <a:cs typeface="Cooper Black" charset="0"/>
            </a:endParaRPr>
          </a:p>
        </p:txBody>
      </p:sp>
      <p:sp>
        <p:nvSpPr>
          <p:cNvPr id="4" name="Slide Number Placeholder 3"/>
          <p:cNvSpPr>
            <a:spLocks noGrp="1"/>
          </p:cNvSpPr>
          <p:nvPr>
            <p:ph type="sldNum" sz="quarter" idx="10"/>
          </p:nvPr>
        </p:nvSpPr>
        <p:spPr>
          <a:prstGeom prst="rect">
            <a:avLst/>
          </a:prstGeom>
        </p:spPr>
        <p:txBody>
          <a:bodyPr/>
          <a:lstStyle/>
          <a:p>
            <a:pPr>
              <a:defRPr/>
            </a:pPr>
            <a:fld id="{0E5C9E0E-0EF2-4B31-B3CC-9630651E1B18}" type="slidenum">
              <a:rPr lang="en-US" smtClean="0">
                <a:solidFill>
                  <a:schemeClr val="tx1"/>
                </a:solidFill>
              </a:rPr>
              <a:pPr>
                <a:defRPr/>
              </a:pPr>
              <a:t>52</a:t>
            </a:fld>
            <a:endParaRPr lang="en-US" dirty="0">
              <a:solidFill>
                <a:schemeClr val="tx1"/>
              </a:solidFill>
            </a:endParaRPr>
          </a:p>
        </p:txBody>
      </p:sp>
    </p:spTree>
    <p:extLst>
      <p:ext uri="{BB962C8B-B14F-4D97-AF65-F5344CB8AC3E}">
        <p14:creationId xmlns:p14="http://schemas.microsoft.com/office/powerpoint/2010/main" val="2673377679"/>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0" y="2033503"/>
            <a:ext cx="9144000" cy="4291097"/>
          </a:xfrm>
        </p:spPr>
        <p:txBody>
          <a:bodyPr/>
          <a:lstStyle/>
          <a:p>
            <a:r>
              <a:rPr lang="id-ID" sz="2500">
                <a:latin typeface="Times New Roman" charset="0"/>
                <a:ea typeface="Times New Roman" charset="0"/>
                <a:cs typeface="Times New Roman" charset="0"/>
              </a:rPr>
              <a:t>Modal yang disetor dapat berupa </a:t>
            </a:r>
            <a:r>
              <a:rPr lang="id-ID" sz="2500" b="1">
                <a:solidFill>
                  <a:schemeClr val="tx2">
                    <a:lumMod val="75000"/>
                  </a:schemeClr>
                </a:solidFill>
                <a:latin typeface="Times New Roman" charset="0"/>
                <a:ea typeface="Times New Roman" charset="0"/>
                <a:cs typeface="Times New Roman" charset="0"/>
              </a:rPr>
              <a:t>kas atau setara kas atau aset nonkas yang dicatat sesuai dengan peraturan perundangan yang berlaku</a:t>
            </a:r>
            <a:r>
              <a:rPr lang="id-ID" sz="2500">
                <a:latin typeface="Times New Roman" charset="0"/>
                <a:ea typeface="Times New Roman" charset="0"/>
                <a:cs typeface="Times New Roman" charset="0"/>
              </a:rPr>
              <a:t>. </a:t>
            </a:r>
          </a:p>
          <a:p>
            <a:pPr lvl="1"/>
            <a:r>
              <a:rPr lang="id-ID" sz="2100" b="1" smtClean="0">
                <a:latin typeface="Times New Roman" charset="0"/>
                <a:ea typeface="Times New Roman" charset="0"/>
                <a:cs typeface="Times New Roman" charset="0"/>
              </a:rPr>
              <a:t>Berbentuk PT</a:t>
            </a:r>
            <a:r>
              <a:rPr lang="id-ID" sz="2100" smtClean="0">
                <a:latin typeface="Times New Roman" charset="0"/>
                <a:ea typeface="Times New Roman" charset="0"/>
                <a:cs typeface="Times New Roman" charset="0"/>
              </a:rPr>
              <a:t>: akun tambahan modal disetor disajikan untuk setiap kelebihan setoran modal atas nilai nominal saham.</a:t>
            </a:r>
          </a:p>
          <a:p>
            <a:pPr lvl="1"/>
            <a:r>
              <a:rPr lang="id-ID" sz="2100" b="1" smtClean="0">
                <a:latin typeface="Times New Roman" charset="0"/>
                <a:ea typeface="Times New Roman" charset="0"/>
                <a:cs typeface="Times New Roman" charset="0"/>
              </a:rPr>
              <a:t>Berbentuk non-PT</a:t>
            </a:r>
            <a:r>
              <a:rPr lang="id-ID" sz="2100" smtClean="0">
                <a:latin typeface="Times New Roman" charset="0"/>
                <a:ea typeface="Times New Roman" charset="0"/>
                <a:cs typeface="Times New Roman" charset="0"/>
              </a:rPr>
              <a:t>: ekuitas diakui dan diukur sesuai dengan peraturan perundangan yang berlaku untuk badan usaha tersebut. </a:t>
            </a:r>
            <a:endParaRPr lang="en-US" sz="2100" dirty="0">
              <a:latin typeface="Times New Roman" charset="0"/>
              <a:ea typeface="Times New Roman" charset="0"/>
              <a:cs typeface="Times New Roman" charset="0"/>
            </a:endParaRPr>
          </a:p>
        </p:txBody>
      </p:sp>
      <p:sp>
        <p:nvSpPr>
          <p:cNvPr id="3" name="Title 2"/>
          <p:cNvSpPr>
            <a:spLocks noGrp="1"/>
          </p:cNvSpPr>
          <p:nvPr>
            <p:ph type="title"/>
          </p:nvPr>
        </p:nvSpPr>
        <p:spPr>
          <a:xfrm>
            <a:off x="990600" y="1066800"/>
            <a:ext cx="8229600" cy="792162"/>
          </a:xfrm>
        </p:spPr>
        <p:txBody>
          <a:bodyPr/>
          <a:lstStyle/>
          <a:p>
            <a:pPr algn="l"/>
            <a:r>
              <a:rPr lang="id-ID" sz="3600" smtClean="0">
                <a:latin typeface="Cooper Black" charset="0"/>
                <a:ea typeface="Cooper Black" charset="0"/>
                <a:cs typeface="Cooper Black" charset="0"/>
              </a:rPr>
              <a:t>Pengakuan &amp; Pengukuran Ekuitas</a:t>
            </a:r>
            <a:endParaRPr lang="en-US" sz="3600" dirty="0">
              <a:latin typeface="Cooper Black" charset="0"/>
              <a:ea typeface="Cooper Black" charset="0"/>
              <a:cs typeface="Cooper Black" charset="0"/>
            </a:endParaRPr>
          </a:p>
        </p:txBody>
      </p:sp>
      <p:sp>
        <p:nvSpPr>
          <p:cNvPr id="4" name="Slide Number Placeholder 3"/>
          <p:cNvSpPr>
            <a:spLocks noGrp="1"/>
          </p:cNvSpPr>
          <p:nvPr>
            <p:ph type="sldNum" sz="quarter" idx="10"/>
          </p:nvPr>
        </p:nvSpPr>
        <p:spPr>
          <a:prstGeom prst="rect">
            <a:avLst/>
          </a:prstGeom>
        </p:spPr>
        <p:txBody>
          <a:bodyPr/>
          <a:lstStyle/>
          <a:p>
            <a:pPr>
              <a:defRPr/>
            </a:pPr>
            <a:fld id="{0E5C9E0E-0EF2-4B31-B3CC-9630651E1B18}" type="slidenum">
              <a:rPr lang="en-US" smtClean="0">
                <a:solidFill>
                  <a:schemeClr val="tx1"/>
                </a:solidFill>
              </a:rPr>
              <a:pPr>
                <a:defRPr/>
              </a:pPr>
              <a:t>53</a:t>
            </a:fld>
            <a:endParaRPr lang="en-US" dirty="0">
              <a:solidFill>
                <a:schemeClr val="tx1"/>
              </a:solidFill>
            </a:endParaRPr>
          </a:p>
        </p:txBody>
      </p:sp>
    </p:spTree>
    <p:extLst>
      <p:ext uri="{BB962C8B-B14F-4D97-AF65-F5344CB8AC3E}">
        <p14:creationId xmlns:p14="http://schemas.microsoft.com/office/powerpoint/2010/main" val="3014622919"/>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0" y="2033503"/>
            <a:ext cx="9144000" cy="2081297"/>
          </a:xfrm>
        </p:spPr>
        <p:txBody>
          <a:bodyPr/>
          <a:lstStyle/>
          <a:p>
            <a:r>
              <a:rPr lang="id-ID" sz="2500" b="1" smtClean="0">
                <a:solidFill>
                  <a:schemeClr val="tx2">
                    <a:lumMod val="75000"/>
                  </a:schemeClr>
                </a:solidFill>
                <a:latin typeface="Times New Roman" charset="0"/>
                <a:ea typeface="Times New Roman" charset="0"/>
                <a:cs typeface="Times New Roman" charset="0"/>
              </a:rPr>
              <a:t>Liabilitas disajikan </a:t>
            </a:r>
            <a:r>
              <a:rPr lang="id-ID" sz="2500" smtClean="0">
                <a:latin typeface="Times New Roman" charset="0"/>
                <a:ea typeface="Times New Roman" charset="0"/>
                <a:cs typeface="Times New Roman" charset="0"/>
              </a:rPr>
              <a:t>dalam</a:t>
            </a:r>
            <a:r>
              <a:rPr lang="id-ID" sz="2500" b="1" smtClean="0">
                <a:solidFill>
                  <a:schemeClr val="tx2">
                    <a:lumMod val="75000"/>
                  </a:schemeClr>
                </a:solidFill>
                <a:latin typeface="Times New Roman" charset="0"/>
                <a:ea typeface="Times New Roman" charset="0"/>
                <a:cs typeface="Times New Roman" charset="0"/>
              </a:rPr>
              <a:t> kelompok liabilitas </a:t>
            </a:r>
            <a:r>
              <a:rPr lang="id-ID" sz="2500" smtClean="0">
                <a:latin typeface="Times New Roman" charset="0"/>
                <a:ea typeface="Times New Roman" charset="0"/>
                <a:cs typeface="Times New Roman" charset="0"/>
              </a:rPr>
              <a:t>dalam laporan posisi keuangan.</a:t>
            </a:r>
          </a:p>
          <a:p>
            <a:r>
              <a:rPr lang="id-ID" sz="2500" b="1" smtClean="0">
                <a:solidFill>
                  <a:schemeClr val="tx2">
                    <a:lumMod val="75000"/>
                  </a:schemeClr>
                </a:solidFill>
                <a:latin typeface="Times New Roman" charset="0"/>
                <a:ea typeface="Times New Roman" charset="0"/>
                <a:cs typeface="Times New Roman" charset="0"/>
              </a:rPr>
              <a:t>Modal saham, tambahan modal disetor, dan saldo laba rugi</a:t>
            </a:r>
            <a:r>
              <a:rPr lang="id-ID" sz="2500" smtClean="0">
                <a:latin typeface="Times New Roman" charset="0"/>
                <a:ea typeface="Times New Roman" charset="0"/>
                <a:cs typeface="Times New Roman" charset="0"/>
              </a:rPr>
              <a:t> disajikan dalam </a:t>
            </a:r>
            <a:r>
              <a:rPr lang="id-ID" sz="2500" b="1" smtClean="0">
                <a:solidFill>
                  <a:schemeClr val="tx2">
                    <a:lumMod val="75000"/>
                  </a:schemeClr>
                </a:solidFill>
                <a:latin typeface="Times New Roman" charset="0"/>
                <a:ea typeface="Times New Roman" charset="0"/>
                <a:cs typeface="Times New Roman" charset="0"/>
              </a:rPr>
              <a:t>kelompok ekuitas </a:t>
            </a:r>
            <a:r>
              <a:rPr lang="id-ID" sz="2500" smtClean="0">
                <a:latin typeface="Times New Roman" charset="0"/>
                <a:ea typeface="Times New Roman" charset="0"/>
                <a:cs typeface="Times New Roman" charset="0"/>
              </a:rPr>
              <a:t>dalam laporan posisi keuangan.</a:t>
            </a:r>
          </a:p>
          <a:p>
            <a:pPr marL="0" indent="0">
              <a:buNone/>
            </a:pPr>
            <a:endParaRPr lang="en-US" sz="2100" dirty="0">
              <a:latin typeface="Times New Roman" charset="0"/>
              <a:ea typeface="Times New Roman" charset="0"/>
              <a:cs typeface="Times New Roman" charset="0"/>
            </a:endParaRPr>
          </a:p>
        </p:txBody>
      </p:sp>
      <p:sp>
        <p:nvSpPr>
          <p:cNvPr id="3" name="Title 2"/>
          <p:cNvSpPr>
            <a:spLocks noGrp="1"/>
          </p:cNvSpPr>
          <p:nvPr>
            <p:ph type="title"/>
          </p:nvPr>
        </p:nvSpPr>
        <p:spPr>
          <a:xfrm>
            <a:off x="990600" y="1066800"/>
            <a:ext cx="8229600" cy="792162"/>
          </a:xfrm>
        </p:spPr>
        <p:txBody>
          <a:bodyPr/>
          <a:lstStyle/>
          <a:p>
            <a:pPr algn="r"/>
            <a:r>
              <a:rPr lang="id-ID" sz="3600" smtClean="0">
                <a:latin typeface="Cooper Black" charset="0"/>
                <a:ea typeface="Cooper Black" charset="0"/>
                <a:cs typeface="Cooper Black" charset="0"/>
              </a:rPr>
              <a:t>Penyajian Liabilitas &amp; Ekuitas</a:t>
            </a:r>
            <a:endParaRPr lang="en-US" sz="3600" dirty="0">
              <a:latin typeface="Cooper Black" charset="0"/>
              <a:ea typeface="Cooper Black" charset="0"/>
              <a:cs typeface="Cooper Black" charset="0"/>
            </a:endParaRPr>
          </a:p>
        </p:txBody>
      </p:sp>
      <p:sp>
        <p:nvSpPr>
          <p:cNvPr id="4" name="Slide Number Placeholder 3"/>
          <p:cNvSpPr>
            <a:spLocks noGrp="1"/>
          </p:cNvSpPr>
          <p:nvPr>
            <p:ph type="sldNum" sz="quarter" idx="10"/>
          </p:nvPr>
        </p:nvSpPr>
        <p:spPr>
          <a:prstGeom prst="rect">
            <a:avLst/>
          </a:prstGeom>
        </p:spPr>
        <p:txBody>
          <a:bodyPr/>
          <a:lstStyle/>
          <a:p>
            <a:pPr>
              <a:defRPr/>
            </a:pPr>
            <a:fld id="{0E5C9E0E-0EF2-4B31-B3CC-9630651E1B18}" type="slidenum">
              <a:rPr lang="en-US" smtClean="0">
                <a:solidFill>
                  <a:schemeClr val="tx1"/>
                </a:solidFill>
              </a:rPr>
              <a:pPr>
                <a:defRPr/>
              </a:pPr>
              <a:t>54</a:t>
            </a:fld>
            <a:endParaRPr lang="en-US" dirty="0">
              <a:solidFill>
                <a:schemeClr val="tx1"/>
              </a:solidFill>
            </a:endParaRPr>
          </a:p>
        </p:txBody>
      </p:sp>
    </p:spTree>
    <p:extLst>
      <p:ext uri="{BB962C8B-B14F-4D97-AF65-F5344CB8AC3E}">
        <p14:creationId xmlns:p14="http://schemas.microsoft.com/office/powerpoint/2010/main" val="2010924171"/>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3"/>
          <p:cNvSpPr txBox="1">
            <a:spLocks/>
          </p:cNvSpPr>
          <p:nvPr/>
        </p:nvSpPr>
        <p:spPr bwMode="auto">
          <a:xfrm>
            <a:off x="-152400" y="1265238"/>
            <a:ext cx="9601200" cy="792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fontAlgn="base">
              <a:spcBef>
                <a:spcPct val="0"/>
              </a:spcBef>
              <a:spcAft>
                <a:spcPct val="0"/>
              </a:spcAft>
              <a:defRPr sz="4400" kern="1200">
                <a:solidFill>
                  <a:schemeClr val="tx1"/>
                </a:solidFill>
                <a:latin typeface="Times New Roman" pitchFamily="18" charset="0"/>
                <a:ea typeface="+mj-ea"/>
                <a:cs typeface="Times New Roman" pitchFamily="18" charset="0"/>
              </a:defRPr>
            </a:lvl1pPr>
            <a:lvl2pPr algn="ctr" rtl="0" fontAlgn="base">
              <a:spcBef>
                <a:spcPct val="0"/>
              </a:spcBef>
              <a:spcAft>
                <a:spcPct val="0"/>
              </a:spcAft>
              <a:defRPr sz="4400">
                <a:solidFill>
                  <a:schemeClr val="tx1"/>
                </a:solidFill>
                <a:latin typeface="Calibri" panose="020F0502020204030204" pitchFamily="34" charset="0"/>
              </a:defRPr>
            </a:lvl2pPr>
            <a:lvl3pPr algn="ctr" rtl="0" fontAlgn="base">
              <a:spcBef>
                <a:spcPct val="0"/>
              </a:spcBef>
              <a:spcAft>
                <a:spcPct val="0"/>
              </a:spcAft>
              <a:defRPr sz="4400">
                <a:solidFill>
                  <a:schemeClr val="tx1"/>
                </a:solidFill>
                <a:latin typeface="Calibri" panose="020F0502020204030204" pitchFamily="34" charset="0"/>
              </a:defRPr>
            </a:lvl3pPr>
            <a:lvl4pPr algn="ctr" rtl="0" fontAlgn="base">
              <a:spcBef>
                <a:spcPct val="0"/>
              </a:spcBef>
              <a:spcAft>
                <a:spcPct val="0"/>
              </a:spcAft>
              <a:defRPr sz="4400">
                <a:solidFill>
                  <a:schemeClr val="tx1"/>
                </a:solidFill>
                <a:latin typeface="Calibri" panose="020F0502020204030204" pitchFamily="34" charset="0"/>
              </a:defRPr>
            </a:lvl4pPr>
            <a:lvl5pPr algn="ctr" rtl="0" fontAlgn="base">
              <a:spcBef>
                <a:spcPct val="0"/>
              </a:spcBef>
              <a:spcAft>
                <a:spcPct val="0"/>
              </a:spcAft>
              <a:defRPr sz="4400">
                <a:solidFill>
                  <a:schemeClr val="tx1"/>
                </a:solidFill>
                <a:latin typeface="Calibri" panose="020F0502020204030204" pitchFamily="34" charset="0"/>
              </a:defRPr>
            </a:lvl5pPr>
            <a:lvl6pPr marL="457200" algn="ctr" rtl="0" fontAlgn="base">
              <a:spcBef>
                <a:spcPct val="0"/>
              </a:spcBef>
              <a:spcAft>
                <a:spcPct val="0"/>
              </a:spcAft>
              <a:defRPr sz="4400">
                <a:solidFill>
                  <a:schemeClr val="tx1"/>
                </a:solidFill>
                <a:latin typeface="Calibri" panose="020F0502020204030204" pitchFamily="34" charset="0"/>
              </a:defRPr>
            </a:lvl6pPr>
            <a:lvl7pPr marL="914400" algn="ctr" rtl="0" fontAlgn="base">
              <a:spcBef>
                <a:spcPct val="0"/>
              </a:spcBef>
              <a:spcAft>
                <a:spcPct val="0"/>
              </a:spcAft>
              <a:defRPr sz="4400">
                <a:solidFill>
                  <a:schemeClr val="tx1"/>
                </a:solidFill>
                <a:latin typeface="Calibri" panose="020F0502020204030204" pitchFamily="34" charset="0"/>
              </a:defRPr>
            </a:lvl7pPr>
            <a:lvl8pPr marL="1371600" algn="ctr" rtl="0" fontAlgn="base">
              <a:spcBef>
                <a:spcPct val="0"/>
              </a:spcBef>
              <a:spcAft>
                <a:spcPct val="0"/>
              </a:spcAft>
              <a:defRPr sz="4400">
                <a:solidFill>
                  <a:schemeClr val="tx1"/>
                </a:solidFill>
                <a:latin typeface="Calibri" panose="020F0502020204030204" pitchFamily="34" charset="0"/>
              </a:defRPr>
            </a:lvl8pPr>
            <a:lvl9pPr marL="1828800" algn="ctr" rtl="0" fontAlgn="base">
              <a:spcBef>
                <a:spcPct val="0"/>
              </a:spcBef>
              <a:spcAft>
                <a:spcPct val="0"/>
              </a:spcAft>
              <a:defRPr sz="4400">
                <a:solidFill>
                  <a:schemeClr val="tx1"/>
                </a:solidFill>
                <a:latin typeface="Calibri" panose="020F0502020204030204" pitchFamily="34" charset="0"/>
              </a:defRPr>
            </a:lvl9pPr>
          </a:lstStyle>
          <a:p>
            <a:pPr defTabSz="914400" eaLnBrk="1" hangingPunct="1"/>
            <a:r>
              <a:rPr lang="en-US" sz="4200" b="1" dirty="0" smtClean="0">
                <a:latin typeface="Cooper Black" charset="0"/>
                <a:ea typeface="Cooper Black" charset="0"/>
                <a:cs typeface="Cooper Black" charset="0"/>
              </a:rPr>
              <a:t>PERMINTAAN </a:t>
            </a:r>
            <a:r>
              <a:rPr lang="en-US" sz="4200" b="1" smtClean="0">
                <a:latin typeface="Cooper Black" charset="0"/>
                <a:ea typeface="Cooper Black" charset="0"/>
                <a:cs typeface="Cooper Black" charset="0"/>
              </a:rPr>
              <a:t>TANGGAPAN </a:t>
            </a:r>
            <a:endParaRPr lang="en-US" sz="4200" b="1" dirty="0">
              <a:latin typeface="Cooper Black" charset="0"/>
              <a:ea typeface="Cooper Black" charset="0"/>
              <a:cs typeface="Cooper Black" charset="0"/>
            </a:endParaRPr>
          </a:p>
        </p:txBody>
      </p:sp>
      <p:sp>
        <p:nvSpPr>
          <p:cNvPr id="4" name="Action Button: Custom 3">
            <a:hlinkClick r:id="" action="ppaction://noaction" highlightClick="1"/>
          </p:cNvPr>
          <p:cNvSpPr/>
          <p:nvPr/>
        </p:nvSpPr>
        <p:spPr>
          <a:xfrm>
            <a:off x="381000" y="2133600"/>
            <a:ext cx="8305800" cy="3429000"/>
          </a:xfrm>
          <a:prstGeom prst="actionButtonBlank">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b="1" i="1" dirty="0" err="1" smtClean="0">
                <a:solidFill>
                  <a:schemeClr val="tx1"/>
                </a:solidFill>
                <a:latin typeface="Times New Roman" charset="0"/>
                <a:ea typeface="Times New Roman" charset="0"/>
                <a:cs typeface="Times New Roman" charset="0"/>
              </a:rPr>
              <a:t>Apakah</a:t>
            </a:r>
            <a:r>
              <a:rPr lang="en-US" sz="3000" b="1" i="1" dirty="0" smtClean="0">
                <a:solidFill>
                  <a:schemeClr val="tx1"/>
                </a:solidFill>
                <a:latin typeface="Times New Roman" charset="0"/>
                <a:ea typeface="Times New Roman" charset="0"/>
                <a:cs typeface="Times New Roman" charset="0"/>
              </a:rPr>
              <a:t> </a:t>
            </a:r>
            <a:r>
              <a:rPr lang="en-US" sz="3000" b="1" i="1" dirty="0" err="1" smtClean="0">
                <a:solidFill>
                  <a:schemeClr val="tx1"/>
                </a:solidFill>
                <a:latin typeface="Times New Roman" charset="0"/>
                <a:ea typeface="Times New Roman" charset="0"/>
                <a:cs typeface="Times New Roman" charset="0"/>
              </a:rPr>
              <a:t>Anda</a:t>
            </a:r>
            <a:r>
              <a:rPr lang="en-US" sz="3000" b="1" i="1" dirty="0" smtClean="0">
                <a:solidFill>
                  <a:schemeClr val="tx1"/>
                </a:solidFill>
                <a:latin typeface="Times New Roman" charset="0"/>
                <a:ea typeface="Times New Roman" charset="0"/>
                <a:cs typeface="Times New Roman" charset="0"/>
              </a:rPr>
              <a:t> </a:t>
            </a:r>
            <a:r>
              <a:rPr lang="en-US" sz="3000" b="1" i="1" dirty="0" err="1" smtClean="0">
                <a:solidFill>
                  <a:schemeClr val="tx1"/>
                </a:solidFill>
                <a:latin typeface="Times New Roman" charset="0"/>
                <a:ea typeface="Times New Roman" charset="0"/>
                <a:cs typeface="Times New Roman" charset="0"/>
              </a:rPr>
              <a:t>setuju</a:t>
            </a:r>
            <a:r>
              <a:rPr lang="en-US" sz="3000" b="1" i="1" dirty="0" smtClean="0">
                <a:solidFill>
                  <a:schemeClr val="tx1"/>
                </a:solidFill>
                <a:latin typeface="Times New Roman" charset="0"/>
                <a:ea typeface="Times New Roman" charset="0"/>
                <a:cs typeface="Times New Roman" charset="0"/>
              </a:rPr>
              <a:t> </a:t>
            </a:r>
            <a:r>
              <a:rPr lang="en-US" sz="3000" b="1" i="1" dirty="0" err="1" smtClean="0">
                <a:solidFill>
                  <a:schemeClr val="tx1"/>
                </a:solidFill>
                <a:latin typeface="Times New Roman" charset="0"/>
                <a:ea typeface="Times New Roman" charset="0"/>
                <a:cs typeface="Times New Roman" charset="0"/>
              </a:rPr>
              <a:t>dengan</a:t>
            </a:r>
            <a:r>
              <a:rPr lang="en-US" sz="3000" b="1" i="1" dirty="0" smtClean="0">
                <a:solidFill>
                  <a:schemeClr val="tx1"/>
                </a:solidFill>
                <a:latin typeface="Times New Roman" charset="0"/>
                <a:ea typeface="Times New Roman" charset="0"/>
                <a:cs typeface="Times New Roman" charset="0"/>
              </a:rPr>
              <a:t> </a:t>
            </a:r>
            <a:r>
              <a:rPr lang="en-US" sz="3000" b="1" i="1" dirty="0" err="1" smtClean="0">
                <a:solidFill>
                  <a:schemeClr val="tx1"/>
                </a:solidFill>
                <a:latin typeface="Times New Roman" charset="0"/>
                <a:ea typeface="Times New Roman" charset="0"/>
                <a:cs typeface="Times New Roman" charset="0"/>
              </a:rPr>
              <a:t>pengaturan</a:t>
            </a:r>
            <a:r>
              <a:rPr lang="en-US" sz="3000" b="1" i="1" dirty="0" smtClean="0">
                <a:solidFill>
                  <a:schemeClr val="tx1"/>
                </a:solidFill>
                <a:latin typeface="Times New Roman" charset="0"/>
                <a:ea typeface="Times New Roman" charset="0"/>
                <a:cs typeface="Times New Roman" charset="0"/>
              </a:rPr>
              <a:t> yang </a:t>
            </a:r>
            <a:r>
              <a:rPr lang="en-US" sz="3000" b="1" i="1" dirty="0" err="1" smtClean="0">
                <a:solidFill>
                  <a:schemeClr val="tx1"/>
                </a:solidFill>
                <a:latin typeface="Times New Roman" charset="0"/>
                <a:ea typeface="Times New Roman" charset="0"/>
                <a:cs typeface="Times New Roman" charset="0"/>
              </a:rPr>
              <a:t>ada</a:t>
            </a:r>
            <a:r>
              <a:rPr lang="en-US" sz="3000" b="1" i="1" dirty="0" smtClean="0">
                <a:solidFill>
                  <a:schemeClr val="tx1"/>
                </a:solidFill>
                <a:latin typeface="Times New Roman" charset="0"/>
                <a:ea typeface="Times New Roman" charset="0"/>
                <a:cs typeface="Times New Roman" charset="0"/>
              </a:rPr>
              <a:t> </a:t>
            </a:r>
            <a:r>
              <a:rPr lang="en-US" sz="3000" b="1" i="1" dirty="0" err="1" smtClean="0">
                <a:solidFill>
                  <a:schemeClr val="tx1"/>
                </a:solidFill>
                <a:latin typeface="Times New Roman" charset="0"/>
                <a:ea typeface="Times New Roman" charset="0"/>
                <a:cs typeface="Times New Roman" charset="0"/>
              </a:rPr>
              <a:t>dalam</a:t>
            </a:r>
            <a:r>
              <a:rPr lang="en-US" sz="3000" b="1" i="1" dirty="0" smtClean="0">
                <a:solidFill>
                  <a:schemeClr val="tx1"/>
                </a:solidFill>
                <a:latin typeface="Times New Roman" charset="0"/>
                <a:ea typeface="Times New Roman" charset="0"/>
                <a:cs typeface="Times New Roman" charset="0"/>
              </a:rPr>
              <a:t> </a:t>
            </a:r>
            <a:r>
              <a:rPr lang="en-US" sz="3000" b="1" i="1" smtClean="0">
                <a:solidFill>
                  <a:schemeClr val="tx1"/>
                </a:solidFill>
                <a:latin typeface="Times New Roman" charset="0"/>
                <a:ea typeface="Times New Roman" charset="0"/>
                <a:cs typeface="Times New Roman" charset="0"/>
              </a:rPr>
              <a:t>Bab 1</a:t>
            </a:r>
            <a:r>
              <a:rPr lang="id-ID" sz="3000" b="1" i="1" smtClean="0">
                <a:solidFill>
                  <a:schemeClr val="tx1"/>
                </a:solidFill>
                <a:latin typeface="Times New Roman" charset="0"/>
                <a:ea typeface="Times New Roman" charset="0"/>
                <a:cs typeface="Times New Roman" charset="0"/>
              </a:rPr>
              <a:t>3</a:t>
            </a:r>
            <a:r>
              <a:rPr lang="en-US" sz="3000" b="1" i="1" smtClean="0">
                <a:solidFill>
                  <a:schemeClr val="tx1"/>
                </a:solidFill>
                <a:latin typeface="Times New Roman" charset="0"/>
                <a:ea typeface="Times New Roman" charset="0"/>
                <a:cs typeface="Times New Roman" charset="0"/>
              </a:rPr>
              <a:t> </a:t>
            </a:r>
            <a:r>
              <a:rPr lang="en-US" sz="3000" b="1" i="1" err="1" smtClean="0">
                <a:solidFill>
                  <a:schemeClr val="tx1"/>
                </a:solidFill>
                <a:latin typeface="Times New Roman" charset="0"/>
                <a:ea typeface="Times New Roman" charset="0"/>
                <a:cs typeface="Times New Roman" charset="0"/>
              </a:rPr>
              <a:t>tentang</a:t>
            </a:r>
            <a:r>
              <a:rPr lang="en-US" sz="3000" b="1" i="1" smtClean="0">
                <a:solidFill>
                  <a:schemeClr val="tx1"/>
                </a:solidFill>
                <a:latin typeface="Times New Roman" charset="0"/>
                <a:ea typeface="Times New Roman" charset="0"/>
                <a:cs typeface="Times New Roman" charset="0"/>
              </a:rPr>
              <a:t> </a:t>
            </a:r>
            <a:r>
              <a:rPr lang="id-ID" sz="3000" b="1" smtClean="0">
                <a:solidFill>
                  <a:schemeClr val="tx1"/>
                </a:solidFill>
                <a:latin typeface="Times New Roman" charset="0"/>
                <a:ea typeface="Times New Roman" charset="0"/>
                <a:cs typeface="Times New Roman" charset="0"/>
              </a:rPr>
              <a:t>Liabilitas dan Ekuitas </a:t>
            </a:r>
            <a:r>
              <a:rPr lang="en-US" sz="3000" b="1" i="1" smtClean="0">
                <a:solidFill>
                  <a:schemeClr val="tx1"/>
                </a:solidFill>
                <a:latin typeface="Times New Roman" charset="0"/>
                <a:ea typeface="Times New Roman" charset="0"/>
                <a:cs typeface="Times New Roman" charset="0"/>
              </a:rPr>
              <a:t>yang </a:t>
            </a:r>
            <a:r>
              <a:rPr lang="en-US" sz="3000" b="1" i="1" dirty="0" err="1" smtClean="0">
                <a:solidFill>
                  <a:schemeClr val="tx1"/>
                </a:solidFill>
                <a:latin typeface="Times New Roman" charset="0"/>
                <a:ea typeface="Times New Roman" charset="0"/>
                <a:cs typeface="Times New Roman" charset="0"/>
              </a:rPr>
              <a:t>diatur</a:t>
            </a:r>
            <a:r>
              <a:rPr lang="en-US" sz="3000" b="1" i="1" dirty="0" smtClean="0">
                <a:solidFill>
                  <a:schemeClr val="tx1"/>
                </a:solidFill>
                <a:latin typeface="Times New Roman" charset="0"/>
                <a:ea typeface="Times New Roman" charset="0"/>
                <a:cs typeface="Times New Roman" charset="0"/>
              </a:rPr>
              <a:t> </a:t>
            </a:r>
            <a:r>
              <a:rPr lang="en-US" sz="3000" b="1" i="1" dirty="0" err="1" smtClean="0">
                <a:solidFill>
                  <a:schemeClr val="tx1"/>
                </a:solidFill>
                <a:latin typeface="Times New Roman" charset="0"/>
                <a:ea typeface="Times New Roman" charset="0"/>
                <a:cs typeface="Times New Roman" charset="0"/>
              </a:rPr>
              <a:t>dalam</a:t>
            </a:r>
            <a:r>
              <a:rPr lang="en-US" sz="3000" b="1" i="1" dirty="0" smtClean="0">
                <a:solidFill>
                  <a:schemeClr val="tx1"/>
                </a:solidFill>
                <a:latin typeface="Times New Roman" charset="0"/>
                <a:ea typeface="Times New Roman" charset="0"/>
                <a:cs typeface="Times New Roman" charset="0"/>
              </a:rPr>
              <a:t> ED SAK EMKM </a:t>
            </a:r>
            <a:r>
              <a:rPr lang="en-US" sz="3000" b="1" i="1" dirty="0" err="1" smtClean="0">
                <a:solidFill>
                  <a:schemeClr val="tx1"/>
                </a:solidFill>
                <a:latin typeface="Times New Roman" charset="0"/>
                <a:ea typeface="Times New Roman" charset="0"/>
                <a:cs typeface="Times New Roman" charset="0"/>
              </a:rPr>
              <a:t>ini</a:t>
            </a:r>
            <a:r>
              <a:rPr lang="en-US" sz="3000" b="1" i="1" dirty="0" smtClean="0">
                <a:solidFill>
                  <a:schemeClr val="tx1"/>
                </a:solidFill>
                <a:latin typeface="Times New Roman" charset="0"/>
                <a:ea typeface="Times New Roman" charset="0"/>
                <a:cs typeface="Times New Roman" charset="0"/>
              </a:rPr>
              <a:t>?</a:t>
            </a:r>
          </a:p>
          <a:p>
            <a:pPr algn="ctr"/>
            <a:r>
              <a:rPr lang="en-US" sz="3000" b="1" i="1" dirty="0" err="1" smtClean="0">
                <a:solidFill>
                  <a:schemeClr val="tx1"/>
                </a:solidFill>
                <a:latin typeface="Times New Roman" charset="0"/>
                <a:ea typeface="Times New Roman" charset="0"/>
                <a:cs typeface="Times New Roman" charset="0"/>
              </a:rPr>
              <a:t>Jika</a:t>
            </a:r>
            <a:r>
              <a:rPr lang="en-US" sz="3000" b="1" i="1" dirty="0" smtClean="0">
                <a:solidFill>
                  <a:schemeClr val="tx1"/>
                </a:solidFill>
                <a:latin typeface="Times New Roman" charset="0"/>
                <a:ea typeface="Times New Roman" charset="0"/>
                <a:cs typeface="Times New Roman" charset="0"/>
              </a:rPr>
              <a:t> </a:t>
            </a:r>
            <a:r>
              <a:rPr lang="en-US" sz="3000" b="1" i="1" dirty="0" err="1" smtClean="0">
                <a:solidFill>
                  <a:schemeClr val="tx1"/>
                </a:solidFill>
                <a:latin typeface="Times New Roman" charset="0"/>
                <a:ea typeface="Times New Roman" charset="0"/>
                <a:cs typeface="Times New Roman" charset="0"/>
              </a:rPr>
              <a:t>tidak</a:t>
            </a:r>
            <a:r>
              <a:rPr lang="en-US" sz="3000" b="1" i="1" dirty="0" smtClean="0">
                <a:solidFill>
                  <a:schemeClr val="tx1"/>
                </a:solidFill>
                <a:latin typeface="Times New Roman" charset="0"/>
                <a:ea typeface="Times New Roman" charset="0"/>
                <a:cs typeface="Times New Roman" charset="0"/>
              </a:rPr>
              <a:t>, </a:t>
            </a:r>
            <a:r>
              <a:rPr lang="en-US" sz="3000" b="1" i="1" dirty="0" err="1" smtClean="0">
                <a:solidFill>
                  <a:schemeClr val="tx1"/>
                </a:solidFill>
                <a:latin typeface="Times New Roman" charset="0"/>
                <a:ea typeface="Times New Roman" charset="0"/>
                <a:cs typeface="Times New Roman" charset="0"/>
              </a:rPr>
              <a:t>apa</a:t>
            </a:r>
            <a:r>
              <a:rPr lang="en-US" sz="3000" b="1" i="1" dirty="0" smtClean="0">
                <a:solidFill>
                  <a:schemeClr val="tx1"/>
                </a:solidFill>
                <a:latin typeface="Times New Roman" charset="0"/>
                <a:ea typeface="Times New Roman" charset="0"/>
                <a:cs typeface="Times New Roman" charset="0"/>
              </a:rPr>
              <a:t> </a:t>
            </a:r>
            <a:r>
              <a:rPr lang="en-US" sz="3000" b="1" i="1" dirty="0" err="1" smtClean="0">
                <a:solidFill>
                  <a:schemeClr val="tx1"/>
                </a:solidFill>
                <a:latin typeface="Times New Roman" charset="0"/>
                <a:ea typeface="Times New Roman" charset="0"/>
                <a:cs typeface="Times New Roman" charset="0"/>
              </a:rPr>
              <a:t>alasan</a:t>
            </a:r>
            <a:r>
              <a:rPr lang="en-US" sz="3000" b="1" i="1" dirty="0" smtClean="0">
                <a:solidFill>
                  <a:schemeClr val="tx1"/>
                </a:solidFill>
                <a:latin typeface="Times New Roman" charset="0"/>
                <a:ea typeface="Times New Roman" charset="0"/>
                <a:cs typeface="Times New Roman" charset="0"/>
              </a:rPr>
              <a:t> </a:t>
            </a:r>
            <a:r>
              <a:rPr lang="en-US" sz="3000" b="1" i="1" dirty="0" err="1" smtClean="0">
                <a:solidFill>
                  <a:schemeClr val="tx1"/>
                </a:solidFill>
                <a:latin typeface="Times New Roman" charset="0"/>
                <a:ea typeface="Times New Roman" charset="0"/>
                <a:cs typeface="Times New Roman" charset="0"/>
              </a:rPr>
              <a:t>Anda</a:t>
            </a:r>
            <a:r>
              <a:rPr lang="en-US" sz="3000" b="1" i="1" dirty="0" smtClean="0">
                <a:solidFill>
                  <a:schemeClr val="tx1"/>
                </a:solidFill>
                <a:latin typeface="Times New Roman" charset="0"/>
                <a:ea typeface="Times New Roman" charset="0"/>
                <a:cs typeface="Times New Roman" charset="0"/>
              </a:rPr>
              <a:t>?</a:t>
            </a:r>
            <a:endParaRPr lang="en-US" sz="3000" b="1" i="1" dirty="0">
              <a:solidFill>
                <a:schemeClr val="tx1"/>
              </a:solidFill>
              <a:latin typeface="Times New Roman" charset="0"/>
              <a:ea typeface="Times New Roman" charset="0"/>
              <a:cs typeface="Times New Roman" charset="0"/>
            </a:endParaRPr>
          </a:p>
        </p:txBody>
      </p:sp>
    </p:spTree>
    <p:extLst>
      <p:ext uri="{BB962C8B-B14F-4D97-AF65-F5344CB8AC3E}">
        <p14:creationId xmlns:p14="http://schemas.microsoft.com/office/powerpoint/2010/main" val="3284757353"/>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txBox="1">
            <a:spLocks/>
          </p:cNvSpPr>
          <p:nvPr/>
        </p:nvSpPr>
        <p:spPr>
          <a:xfrm>
            <a:off x="76200" y="1981200"/>
            <a:ext cx="9067800" cy="4291097"/>
          </a:xfrm>
          <a:prstGeom prst="rect">
            <a:avLst/>
          </a:prstGeom>
        </p:spPr>
        <p:txBody>
          <a:bodyPr/>
          <a:lstStyle>
            <a:lvl1pPr marL="342900" indent="-342900" algn="l" rtl="0" fontAlgn="base">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defTabSz="914400" eaLnBrk="1" hangingPunct="1">
              <a:buFont typeface="Arial" panose="020B0604020202020204" pitchFamily="34" charset="0"/>
              <a:buNone/>
            </a:pPr>
            <a:r>
              <a:rPr lang="en-US" sz="4800" dirty="0" smtClean="0">
                <a:solidFill>
                  <a:schemeClr val="tx2">
                    <a:lumMod val="75000"/>
                  </a:schemeClr>
                </a:solidFill>
                <a:latin typeface="Cooper Black" charset="0"/>
                <a:ea typeface="Cooper Black" charset="0"/>
                <a:cs typeface="Cooper Black" charset="0"/>
              </a:rPr>
              <a:t>BAB 14</a:t>
            </a:r>
          </a:p>
          <a:p>
            <a:pPr marL="0" indent="0" algn="ctr" defTabSz="914400" eaLnBrk="1" hangingPunct="1">
              <a:buFont typeface="Arial" panose="020B0604020202020204" pitchFamily="34" charset="0"/>
              <a:buNone/>
            </a:pPr>
            <a:r>
              <a:rPr lang="en-US" sz="4800" dirty="0" smtClean="0">
                <a:solidFill>
                  <a:schemeClr val="tx2">
                    <a:lumMod val="75000"/>
                  </a:schemeClr>
                </a:solidFill>
                <a:latin typeface="Cooper Black" charset="0"/>
                <a:ea typeface="Cooper Black" charset="0"/>
                <a:cs typeface="Cooper Black" charset="0"/>
              </a:rPr>
              <a:t>PENDAPATAN DAN BEBAN</a:t>
            </a:r>
            <a:endParaRPr lang="en-US" sz="4800" dirty="0">
              <a:solidFill>
                <a:schemeClr val="tx2">
                  <a:lumMod val="75000"/>
                </a:schemeClr>
              </a:solidFill>
              <a:latin typeface="Cooper Black" charset="0"/>
              <a:ea typeface="Cooper Black" charset="0"/>
              <a:cs typeface="Cooper Black" charset="0"/>
            </a:endParaRPr>
          </a:p>
        </p:txBody>
      </p:sp>
    </p:spTree>
    <p:extLst>
      <p:ext uri="{BB962C8B-B14F-4D97-AF65-F5344CB8AC3E}">
        <p14:creationId xmlns:p14="http://schemas.microsoft.com/office/powerpoint/2010/main" val="386221063"/>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76200" y="1981200"/>
            <a:ext cx="8839200" cy="4495800"/>
          </a:xfrm>
        </p:spPr>
        <p:txBody>
          <a:bodyPr/>
          <a:lstStyle/>
          <a:p>
            <a:pPr>
              <a:spcBef>
                <a:spcPts val="0"/>
              </a:spcBef>
            </a:pPr>
            <a:r>
              <a:rPr lang="en-US" sz="2400" dirty="0" err="1" smtClean="0"/>
              <a:t>Hak</a:t>
            </a:r>
            <a:r>
              <a:rPr lang="en-US" sz="2400" dirty="0" smtClean="0"/>
              <a:t> </a:t>
            </a:r>
            <a:r>
              <a:rPr lang="en-US" sz="2400" dirty="0" err="1" smtClean="0"/>
              <a:t>atas</a:t>
            </a:r>
            <a:r>
              <a:rPr lang="en-US" sz="2400" dirty="0" smtClean="0"/>
              <a:t> </a:t>
            </a:r>
            <a:r>
              <a:rPr lang="en-US" sz="2400" dirty="0" err="1" smtClean="0"/>
              <a:t>pembayaran</a:t>
            </a:r>
            <a:r>
              <a:rPr lang="en-US" sz="2400" dirty="0" smtClean="0"/>
              <a:t> yang </a:t>
            </a:r>
            <a:r>
              <a:rPr lang="en-US" sz="2400" dirty="0" err="1" smtClean="0"/>
              <a:t>diterima</a:t>
            </a:r>
            <a:r>
              <a:rPr lang="en-US" sz="2400" dirty="0" smtClean="0"/>
              <a:t> </a:t>
            </a:r>
            <a:r>
              <a:rPr lang="en-US" sz="2400" dirty="0" err="1" smtClean="0"/>
              <a:t>atau</a:t>
            </a:r>
            <a:r>
              <a:rPr lang="en-US" sz="2400" dirty="0" smtClean="0"/>
              <a:t> yang </a:t>
            </a:r>
            <a:r>
              <a:rPr lang="en-US" sz="2400" dirty="0" err="1" smtClean="0"/>
              <a:t>masih</a:t>
            </a:r>
            <a:r>
              <a:rPr lang="en-US" sz="2400" dirty="0" smtClean="0"/>
              <a:t> </a:t>
            </a:r>
            <a:r>
              <a:rPr lang="en-US" sz="2400" dirty="0" err="1" smtClean="0"/>
              <a:t>harus</a:t>
            </a:r>
            <a:r>
              <a:rPr lang="en-US" sz="2400" dirty="0" smtClean="0"/>
              <a:t> </a:t>
            </a:r>
            <a:r>
              <a:rPr lang="en-US" sz="2400" dirty="0" err="1" smtClean="0"/>
              <a:t>diterima</a:t>
            </a:r>
            <a:r>
              <a:rPr lang="en-US" sz="2400" dirty="0" smtClean="0"/>
              <a:t> </a:t>
            </a:r>
            <a:r>
              <a:rPr lang="en-US" sz="2400" dirty="0" err="1" smtClean="0"/>
              <a:t>baik</a:t>
            </a:r>
            <a:r>
              <a:rPr lang="en-US" sz="2400" dirty="0" smtClean="0"/>
              <a:t> </a:t>
            </a:r>
            <a:r>
              <a:rPr lang="en-US" sz="2400" dirty="0" err="1" smtClean="0"/>
              <a:t>pada</a:t>
            </a:r>
            <a:r>
              <a:rPr lang="en-US" sz="2400" dirty="0" smtClean="0"/>
              <a:t> masa </a:t>
            </a:r>
            <a:r>
              <a:rPr lang="en-US" sz="2400" dirty="0" err="1" smtClean="0"/>
              <a:t>sekarang</a:t>
            </a:r>
            <a:r>
              <a:rPr lang="en-US" sz="2400" dirty="0" smtClean="0"/>
              <a:t> </a:t>
            </a:r>
            <a:r>
              <a:rPr lang="en-US" sz="2400" dirty="0" err="1" smtClean="0"/>
              <a:t>atau</a:t>
            </a:r>
            <a:r>
              <a:rPr lang="en-US" sz="2400" dirty="0" smtClean="0"/>
              <a:t> masa </a:t>
            </a:r>
            <a:r>
              <a:rPr lang="en-US" sz="2400" dirty="0" err="1" smtClean="0"/>
              <a:t>depan</a:t>
            </a:r>
            <a:r>
              <a:rPr lang="en-US" sz="2400" dirty="0" smtClean="0"/>
              <a:t>.</a:t>
            </a:r>
          </a:p>
          <a:p>
            <a:pPr>
              <a:spcBef>
                <a:spcPts val="0"/>
              </a:spcBef>
            </a:pPr>
            <a:r>
              <a:rPr lang="en-US" sz="2400" dirty="0" err="1" smtClean="0"/>
              <a:t>Catat</a:t>
            </a:r>
            <a:r>
              <a:rPr lang="en-US" sz="2400" dirty="0" smtClean="0"/>
              <a:t> </a:t>
            </a:r>
            <a:r>
              <a:rPr lang="en-US" sz="2400" b="1" dirty="0" err="1" smtClean="0">
                <a:solidFill>
                  <a:schemeClr val="tx2"/>
                </a:solidFill>
              </a:rPr>
              <a:t>secara</a:t>
            </a:r>
            <a:r>
              <a:rPr lang="en-US" sz="2400" b="1" dirty="0" smtClean="0">
                <a:solidFill>
                  <a:schemeClr val="tx2"/>
                </a:solidFill>
              </a:rPr>
              <a:t> </a:t>
            </a:r>
            <a:r>
              <a:rPr lang="en-US" sz="2400" b="1" dirty="0" err="1" smtClean="0">
                <a:solidFill>
                  <a:schemeClr val="tx2"/>
                </a:solidFill>
              </a:rPr>
              <a:t>bruto</a:t>
            </a:r>
            <a:r>
              <a:rPr lang="en-US" sz="2400" dirty="0" smtClean="0"/>
              <a:t>, </a:t>
            </a:r>
            <a:r>
              <a:rPr lang="en-US" sz="2400" dirty="0" err="1" smtClean="0"/>
              <a:t>dikurangi</a:t>
            </a:r>
            <a:r>
              <a:rPr lang="en-US" sz="2400" dirty="0" smtClean="0"/>
              <a:t> </a:t>
            </a:r>
            <a:r>
              <a:rPr lang="en-US" sz="2400" dirty="0" err="1" smtClean="0"/>
              <a:t>jumlah</a:t>
            </a:r>
            <a:r>
              <a:rPr lang="en-US" sz="2400" dirty="0" smtClean="0"/>
              <a:t> </a:t>
            </a:r>
            <a:r>
              <a:rPr lang="en-US" sz="2400" dirty="0" err="1" smtClean="0"/>
              <a:t>bagian</a:t>
            </a:r>
            <a:r>
              <a:rPr lang="en-US" sz="2400" dirty="0" smtClean="0"/>
              <a:t> </a:t>
            </a:r>
            <a:r>
              <a:rPr lang="en-US" sz="2400" dirty="0" err="1" smtClean="0"/>
              <a:t>pihak</a:t>
            </a:r>
            <a:r>
              <a:rPr lang="en-US" sz="2400" dirty="0" smtClean="0"/>
              <a:t> </a:t>
            </a:r>
            <a:r>
              <a:rPr lang="en-US" sz="2400" dirty="0" err="1" smtClean="0"/>
              <a:t>ketiga</a:t>
            </a:r>
            <a:endParaRPr lang="en-US" sz="2400" dirty="0" smtClean="0"/>
          </a:p>
          <a:p>
            <a:pPr>
              <a:spcBef>
                <a:spcPts val="0"/>
              </a:spcBef>
            </a:pPr>
            <a:r>
              <a:rPr lang="en-US" sz="2400" dirty="0" err="1" smtClean="0"/>
              <a:t>Dicatat</a:t>
            </a:r>
            <a:r>
              <a:rPr lang="en-US" sz="2400" dirty="0" smtClean="0"/>
              <a:t> </a:t>
            </a:r>
            <a:r>
              <a:rPr lang="en-US" sz="2400" dirty="0" err="1" smtClean="0"/>
              <a:t>sebesar</a:t>
            </a:r>
            <a:r>
              <a:rPr lang="en-US" sz="2400" dirty="0" smtClean="0"/>
              <a:t> </a:t>
            </a:r>
            <a:r>
              <a:rPr lang="en-US" sz="2400" dirty="0" err="1" smtClean="0"/>
              <a:t>jumlah</a:t>
            </a:r>
            <a:r>
              <a:rPr lang="en-US" sz="2400" dirty="0" smtClean="0"/>
              <a:t> </a:t>
            </a:r>
            <a:r>
              <a:rPr lang="en-US" sz="2400" dirty="0" err="1" smtClean="0"/>
              <a:t>komisi</a:t>
            </a:r>
            <a:r>
              <a:rPr lang="en-US" sz="2400" dirty="0" smtClean="0"/>
              <a:t> </a:t>
            </a:r>
            <a:r>
              <a:rPr lang="en-US" sz="2400" dirty="0" err="1" smtClean="0"/>
              <a:t>dalam</a:t>
            </a:r>
            <a:r>
              <a:rPr lang="en-US" sz="2400" dirty="0" smtClean="0"/>
              <a:t> </a:t>
            </a:r>
            <a:r>
              <a:rPr lang="en-US" sz="2400" dirty="0" err="1" smtClean="0"/>
              <a:t>hal</a:t>
            </a:r>
            <a:r>
              <a:rPr lang="en-US" sz="2400" dirty="0" smtClean="0"/>
              <a:t> </a:t>
            </a:r>
            <a:r>
              <a:rPr lang="en-US" sz="2400" dirty="0" err="1" smtClean="0"/>
              <a:t>hubungan</a:t>
            </a:r>
            <a:r>
              <a:rPr lang="en-US" sz="2400" dirty="0" smtClean="0"/>
              <a:t> </a:t>
            </a:r>
            <a:r>
              <a:rPr lang="en-US" sz="2400" dirty="0" err="1" smtClean="0"/>
              <a:t>keagenan</a:t>
            </a:r>
            <a:r>
              <a:rPr lang="en-US" sz="2400" dirty="0" smtClean="0"/>
              <a:t>.</a:t>
            </a:r>
          </a:p>
          <a:p>
            <a:pPr>
              <a:spcBef>
                <a:spcPts val="0"/>
              </a:spcBef>
            </a:pPr>
            <a:r>
              <a:rPr lang="en-US" sz="2400" dirty="0" err="1" smtClean="0"/>
              <a:t>Pendapatan</a:t>
            </a:r>
            <a:r>
              <a:rPr lang="en-US" sz="2400" dirty="0" smtClean="0"/>
              <a:t> </a:t>
            </a:r>
            <a:r>
              <a:rPr lang="en-US" sz="2400" dirty="0" err="1" smtClean="0"/>
              <a:t>dan</a:t>
            </a:r>
            <a:r>
              <a:rPr lang="en-US" sz="2400" dirty="0" smtClean="0"/>
              <a:t> </a:t>
            </a:r>
            <a:r>
              <a:rPr lang="en-US" sz="2400" dirty="0" err="1" smtClean="0"/>
              <a:t>beban</a:t>
            </a:r>
            <a:r>
              <a:rPr lang="en-US" sz="2400" dirty="0" smtClean="0"/>
              <a:t> </a:t>
            </a:r>
            <a:r>
              <a:rPr lang="en-US" sz="2400" dirty="0" err="1" smtClean="0"/>
              <a:t>kontrak</a:t>
            </a:r>
            <a:r>
              <a:rPr lang="en-US" sz="2400" dirty="0" smtClean="0"/>
              <a:t> </a:t>
            </a:r>
            <a:r>
              <a:rPr lang="en-US" sz="2400" dirty="0" err="1" smtClean="0"/>
              <a:t>konstruksi</a:t>
            </a:r>
            <a:r>
              <a:rPr lang="en-US" sz="2400" dirty="0" smtClean="0"/>
              <a:t> </a:t>
            </a:r>
            <a:r>
              <a:rPr lang="en-US" sz="2400" dirty="0" err="1" smtClean="0"/>
              <a:t>sebesar</a:t>
            </a:r>
            <a:r>
              <a:rPr lang="en-US" sz="2400" dirty="0" smtClean="0"/>
              <a:t> </a:t>
            </a:r>
            <a:r>
              <a:rPr lang="en-US" sz="2400" b="1" dirty="0" err="1" smtClean="0">
                <a:solidFill>
                  <a:schemeClr val="tx2"/>
                </a:solidFill>
              </a:rPr>
              <a:t>jumlah</a:t>
            </a:r>
            <a:r>
              <a:rPr lang="en-US" sz="2400" b="1" dirty="0" smtClean="0">
                <a:solidFill>
                  <a:schemeClr val="tx2"/>
                </a:solidFill>
              </a:rPr>
              <a:t> </a:t>
            </a:r>
            <a:r>
              <a:rPr lang="en-US" sz="2400" b="1" dirty="0" err="1" smtClean="0">
                <a:solidFill>
                  <a:schemeClr val="tx2"/>
                </a:solidFill>
              </a:rPr>
              <a:t>tagihannya</a:t>
            </a:r>
            <a:r>
              <a:rPr lang="en-US" sz="2400" dirty="0" smtClean="0"/>
              <a:t>. </a:t>
            </a:r>
          </a:p>
          <a:p>
            <a:pPr>
              <a:spcBef>
                <a:spcPts val="0"/>
              </a:spcBef>
            </a:pPr>
            <a:r>
              <a:rPr lang="en-US" sz="2400" dirty="0" err="1" smtClean="0"/>
              <a:t>Pendapatan</a:t>
            </a:r>
            <a:r>
              <a:rPr lang="en-US" sz="2400" dirty="0" smtClean="0"/>
              <a:t> </a:t>
            </a:r>
            <a:r>
              <a:rPr lang="en-US" sz="2400" dirty="0" err="1" smtClean="0"/>
              <a:t>bunga</a:t>
            </a:r>
            <a:r>
              <a:rPr lang="en-US" sz="2400" dirty="0" smtClean="0"/>
              <a:t> </a:t>
            </a:r>
            <a:r>
              <a:rPr lang="en-US" sz="2400" dirty="0" err="1" smtClean="0"/>
              <a:t>dan</a:t>
            </a:r>
            <a:r>
              <a:rPr lang="en-US" sz="2400" dirty="0" smtClean="0"/>
              <a:t> </a:t>
            </a:r>
            <a:r>
              <a:rPr lang="en-US" sz="2400" dirty="0" err="1" smtClean="0"/>
              <a:t>dividen</a:t>
            </a:r>
            <a:r>
              <a:rPr lang="en-US" sz="2400" dirty="0" smtClean="0"/>
              <a:t> </a:t>
            </a:r>
            <a:r>
              <a:rPr lang="en-US" sz="2400" b="1" dirty="0" err="1" smtClean="0">
                <a:solidFill>
                  <a:schemeClr val="tx2"/>
                </a:solidFill>
              </a:rPr>
              <a:t>ketika</a:t>
            </a:r>
            <a:r>
              <a:rPr lang="en-US" sz="2400" b="1" dirty="0" smtClean="0">
                <a:solidFill>
                  <a:schemeClr val="tx2"/>
                </a:solidFill>
              </a:rPr>
              <a:t> </a:t>
            </a:r>
            <a:r>
              <a:rPr lang="en-US" sz="2400" b="1" dirty="0" err="1" smtClean="0">
                <a:solidFill>
                  <a:schemeClr val="tx2"/>
                </a:solidFill>
              </a:rPr>
              <a:t>pendapatan</a:t>
            </a:r>
            <a:r>
              <a:rPr lang="en-US" sz="2400" b="1" dirty="0" smtClean="0">
                <a:solidFill>
                  <a:schemeClr val="tx2"/>
                </a:solidFill>
              </a:rPr>
              <a:t> </a:t>
            </a:r>
            <a:r>
              <a:rPr lang="en-US" sz="2400" b="1" dirty="0" err="1" smtClean="0">
                <a:solidFill>
                  <a:schemeClr val="tx2"/>
                </a:solidFill>
              </a:rPr>
              <a:t>tersebut</a:t>
            </a:r>
            <a:r>
              <a:rPr lang="en-US" sz="2400" b="1" dirty="0" smtClean="0">
                <a:solidFill>
                  <a:schemeClr val="tx2"/>
                </a:solidFill>
              </a:rPr>
              <a:t> </a:t>
            </a:r>
            <a:r>
              <a:rPr lang="en-US" sz="2400" b="1" dirty="0" err="1" smtClean="0">
                <a:solidFill>
                  <a:schemeClr val="tx2"/>
                </a:solidFill>
              </a:rPr>
              <a:t>diterima</a:t>
            </a:r>
            <a:r>
              <a:rPr lang="en-US" sz="2400" b="1" dirty="0" smtClean="0">
                <a:solidFill>
                  <a:schemeClr val="tx2"/>
                </a:solidFill>
              </a:rPr>
              <a:t> </a:t>
            </a:r>
            <a:r>
              <a:rPr lang="en-US" sz="2400" b="1" dirty="0" err="1" smtClean="0">
                <a:solidFill>
                  <a:schemeClr val="tx2"/>
                </a:solidFill>
              </a:rPr>
              <a:t>selama</a:t>
            </a:r>
            <a:r>
              <a:rPr lang="en-US" sz="2400" b="1" dirty="0" smtClean="0">
                <a:solidFill>
                  <a:schemeClr val="tx2"/>
                </a:solidFill>
              </a:rPr>
              <a:t> </a:t>
            </a:r>
            <a:r>
              <a:rPr lang="en-US" sz="2400" b="1" dirty="0" err="1" smtClean="0">
                <a:solidFill>
                  <a:schemeClr val="tx2"/>
                </a:solidFill>
              </a:rPr>
              <a:t>periode</a:t>
            </a:r>
            <a:r>
              <a:rPr lang="en-US" sz="2400" dirty="0" smtClean="0"/>
              <a:t>.</a:t>
            </a:r>
          </a:p>
          <a:p>
            <a:pPr>
              <a:spcBef>
                <a:spcPts val="0"/>
              </a:spcBef>
            </a:pPr>
            <a:r>
              <a:rPr lang="en-US" sz="2400" dirty="0" err="1" smtClean="0"/>
              <a:t>Pendapatan</a:t>
            </a:r>
            <a:r>
              <a:rPr lang="en-US" sz="2400" dirty="0" smtClean="0"/>
              <a:t> lain (</a:t>
            </a:r>
            <a:r>
              <a:rPr lang="en-US" sz="2400" dirty="0" err="1" smtClean="0"/>
              <a:t>sewa</a:t>
            </a:r>
            <a:r>
              <a:rPr lang="en-US" sz="2400" dirty="0" smtClean="0"/>
              <a:t> </a:t>
            </a:r>
            <a:r>
              <a:rPr lang="en-US" sz="2400" dirty="0" err="1" smtClean="0"/>
              <a:t>dan</a:t>
            </a:r>
            <a:r>
              <a:rPr lang="en-US" sz="2400" dirty="0" smtClean="0"/>
              <a:t> </a:t>
            </a:r>
            <a:r>
              <a:rPr lang="en-US" sz="2400" dirty="0" err="1" smtClean="0"/>
              <a:t>royalti</a:t>
            </a:r>
            <a:r>
              <a:rPr lang="en-US" sz="2400" dirty="0" smtClean="0"/>
              <a:t>) </a:t>
            </a:r>
            <a:r>
              <a:rPr lang="en-US" sz="2400" dirty="0" err="1" smtClean="0"/>
              <a:t>dengan</a:t>
            </a:r>
            <a:r>
              <a:rPr lang="en-US" sz="2400" dirty="0" smtClean="0"/>
              <a:t> </a:t>
            </a:r>
            <a:r>
              <a:rPr lang="en-US" sz="2400" b="1" dirty="0" err="1" smtClean="0">
                <a:solidFill>
                  <a:schemeClr val="tx2"/>
                </a:solidFill>
              </a:rPr>
              <a:t>metode</a:t>
            </a:r>
            <a:r>
              <a:rPr lang="en-US" sz="2400" b="1" dirty="0" smtClean="0">
                <a:solidFill>
                  <a:schemeClr val="tx2"/>
                </a:solidFill>
              </a:rPr>
              <a:t> </a:t>
            </a:r>
            <a:r>
              <a:rPr lang="en-US" sz="2400" b="1" dirty="0" err="1" smtClean="0">
                <a:solidFill>
                  <a:schemeClr val="tx2"/>
                </a:solidFill>
              </a:rPr>
              <a:t>garis</a:t>
            </a:r>
            <a:r>
              <a:rPr lang="en-US" sz="2400" b="1" dirty="0" smtClean="0">
                <a:solidFill>
                  <a:schemeClr val="tx2"/>
                </a:solidFill>
              </a:rPr>
              <a:t> </a:t>
            </a:r>
            <a:r>
              <a:rPr lang="en-US" sz="2400" b="1" dirty="0" err="1" smtClean="0">
                <a:solidFill>
                  <a:schemeClr val="tx2"/>
                </a:solidFill>
              </a:rPr>
              <a:t>lurus</a:t>
            </a:r>
            <a:r>
              <a:rPr lang="en-US" sz="2400" b="1" dirty="0" smtClean="0">
                <a:solidFill>
                  <a:schemeClr val="tx2"/>
                </a:solidFill>
              </a:rPr>
              <a:t> </a:t>
            </a:r>
            <a:r>
              <a:rPr lang="en-US" sz="2400" b="1" dirty="0" err="1" smtClean="0">
                <a:solidFill>
                  <a:schemeClr val="tx2"/>
                </a:solidFill>
              </a:rPr>
              <a:t>selama</a:t>
            </a:r>
            <a:r>
              <a:rPr lang="en-US" sz="2400" b="1" dirty="0" smtClean="0">
                <a:solidFill>
                  <a:schemeClr val="tx2"/>
                </a:solidFill>
              </a:rPr>
              <a:t> </a:t>
            </a:r>
            <a:r>
              <a:rPr lang="en-US" sz="2400" b="1" dirty="0" err="1" smtClean="0">
                <a:solidFill>
                  <a:schemeClr val="tx2"/>
                </a:solidFill>
              </a:rPr>
              <a:t>jangka</a:t>
            </a:r>
            <a:r>
              <a:rPr lang="en-US" sz="2400" b="1" dirty="0" smtClean="0">
                <a:solidFill>
                  <a:schemeClr val="tx2"/>
                </a:solidFill>
              </a:rPr>
              <a:t> </a:t>
            </a:r>
            <a:r>
              <a:rPr lang="en-US" sz="2400" b="1" dirty="0" err="1" smtClean="0">
                <a:solidFill>
                  <a:schemeClr val="tx2"/>
                </a:solidFill>
              </a:rPr>
              <a:t>waktu</a:t>
            </a:r>
            <a:r>
              <a:rPr lang="en-US" sz="2400" b="1" dirty="0" smtClean="0">
                <a:solidFill>
                  <a:schemeClr val="tx2"/>
                </a:solidFill>
              </a:rPr>
              <a:t> </a:t>
            </a:r>
            <a:r>
              <a:rPr lang="en-US" sz="2400" b="1" dirty="0" err="1" smtClean="0">
                <a:solidFill>
                  <a:schemeClr val="tx2"/>
                </a:solidFill>
              </a:rPr>
              <a:t>kontrak</a:t>
            </a:r>
            <a:r>
              <a:rPr lang="en-US" sz="2400" dirty="0" smtClean="0"/>
              <a:t>.</a:t>
            </a:r>
          </a:p>
          <a:p>
            <a:pPr>
              <a:spcBef>
                <a:spcPts val="0"/>
              </a:spcBef>
            </a:pPr>
            <a:r>
              <a:rPr lang="en-US" sz="2400" dirty="0" err="1" smtClean="0"/>
              <a:t>Keuntungan</a:t>
            </a:r>
            <a:r>
              <a:rPr lang="en-US" sz="2400" dirty="0" smtClean="0"/>
              <a:t> </a:t>
            </a:r>
            <a:r>
              <a:rPr lang="en-US" sz="2400" dirty="0" err="1" smtClean="0"/>
              <a:t>dari</a:t>
            </a:r>
            <a:r>
              <a:rPr lang="en-US" sz="2400" dirty="0" smtClean="0"/>
              <a:t> </a:t>
            </a:r>
            <a:r>
              <a:rPr lang="en-US" sz="2400" dirty="0" err="1" smtClean="0"/>
              <a:t>penjualan</a:t>
            </a:r>
            <a:r>
              <a:rPr lang="en-US" sz="2400" dirty="0" smtClean="0"/>
              <a:t> </a:t>
            </a:r>
            <a:r>
              <a:rPr lang="en-US" sz="2400" dirty="0" err="1" smtClean="0"/>
              <a:t>aset</a:t>
            </a:r>
            <a:r>
              <a:rPr lang="en-US" sz="2400" dirty="0" smtClean="0"/>
              <a:t> </a:t>
            </a:r>
            <a:r>
              <a:rPr lang="en-US" sz="2400" b="1" dirty="0" err="1" smtClean="0">
                <a:solidFill>
                  <a:schemeClr val="tx2"/>
                </a:solidFill>
              </a:rPr>
              <a:t>ketika</a:t>
            </a:r>
            <a:r>
              <a:rPr lang="en-US" sz="2400" b="1" dirty="0" smtClean="0">
                <a:solidFill>
                  <a:schemeClr val="tx2"/>
                </a:solidFill>
              </a:rPr>
              <a:t> </a:t>
            </a:r>
            <a:r>
              <a:rPr lang="en-US" sz="2400" b="1" dirty="0" err="1" smtClean="0">
                <a:solidFill>
                  <a:schemeClr val="tx2"/>
                </a:solidFill>
              </a:rPr>
              <a:t>kepemilikan</a:t>
            </a:r>
            <a:r>
              <a:rPr lang="en-US" sz="2400" b="1" dirty="0" smtClean="0">
                <a:solidFill>
                  <a:schemeClr val="tx2"/>
                </a:solidFill>
              </a:rPr>
              <a:t> </a:t>
            </a:r>
            <a:r>
              <a:rPr lang="en-US" sz="2400" b="1" dirty="0" err="1" smtClean="0">
                <a:solidFill>
                  <a:schemeClr val="tx2"/>
                </a:solidFill>
              </a:rPr>
              <a:t>telah</a:t>
            </a:r>
            <a:r>
              <a:rPr lang="en-US" sz="2400" b="1" dirty="0" smtClean="0">
                <a:solidFill>
                  <a:schemeClr val="tx2"/>
                </a:solidFill>
              </a:rPr>
              <a:t> </a:t>
            </a:r>
            <a:r>
              <a:rPr lang="en-US" sz="2400" b="1" dirty="0" err="1" smtClean="0">
                <a:solidFill>
                  <a:schemeClr val="tx2"/>
                </a:solidFill>
              </a:rPr>
              <a:t>beralih</a:t>
            </a:r>
            <a:r>
              <a:rPr lang="en-US" sz="2400" b="1" dirty="0" smtClean="0">
                <a:solidFill>
                  <a:schemeClr val="tx2"/>
                </a:solidFill>
              </a:rPr>
              <a:t> </a:t>
            </a:r>
            <a:r>
              <a:rPr lang="en-US" sz="2400" b="1" dirty="0" err="1" smtClean="0">
                <a:solidFill>
                  <a:schemeClr val="tx2"/>
                </a:solidFill>
              </a:rPr>
              <a:t>kepada</a:t>
            </a:r>
            <a:r>
              <a:rPr lang="en-US" sz="2400" b="1" dirty="0" smtClean="0">
                <a:solidFill>
                  <a:schemeClr val="tx2"/>
                </a:solidFill>
              </a:rPr>
              <a:t> </a:t>
            </a:r>
            <a:r>
              <a:rPr lang="en-US" sz="2400" b="1" dirty="0" err="1" smtClean="0">
                <a:solidFill>
                  <a:schemeClr val="tx2"/>
                </a:solidFill>
              </a:rPr>
              <a:t>pemilik</a:t>
            </a:r>
            <a:r>
              <a:rPr lang="en-US" sz="2400" b="1" dirty="0" smtClean="0">
                <a:solidFill>
                  <a:schemeClr val="tx2"/>
                </a:solidFill>
              </a:rPr>
              <a:t> </a:t>
            </a:r>
            <a:r>
              <a:rPr lang="en-US" sz="2400" b="1" dirty="0" err="1" smtClean="0">
                <a:solidFill>
                  <a:schemeClr val="tx2"/>
                </a:solidFill>
              </a:rPr>
              <a:t>baru</a:t>
            </a:r>
            <a:r>
              <a:rPr lang="en-US" sz="2400" dirty="0" smtClean="0"/>
              <a:t>.</a:t>
            </a:r>
          </a:p>
        </p:txBody>
      </p:sp>
      <p:sp>
        <p:nvSpPr>
          <p:cNvPr id="3" name="Title 2"/>
          <p:cNvSpPr>
            <a:spLocks noGrp="1"/>
          </p:cNvSpPr>
          <p:nvPr>
            <p:ph type="title"/>
          </p:nvPr>
        </p:nvSpPr>
        <p:spPr>
          <a:xfrm>
            <a:off x="762000" y="914400"/>
            <a:ext cx="8229600" cy="792162"/>
          </a:xfrm>
        </p:spPr>
        <p:txBody>
          <a:bodyPr/>
          <a:lstStyle/>
          <a:p>
            <a:pPr algn="r"/>
            <a:r>
              <a:rPr lang="en-US" dirty="0" err="1" smtClean="0">
                <a:latin typeface="Cooper Black" charset="0"/>
                <a:ea typeface="Cooper Black" charset="0"/>
                <a:cs typeface="Cooper Black" charset="0"/>
              </a:rPr>
              <a:t>Pengakuan</a:t>
            </a:r>
            <a:r>
              <a:rPr lang="en-US" dirty="0" smtClean="0">
                <a:latin typeface="Cooper Black" charset="0"/>
                <a:ea typeface="Cooper Black" charset="0"/>
                <a:cs typeface="Cooper Black" charset="0"/>
              </a:rPr>
              <a:t> &amp; </a:t>
            </a:r>
            <a:r>
              <a:rPr lang="en-US" dirty="0" err="1" smtClean="0">
                <a:latin typeface="Cooper Black" charset="0"/>
                <a:ea typeface="Cooper Black" charset="0"/>
                <a:cs typeface="Cooper Black" charset="0"/>
              </a:rPr>
              <a:t>Pengukuran</a:t>
            </a:r>
            <a:r>
              <a:rPr lang="en-US" dirty="0" smtClean="0">
                <a:latin typeface="Cooper Black" charset="0"/>
                <a:ea typeface="Cooper Black" charset="0"/>
                <a:cs typeface="Cooper Black" charset="0"/>
              </a:rPr>
              <a:t> </a:t>
            </a:r>
            <a:r>
              <a:rPr lang="en-US" dirty="0" err="1" smtClean="0">
                <a:latin typeface="Cooper Black" charset="0"/>
                <a:ea typeface="Cooper Black" charset="0"/>
                <a:cs typeface="Cooper Black" charset="0"/>
              </a:rPr>
              <a:t>Pendapatan</a:t>
            </a:r>
            <a:endParaRPr lang="en-US" dirty="0">
              <a:latin typeface="Cooper Black" charset="0"/>
              <a:ea typeface="Cooper Black" charset="0"/>
              <a:cs typeface="Cooper Black" charset="0"/>
            </a:endParaRPr>
          </a:p>
        </p:txBody>
      </p:sp>
      <p:sp>
        <p:nvSpPr>
          <p:cNvPr id="4" name="Slide Number Placeholder 3"/>
          <p:cNvSpPr>
            <a:spLocks noGrp="1"/>
          </p:cNvSpPr>
          <p:nvPr>
            <p:ph type="sldNum" sz="quarter" idx="10"/>
          </p:nvPr>
        </p:nvSpPr>
        <p:spPr/>
        <p:txBody>
          <a:bodyPr/>
          <a:lstStyle/>
          <a:p>
            <a:pPr>
              <a:defRPr/>
            </a:pPr>
            <a:fld id="{0E5C9E0E-0EF2-4B31-B3CC-9630651E1B18}" type="slidenum">
              <a:rPr lang="en-US" smtClean="0">
                <a:solidFill>
                  <a:schemeClr val="tx1"/>
                </a:solidFill>
              </a:rPr>
              <a:pPr>
                <a:defRPr/>
              </a:pPr>
              <a:t>57</a:t>
            </a:fld>
            <a:endParaRPr lang="en-US" dirty="0">
              <a:solidFill>
                <a:schemeClr val="tx1"/>
              </a:solidFill>
            </a:endParaRPr>
          </a:p>
        </p:txBody>
      </p:sp>
    </p:spTree>
    <p:extLst>
      <p:ext uri="{BB962C8B-B14F-4D97-AF65-F5344CB8AC3E}">
        <p14:creationId xmlns:p14="http://schemas.microsoft.com/office/powerpoint/2010/main" val="187346013"/>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0" y="1371600"/>
            <a:ext cx="9144000" cy="4291097"/>
          </a:xfrm>
        </p:spPr>
        <p:txBody>
          <a:bodyPr/>
          <a:lstStyle/>
          <a:p>
            <a:r>
              <a:rPr lang="en-US" sz="2800" dirty="0" err="1" smtClean="0"/>
              <a:t>Hibah</a:t>
            </a:r>
            <a:r>
              <a:rPr lang="en-US" sz="2800" dirty="0" smtClean="0"/>
              <a:t> </a:t>
            </a:r>
            <a:r>
              <a:rPr lang="en-US" sz="2800" dirty="0" err="1" smtClean="0"/>
              <a:t>adalah</a:t>
            </a:r>
            <a:r>
              <a:rPr lang="en-US" sz="2800" dirty="0" smtClean="0"/>
              <a:t> </a:t>
            </a:r>
            <a:r>
              <a:rPr lang="en-US" sz="2800" dirty="0" err="1" smtClean="0"/>
              <a:t>bantuan</a:t>
            </a:r>
            <a:r>
              <a:rPr lang="en-US" sz="2800" dirty="0" smtClean="0"/>
              <a:t> yang </a:t>
            </a:r>
            <a:r>
              <a:rPr lang="en-US" sz="2800" dirty="0" err="1" smtClean="0"/>
              <a:t>diterima</a:t>
            </a:r>
            <a:r>
              <a:rPr lang="en-US" sz="2800" dirty="0" smtClean="0"/>
              <a:t> </a:t>
            </a:r>
            <a:r>
              <a:rPr lang="en-US" sz="2800" dirty="0" err="1" smtClean="0"/>
              <a:t>dalam</a:t>
            </a:r>
            <a:r>
              <a:rPr lang="en-US" sz="2800" dirty="0" smtClean="0"/>
              <a:t> </a:t>
            </a:r>
            <a:r>
              <a:rPr lang="en-US" sz="2800" dirty="0" err="1" smtClean="0"/>
              <a:t>bentuk</a:t>
            </a:r>
            <a:r>
              <a:rPr lang="en-US" sz="2800" dirty="0" smtClean="0"/>
              <a:t> </a:t>
            </a:r>
            <a:r>
              <a:rPr lang="en-US" sz="2800" dirty="0" err="1" smtClean="0"/>
              <a:t>pengalihan</a:t>
            </a:r>
            <a:r>
              <a:rPr lang="en-US" sz="2800" dirty="0" smtClean="0"/>
              <a:t> </a:t>
            </a:r>
            <a:r>
              <a:rPr lang="en-US" sz="2800" dirty="0" err="1" smtClean="0"/>
              <a:t>sumber</a:t>
            </a:r>
            <a:r>
              <a:rPr lang="en-US" sz="2800" dirty="0" smtClean="0"/>
              <a:t> </a:t>
            </a:r>
            <a:r>
              <a:rPr lang="en-US" sz="2800" dirty="0" err="1" smtClean="0"/>
              <a:t>daya</a:t>
            </a:r>
            <a:r>
              <a:rPr lang="en-US" sz="2800" dirty="0" smtClean="0"/>
              <a:t>. </a:t>
            </a:r>
          </a:p>
          <a:p>
            <a:r>
              <a:rPr lang="en-US" sz="2800" dirty="0" err="1" smtClean="0"/>
              <a:t>Hibah</a:t>
            </a:r>
            <a:r>
              <a:rPr lang="en-US" sz="2800" dirty="0"/>
              <a:t> </a:t>
            </a:r>
            <a:r>
              <a:rPr lang="en-US" sz="2800" dirty="0" err="1" smtClean="0"/>
              <a:t>termasuk</a:t>
            </a:r>
            <a:r>
              <a:rPr lang="en-US" sz="2800" dirty="0" smtClean="0"/>
              <a:t> </a:t>
            </a:r>
            <a:r>
              <a:rPr lang="en-US" sz="2800" b="1" dirty="0" err="1" smtClean="0">
                <a:solidFill>
                  <a:schemeClr val="tx2"/>
                </a:solidFill>
              </a:rPr>
              <a:t>hibah</a:t>
            </a:r>
            <a:r>
              <a:rPr lang="en-US" sz="2800" b="1" dirty="0" smtClean="0">
                <a:solidFill>
                  <a:schemeClr val="tx2"/>
                </a:solidFill>
              </a:rPr>
              <a:t> </a:t>
            </a:r>
            <a:r>
              <a:rPr lang="en-US" sz="2800" b="1" dirty="0" err="1" smtClean="0">
                <a:solidFill>
                  <a:schemeClr val="tx2"/>
                </a:solidFill>
              </a:rPr>
              <a:t>atau</a:t>
            </a:r>
            <a:r>
              <a:rPr lang="en-US" sz="2800" b="1" dirty="0" smtClean="0">
                <a:solidFill>
                  <a:schemeClr val="tx2"/>
                </a:solidFill>
              </a:rPr>
              <a:t> </a:t>
            </a:r>
            <a:r>
              <a:rPr lang="en-US" sz="2800" b="1" dirty="0" err="1" smtClean="0">
                <a:solidFill>
                  <a:schemeClr val="tx2"/>
                </a:solidFill>
              </a:rPr>
              <a:t>bantuan</a:t>
            </a:r>
            <a:r>
              <a:rPr lang="en-US" sz="2800" b="1" dirty="0" smtClean="0">
                <a:solidFill>
                  <a:schemeClr val="tx2"/>
                </a:solidFill>
              </a:rPr>
              <a:t> </a:t>
            </a:r>
            <a:r>
              <a:rPr lang="en-US" sz="2800" b="1" dirty="0" err="1" smtClean="0">
                <a:solidFill>
                  <a:schemeClr val="tx2"/>
                </a:solidFill>
              </a:rPr>
              <a:t>dari</a:t>
            </a:r>
            <a:r>
              <a:rPr lang="en-US" sz="2800" b="1" dirty="0" smtClean="0">
                <a:solidFill>
                  <a:schemeClr val="tx2"/>
                </a:solidFill>
              </a:rPr>
              <a:t> </a:t>
            </a:r>
            <a:r>
              <a:rPr lang="en-US" sz="2800" b="1" dirty="0" err="1" smtClean="0">
                <a:solidFill>
                  <a:schemeClr val="tx2"/>
                </a:solidFill>
              </a:rPr>
              <a:t>Pemerintah</a:t>
            </a:r>
            <a:r>
              <a:rPr lang="en-US" sz="2800" b="1" dirty="0" smtClean="0">
                <a:solidFill>
                  <a:schemeClr val="tx2"/>
                </a:solidFill>
              </a:rPr>
              <a:t> </a:t>
            </a:r>
            <a:r>
              <a:rPr lang="en-US" sz="2800" dirty="0" err="1" smtClean="0"/>
              <a:t>atau</a:t>
            </a:r>
            <a:r>
              <a:rPr lang="en-US" sz="2800" dirty="0" smtClean="0"/>
              <a:t> </a:t>
            </a:r>
            <a:r>
              <a:rPr lang="en-US" sz="2800" b="1" dirty="0" err="1" smtClean="0">
                <a:solidFill>
                  <a:schemeClr val="tx2"/>
                </a:solidFill>
              </a:rPr>
              <a:t>pihak</a:t>
            </a:r>
            <a:r>
              <a:rPr lang="en-US" sz="2800" b="1" dirty="0" smtClean="0">
                <a:solidFill>
                  <a:schemeClr val="tx2"/>
                </a:solidFill>
              </a:rPr>
              <a:t> lain yang </a:t>
            </a:r>
            <a:r>
              <a:rPr lang="en-US" sz="2800" b="1" dirty="0" err="1" smtClean="0">
                <a:solidFill>
                  <a:schemeClr val="tx2"/>
                </a:solidFill>
              </a:rPr>
              <a:t>diberikan</a:t>
            </a:r>
            <a:r>
              <a:rPr lang="en-US" sz="2800" b="1" dirty="0" smtClean="0">
                <a:solidFill>
                  <a:schemeClr val="tx2"/>
                </a:solidFill>
              </a:rPr>
              <a:t> </a:t>
            </a:r>
            <a:r>
              <a:rPr lang="en-US" sz="2800" b="1" dirty="0" err="1" smtClean="0">
                <a:solidFill>
                  <a:schemeClr val="tx2"/>
                </a:solidFill>
              </a:rPr>
              <a:t>kepada</a:t>
            </a:r>
            <a:r>
              <a:rPr lang="en-US" sz="2800" b="1" dirty="0" smtClean="0">
                <a:solidFill>
                  <a:schemeClr val="tx2"/>
                </a:solidFill>
              </a:rPr>
              <a:t> EMKM </a:t>
            </a:r>
            <a:r>
              <a:rPr lang="en-US" sz="2800" b="1" dirty="0" err="1" smtClean="0">
                <a:solidFill>
                  <a:schemeClr val="tx2"/>
                </a:solidFill>
              </a:rPr>
              <a:t>bukan</a:t>
            </a:r>
            <a:r>
              <a:rPr lang="en-US" sz="2800" b="1" dirty="0" smtClean="0">
                <a:solidFill>
                  <a:schemeClr val="tx2"/>
                </a:solidFill>
              </a:rPr>
              <a:t> </a:t>
            </a:r>
            <a:r>
              <a:rPr lang="en-US" sz="2800" b="1" dirty="0" err="1" smtClean="0">
                <a:solidFill>
                  <a:schemeClr val="tx2"/>
                </a:solidFill>
              </a:rPr>
              <a:t>dalam</a:t>
            </a:r>
            <a:r>
              <a:rPr lang="en-US" sz="2800" b="1" dirty="0" smtClean="0">
                <a:solidFill>
                  <a:schemeClr val="tx2"/>
                </a:solidFill>
              </a:rPr>
              <a:t> </a:t>
            </a:r>
            <a:r>
              <a:rPr lang="en-US" sz="2800" b="1" dirty="0" err="1" smtClean="0">
                <a:solidFill>
                  <a:schemeClr val="tx2"/>
                </a:solidFill>
              </a:rPr>
              <a:t>kapasitasnya</a:t>
            </a:r>
            <a:r>
              <a:rPr lang="en-US" sz="2800" b="1" dirty="0" smtClean="0">
                <a:solidFill>
                  <a:schemeClr val="tx2"/>
                </a:solidFill>
              </a:rPr>
              <a:t> </a:t>
            </a:r>
            <a:r>
              <a:rPr lang="en-US" sz="2800" b="1" dirty="0" err="1" smtClean="0">
                <a:solidFill>
                  <a:schemeClr val="tx2"/>
                </a:solidFill>
              </a:rPr>
              <a:t>sebagai</a:t>
            </a:r>
            <a:r>
              <a:rPr lang="en-US" sz="2800" b="1" dirty="0" smtClean="0">
                <a:solidFill>
                  <a:schemeClr val="tx2"/>
                </a:solidFill>
              </a:rPr>
              <a:t> </a:t>
            </a:r>
            <a:r>
              <a:rPr lang="en-US" sz="2800" b="1" dirty="0" err="1" smtClean="0">
                <a:solidFill>
                  <a:schemeClr val="tx2"/>
                </a:solidFill>
              </a:rPr>
              <a:t>pemilik</a:t>
            </a:r>
            <a:r>
              <a:rPr lang="en-US" sz="2800" dirty="0" smtClean="0"/>
              <a:t>.</a:t>
            </a:r>
          </a:p>
          <a:p>
            <a:r>
              <a:rPr lang="en-US" sz="2800" b="1" dirty="0" err="1" smtClean="0">
                <a:solidFill>
                  <a:schemeClr val="tx2"/>
                </a:solidFill>
              </a:rPr>
              <a:t>Diakui</a:t>
            </a:r>
            <a:r>
              <a:rPr lang="en-US" sz="2800" b="1" dirty="0" smtClean="0">
                <a:solidFill>
                  <a:schemeClr val="tx2"/>
                </a:solidFill>
              </a:rPr>
              <a:t> </a:t>
            </a:r>
            <a:r>
              <a:rPr lang="en-US" sz="2800" b="1" dirty="0" err="1" smtClean="0">
                <a:solidFill>
                  <a:schemeClr val="tx2"/>
                </a:solidFill>
              </a:rPr>
              <a:t>dalam</a:t>
            </a:r>
            <a:r>
              <a:rPr lang="en-US" sz="2800" b="1" dirty="0" smtClean="0">
                <a:solidFill>
                  <a:schemeClr val="tx2"/>
                </a:solidFill>
              </a:rPr>
              <a:t> </a:t>
            </a:r>
            <a:r>
              <a:rPr lang="en-US" sz="2800" b="1" dirty="0" err="1" smtClean="0">
                <a:solidFill>
                  <a:schemeClr val="tx2"/>
                </a:solidFill>
              </a:rPr>
              <a:t>laba</a:t>
            </a:r>
            <a:r>
              <a:rPr lang="en-US" sz="2800" b="1" dirty="0" smtClean="0">
                <a:solidFill>
                  <a:schemeClr val="tx2"/>
                </a:solidFill>
              </a:rPr>
              <a:t> </a:t>
            </a:r>
            <a:r>
              <a:rPr lang="en-US" sz="2800" b="1" dirty="0" err="1" smtClean="0">
                <a:solidFill>
                  <a:schemeClr val="tx2"/>
                </a:solidFill>
              </a:rPr>
              <a:t>rugi</a:t>
            </a:r>
            <a:r>
              <a:rPr lang="en-US" sz="2800" b="1" dirty="0" smtClean="0">
                <a:solidFill>
                  <a:schemeClr val="tx2"/>
                </a:solidFill>
              </a:rPr>
              <a:t> </a:t>
            </a:r>
            <a:r>
              <a:rPr lang="en-US" sz="2800" b="1" dirty="0" err="1" smtClean="0">
                <a:solidFill>
                  <a:schemeClr val="tx2"/>
                </a:solidFill>
              </a:rPr>
              <a:t>pada</a:t>
            </a:r>
            <a:r>
              <a:rPr lang="en-US" sz="2800" b="1" dirty="0" smtClean="0">
                <a:solidFill>
                  <a:schemeClr val="tx2"/>
                </a:solidFill>
              </a:rPr>
              <a:t> </a:t>
            </a:r>
            <a:r>
              <a:rPr lang="en-US" sz="2800" b="1" dirty="0" err="1" smtClean="0">
                <a:solidFill>
                  <a:schemeClr val="tx2"/>
                </a:solidFill>
              </a:rPr>
              <a:t>saat</a:t>
            </a:r>
            <a:r>
              <a:rPr lang="en-US" sz="2800" b="1" dirty="0" smtClean="0">
                <a:solidFill>
                  <a:schemeClr val="tx2"/>
                </a:solidFill>
              </a:rPr>
              <a:t> </a:t>
            </a:r>
            <a:r>
              <a:rPr lang="en-US" sz="2800" b="1" dirty="0" err="1" smtClean="0">
                <a:solidFill>
                  <a:schemeClr val="tx2"/>
                </a:solidFill>
              </a:rPr>
              <a:t>hibah</a:t>
            </a:r>
            <a:r>
              <a:rPr lang="en-US" sz="2800" b="1" dirty="0" smtClean="0">
                <a:solidFill>
                  <a:schemeClr val="tx2"/>
                </a:solidFill>
              </a:rPr>
              <a:t> </a:t>
            </a:r>
            <a:r>
              <a:rPr lang="en-US" sz="2800" b="1" dirty="0" err="1" smtClean="0">
                <a:solidFill>
                  <a:schemeClr val="tx2"/>
                </a:solidFill>
              </a:rPr>
              <a:t>diterima</a:t>
            </a:r>
            <a:r>
              <a:rPr lang="en-US" sz="2800" b="1" dirty="0" smtClean="0">
                <a:solidFill>
                  <a:schemeClr val="tx2"/>
                </a:solidFill>
              </a:rPr>
              <a:t> </a:t>
            </a:r>
            <a:r>
              <a:rPr lang="en-US" sz="2800" b="1" dirty="0" err="1" smtClean="0">
                <a:solidFill>
                  <a:schemeClr val="tx2"/>
                </a:solidFill>
              </a:rPr>
              <a:t>sebesar</a:t>
            </a:r>
            <a:r>
              <a:rPr lang="en-US" sz="2800" b="1" dirty="0" smtClean="0">
                <a:solidFill>
                  <a:schemeClr val="tx2"/>
                </a:solidFill>
              </a:rPr>
              <a:t> </a:t>
            </a:r>
            <a:r>
              <a:rPr lang="en-US" sz="2800" b="1" dirty="0" err="1" smtClean="0">
                <a:solidFill>
                  <a:schemeClr val="tx2"/>
                </a:solidFill>
              </a:rPr>
              <a:t>jumlah</a:t>
            </a:r>
            <a:r>
              <a:rPr lang="en-US" sz="2800" b="1" dirty="0" smtClean="0">
                <a:solidFill>
                  <a:schemeClr val="tx2"/>
                </a:solidFill>
              </a:rPr>
              <a:t> </a:t>
            </a:r>
            <a:r>
              <a:rPr lang="en-US" sz="2800" b="1" dirty="0" err="1" smtClean="0">
                <a:solidFill>
                  <a:schemeClr val="tx2"/>
                </a:solidFill>
              </a:rPr>
              <a:t>nominalnya</a:t>
            </a:r>
            <a:r>
              <a:rPr lang="en-US" sz="2800" dirty="0" smtClean="0"/>
              <a:t>.</a:t>
            </a:r>
          </a:p>
          <a:p>
            <a:r>
              <a:rPr lang="en-US" sz="2800" dirty="0" err="1" smtClean="0"/>
              <a:t>Hibah</a:t>
            </a:r>
            <a:r>
              <a:rPr lang="en-US" sz="2800" dirty="0" smtClean="0"/>
              <a:t> </a:t>
            </a:r>
            <a:r>
              <a:rPr lang="en-US" sz="2800" dirty="0" err="1" smtClean="0"/>
              <a:t>tidak</a:t>
            </a:r>
            <a:r>
              <a:rPr lang="en-US" sz="2800" dirty="0" smtClean="0"/>
              <a:t> </a:t>
            </a:r>
            <a:r>
              <a:rPr lang="en-US" sz="2800" dirty="0" err="1" smtClean="0"/>
              <a:t>diakui</a:t>
            </a:r>
            <a:r>
              <a:rPr lang="en-US" sz="2800" dirty="0" smtClean="0"/>
              <a:t> </a:t>
            </a:r>
            <a:r>
              <a:rPr lang="en-US" sz="2800" dirty="0" err="1" smtClean="0"/>
              <a:t>hingga</a:t>
            </a:r>
            <a:r>
              <a:rPr lang="en-US" sz="2800" dirty="0" smtClean="0"/>
              <a:t> </a:t>
            </a:r>
            <a:r>
              <a:rPr lang="en-US" sz="2800" dirty="0" err="1" smtClean="0"/>
              <a:t>terdapat</a:t>
            </a:r>
            <a:r>
              <a:rPr lang="en-US" sz="2800" dirty="0" smtClean="0"/>
              <a:t> </a:t>
            </a:r>
            <a:r>
              <a:rPr lang="en-US" sz="2800" dirty="0" err="1" smtClean="0"/>
              <a:t>keyakinan</a:t>
            </a:r>
            <a:r>
              <a:rPr lang="en-US" sz="2800" dirty="0" smtClean="0"/>
              <a:t> </a:t>
            </a:r>
            <a:r>
              <a:rPr lang="en-US" sz="2800" dirty="0" err="1" smtClean="0"/>
              <a:t>memadai</a:t>
            </a:r>
            <a:r>
              <a:rPr lang="en-US" sz="2800" dirty="0" smtClean="0"/>
              <a:t> </a:t>
            </a:r>
            <a:r>
              <a:rPr lang="en-US" sz="2800" dirty="0" err="1" smtClean="0"/>
              <a:t>bahwa</a:t>
            </a:r>
            <a:r>
              <a:rPr lang="en-US" sz="2800" dirty="0" smtClean="0"/>
              <a:t> </a:t>
            </a:r>
            <a:r>
              <a:rPr lang="en-US" sz="2800" dirty="0" err="1" smtClean="0"/>
              <a:t>entitas</a:t>
            </a:r>
            <a:r>
              <a:rPr lang="en-US" sz="2800" dirty="0" smtClean="0"/>
              <a:t> </a:t>
            </a:r>
            <a:r>
              <a:rPr lang="en-US" sz="2800" dirty="0" err="1" smtClean="0"/>
              <a:t>akan</a:t>
            </a:r>
            <a:r>
              <a:rPr lang="en-US" sz="2800" dirty="0" smtClean="0"/>
              <a:t> </a:t>
            </a:r>
            <a:r>
              <a:rPr lang="en-US" sz="2800" dirty="0" err="1" smtClean="0"/>
              <a:t>mematuhi</a:t>
            </a:r>
            <a:r>
              <a:rPr lang="en-US" sz="2800" dirty="0" smtClean="0"/>
              <a:t> </a:t>
            </a:r>
            <a:r>
              <a:rPr lang="en-US" sz="2800" dirty="0" err="1" smtClean="0"/>
              <a:t>kondisi</a:t>
            </a:r>
            <a:r>
              <a:rPr lang="en-US" sz="2800" dirty="0" smtClean="0"/>
              <a:t> yang </a:t>
            </a:r>
            <a:r>
              <a:rPr lang="en-US" sz="2800" dirty="0" err="1" smtClean="0"/>
              <a:t>melekat</a:t>
            </a:r>
            <a:r>
              <a:rPr lang="en-US" sz="2800" dirty="0" smtClean="0"/>
              <a:t> </a:t>
            </a:r>
            <a:r>
              <a:rPr lang="en-US" sz="2800" dirty="0" err="1" smtClean="0"/>
              <a:t>pada</a:t>
            </a:r>
            <a:r>
              <a:rPr lang="en-US" sz="2800" dirty="0" smtClean="0"/>
              <a:t> </a:t>
            </a:r>
            <a:r>
              <a:rPr lang="en-US" sz="2800" dirty="0" err="1" smtClean="0"/>
              <a:t>hibah</a:t>
            </a:r>
            <a:r>
              <a:rPr lang="en-US" sz="2800" dirty="0" smtClean="0"/>
              <a:t> </a:t>
            </a:r>
            <a:r>
              <a:rPr lang="en-US" sz="2800" dirty="0" err="1" smtClean="0"/>
              <a:t>tersebut</a:t>
            </a:r>
            <a:r>
              <a:rPr lang="en-US" sz="2800" dirty="0" smtClean="0"/>
              <a:t> </a:t>
            </a:r>
            <a:r>
              <a:rPr lang="en-US" sz="2800" dirty="0" err="1" smtClean="0"/>
              <a:t>dan</a:t>
            </a:r>
            <a:r>
              <a:rPr lang="en-US" sz="2800" dirty="0" smtClean="0"/>
              <a:t> </a:t>
            </a:r>
            <a:r>
              <a:rPr lang="en-US" sz="2800" dirty="0" err="1" smtClean="0"/>
              <a:t>hibah</a:t>
            </a:r>
            <a:r>
              <a:rPr lang="en-US" sz="2800" dirty="0" smtClean="0"/>
              <a:t> </a:t>
            </a:r>
            <a:r>
              <a:rPr lang="en-US" sz="2800" dirty="0" err="1" smtClean="0"/>
              <a:t>akan</a:t>
            </a:r>
            <a:r>
              <a:rPr lang="en-US" sz="2800" dirty="0" smtClean="0"/>
              <a:t> </a:t>
            </a:r>
            <a:r>
              <a:rPr lang="en-US" sz="2800" dirty="0" err="1" smtClean="0"/>
              <a:t>diterima</a:t>
            </a:r>
            <a:r>
              <a:rPr lang="en-US" sz="2800" dirty="0" smtClean="0"/>
              <a:t>.</a:t>
            </a:r>
            <a:endParaRPr lang="en-US" sz="2800" dirty="0"/>
          </a:p>
        </p:txBody>
      </p:sp>
      <p:sp>
        <p:nvSpPr>
          <p:cNvPr id="3" name="Title 2"/>
          <p:cNvSpPr>
            <a:spLocks noGrp="1"/>
          </p:cNvSpPr>
          <p:nvPr>
            <p:ph type="title"/>
          </p:nvPr>
        </p:nvSpPr>
        <p:spPr>
          <a:xfrm>
            <a:off x="-1447800" y="5989638"/>
            <a:ext cx="8229600" cy="792162"/>
          </a:xfrm>
        </p:spPr>
        <p:txBody>
          <a:bodyPr/>
          <a:lstStyle/>
          <a:p>
            <a:r>
              <a:rPr lang="en-US" dirty="0" err="1" smtClean="0">
                <a:latin typeface="Cooper Black" charset="0"/>
                <a:ea typeface="Cooper Black" charset="0"/>
                <a:cs typeface="Cooper Black" charset="0"/>
              </a:rPr>
              <a:t>Pendapatan</a:t>
            </a:r>
            <a:r>
              <a:rPr lang="en-US" dirty="0" smtClean="0">
                <a:latin typeface="Cooper Black" charset="0"/>
                <a:ea typeface="Cooper Black" charset="0"/>
                <a:cs typeface="Cooper Black" charset="0"/>
              </a:rPr>
              <a:t> </a:t>
            </a:r>
            <a:r>
              <a:rPr lang="en-US" dirty="0" err="1" smtClean="0">
                <a:latin typeface="Cooper Black" charset="0"/>
                <a:ea typeface="Cooper Black" charset="0"/>
                <a:cs typeface="Cooper Black" charset="0"/>
              </a:rPr>
              <a:t>Hibah</a:t>
            </a:r>
            <a:endParaRPr lang="en-US" dirty="0">
              <a:latin typeface="Cooper Black" charset="0"/>
              <a:ea typeface="Cooper Black" charset="0"/>
              <a:cs typeface="Cooper Black" charset="0"/>
            </a:endParaRPr>
          </a:p>
        </p:txBody>
      </p:sp>
      <p:sp>
        <p:nvSpPr>
          <p:cNvPr id="4" name="Slide Number Placeholder 3"/>
          <p:cNvSpPr>
            <a:spLocks noGrp="1"/>
          </p:cNvSpPr>
          <p:nvPr>
            <p:ph type="sldNum" sz="quarter" idx="10"/>
          </p:nvPr>
        </p:nvSpPr>
        <p:spPr/>
        <p:txBody>
          <a:bodyPr/>
          <a:lstStyle/>
          <a:p>
            <a:pPr>
              <a:defRPr/>
            </a:pPr>
            <a:fld id="{0E5C9E0E-0EF2-4B31-B3CC-9630651E1B18}" type="slidenum">
              <a:rPr lang="en-US" smtClean="0">
                <a:solidFill>
                  <a:schemeClr val="tx1"/>
                </a:solidFill>
              </a:rPr>
              <a:pPr>
                <a:defRPr/>
              </a:pPr>
              <a:t>58</a:t>
            </a:fld>
            <a:endParaRPr lang="en-US" dirty="0">
              <a:solidFill>
                <a:schemeClr val="tx1"/>
              </a:solidFill>
            </a:endParaRPr>
          </a:p>
        </p:txBody>
      </p:sp>
    </p:spTree>
    <p:extLst>
      <p:ext uri="{BB962C8B-B14F-4D97-AF65-F5344CB8AC3E}">
        <p14:creationId xmlns:p14="http://schemas.microsoft.com/office/powerpoint/2010/main" val="252467645"/>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76200" y="2133600"/>
            <a:ext cx="8839200" cy="4191000"/>
          </a:xfrm>
        </p:spPr>
        <p:txBody>
          <a:bodyPr/>
          <a:lstStyle/>
          <a:p>
            <a:r>
              <a:rPr lang="en-US" sz="2400" dirty="0" smtClean="0"/>
              <a:t>Beban </a:t>
            </a:r>
            <a:r>
              <a:rPr lang="en-US" sz="2400" dirty="0" err="1" smtClean="0"/>
              <a:t>imbalan</a:t>
            </a:r>
            <a:r>
              <a:rPr lang="en-US" sz="2400" dirty="0" smtClean="0"/>
              <a:t> </a:t>
            </a:r>
            <a:r>
              <a:rPr lang="en-US" sz="2400" dirty="0" err="1" smtClean="0"/>
              <a:t>kerja</a:t>
            </a:r>
            <a:r>
              <a:rPr lang="en-US" sz="2400" dirty="0" smtClean="0"/>
              <a:t> </a:t>
            </a:r>
            <a:r>
              <a:rPr lang="en-US" sz="2400" dirty="0" err="1" smtClean="0"/>
              <a:t>sebesar</a:t>
            </a:r>
            <a:r>
              <a:rPr lang="en-US" sz="2400" dirty="0" smtClean="0"/>
              <a:t> </a:t>
            </a:r>
            <a:r>
              <a:rPr lang="en-US" sz="2400" dirty="0" err="1" smtClean="0"/>
              <a:t>nilai</a:t>
            </a:r>
            <a:r>
              <a:rPr lang="en-US" sz="2400" dirty="0" smtClean="0"/>
              <a:t> </a:t>
            </a:r>
            <a:r>
              <a:rPr lang="en-US" sz="2400" dirty="0" err="1" smtClean="0"/>
              <a:t>tidak</a:t>
            </a:r>
            <a:r>
              <a:rPr lang="en-US" sz="2400" dirty="0" smtClean="0"/>
              <a:t> </a:t>
            </a:r>
            <a:r>
              <a:rPr lang="en-US" sz="2400" dirty="0" err="1" smtClean="0"/>
              <a:t>terdiskonto</a:t>
            </a:r>
            <a:r>
              <a:rPr lang="en-US" sz="2400" dirty="0" smtClean="0"/>
              <a:t> yang </a:t>
            </a:r>
            <a:r>
              <a:rPr lang="en-US" sz="2400" dirty="0" err="1" smtClean="0"/>
              <a:t>diperkirakan</a:t>
            </a:r>
            <a:r>
              <a:rPr lang="en-US" sz="2400" dirty="0" smtClean="0"/>
              <a:t> </a:t>
            </a:r>
            <a:r>
              <a:rPr lang="en-US" sz="2400" dirty="0" err="1" smtClean="0"/>
              <a:t>akan</a:t>
            </a:r>
            <a:r>
              <a:rPr lang="en-US" sz="2400" dirty="0" smtClean="0"/>
              <a:t> </a:t>
            </a:r>
            <a:r>
              <a:rPr lang="en-US" sz="2400" dirty="0" err="1" smtClean="0"/>
              <a:t>dibayar</a:t>
            </a:r>
            <a:r>
              <a:rPr lang="en-US" sz="2400" dirty="0" smtClean="0"/>
              <a:t> </a:t>
            </a:r>
            <a:r>
              <a:rPr lang="en-US" sz="2400" dirty="0" err="1" smtClean="0"/>
              <a:t>sebagai</a:t>
            </a:r>
            <a:r>
              <a:rPr lang="en-US" sz="2400" dirty="0" smtClean="0"/>
              <a:t> </a:t>
            </a:r>
            <a:r>
              <a:rPr lang="en-US" sz="2400" dirty="0" err="1" smtClean="0"/>
              <a:t>imbalan</a:t>
            </a:r>
            <a:r>
              <a:rPr lang="en-US" sz="2400" dirty="0" smtClean="0"/>
              <a:t> </a:t>
            </a:r>
            <a:r>
              <a:rPr lang="en-US" sz="2400" dirty="0" err="1" smtClean="0"/>
              <a:t>atas</a:t>
            </a:r>
            <a:r>
              <a:rPr lang="en-US" sz="2400" dirty="0" smtClean="0"/>
              <a:t> </a:t>
            </a:r>
            <a:r>
              <a:rPr lang="en-US" sz="2400" dirty="0" err="1" smtClean="0"/>
              <a:t>jasa</a:t>
            </a:r>
            <a:r>
              <a:rPr lang="en-US" sz="2400" dirty="0" smtClean="0"/>
              <a:t> </a:t>
            </a:r>
            <a:r>
              <a:rPr lang="en-US" sz="2400" dirty="0" err="1" smtClean="0"/>
              <a:t>tersebut</a:t>
            </a:r>
            <a:r>
              <a:rPr lang="en-US" sz="2400" dirty="0" smtClean="0"/>
              <a:t> yang </a:t>
            </a:r>
            <a:r>
              <a:rPr lang="en-US" sz="2400" dirty="0" err="1" smtClean="0"/>
              <a:t>mencakup</a:t>
            </a:r>
            <a:r>
              <a:rPr lang="en-US" sz="2400" dirty="0" smtClean="0"/>
              <a:t>:</a:t>
            </a:r>
          </a:p>
          <a:p>
            <a:pPr lvl="1"/>
            <a:r>
              <a:rPr lang="en-US" sz="2400" dirty="0" err="1" smtClean="0"/>
              <a:t>Imbalan</a:t>
            </a:r>
            <a:r>
              <a:rPr lang="en-US" sz="2400" dirty="0" smtClean="0"/>
              <a:t> </a:t>
            </a:r>
            <a:r>
              <a:rPr lang="en-US" sz="2400" dirty="0" err="1" smtClean="0"/>
              <a:t>kerja</a:t>
            </a:r>
            <a:r>
              <a:rPr lang="en-US" sz="2400" dirty="0" smtClean="0"/>
              <a:t> </a:t>
            </a:r>
            <a:r>
              <a:rPr lang="en-US" sz="2400" dirty="0" err="1" smtClean="0"/>
              <a:t>jangka</a:t>
            </a:r>
            <a:r>
              <a:rPr lang="en-US" sz="2400" dirty="0" smtClean="0"/>
              <a:t> </a:t>
            </a:r>
            <a:r>
              <a:rPr lang="en-US" sz="2400" dirty="0" err="1" smtClean="0"/>
              <a:t>pendek</a:t>
            </a:r>
            <a:endParaRPr lang="en-US" sz="2400" dirty="0" smtClean="0"/>
          </a:p>
          <a:p>
            <a:pPr lvl="1"/>
            <a:r>
              <a:rPr lang="en-US" sz="2400" dirty="0" err="1" smtClean="0"/>
              <a:t>Pesangon</a:t>
            </a:r>
            <a:r>
              <a:rPr lang="en-US" sz="2400" dirty="0" smtClean="0"/>
              <a:t> </a:t>
            </a:r>
            <a:r>
              <a:rPr lang="en-US" sz="2400" dirty="0" err="1" smtClean="0"/>
              <a:t>pemutusan</a:t>
            </a:r>
            <a:r>
              <a:rPr lang="en-US" sz="2400" dirty="0" smtClean="0"/>
              <a:t> </a:t>
            </a:r>
            <a:r>
              <a:rPr lang="en-US" sz="2400" dirty="0" err="1" smtClean="0"/>
              <a:t>kerja</a:t>
            </a:r>
            <a:endParaRPr lang="en-US" sz="2400" dirty="0" smtClean="0"/>
          </a:p>
          <a:p>
            <a:pPr lvl="1"/>
            <a:r>
              <a:rPr lang="en-US" sz="2400" dirty="0" err="1" smtClean="0"/>
              <a:t>Imbalan</a:t>
            </a:r>
            <a:r>
              <a:rPr lang="en-US" sz="2400" dirty="0" smtClean="0"/>
              <a:t> </a:t>
            </a:r>
            <a:r>
              <a:rPr lang="en-US" sz="2400" dirty="0" err="1" smtClean="0"/>
              <a:t>kerja</a:t>
            </a:r>
            <a:r>
              <a:rPr lang="en-US" sz="2400" dirty="0" smtClean="0"/>
              <a:t> </a:t>
            </a:r>
            <a:r>
              <a:rPr lang="en-US" sz="2400" dirty="0" err="1" smtClean="0"/>
              <a:t>lainnya</a:t>
            </a:r>
            <a:endParaRPr lang="en-US" sz="2400" dirty="0" smtClean="0"/>
          </a:p>
          <a:p>
            <a:r>
              <a:rPr lang="en-US" sz="2400" b="1" dirty="0" err="1" smtClean="0">
                <a:solidFill>
                  <a:schemeClr val="tx2"/>
                </a:solidFill>
              </a:rPr>
              <a:t>Sewa</a:t>
            </a:r>
            <a:r>
              <a:rPr lang="en-US" sz="2400" b="1" dirty="0" smtClean="0">
                <a:solidFill>
                  <a:schemeClr val="tx2"/>
                </a:solidFill>
              </a:rPr>
              <a:t> </a:t>
            </a:r>
            <a:r>
              <a:rPr lang="en-US" sz="2400" b="1" dirty="0" err="1" smtClean="0">
                <a:solidFill>
                  <a:schemeClr val="tx2"/>
                </a:solidFill>
              </a:rPr>
              <a:t>diakui</a:t>
            </a:r>
            <a:r>
              <a:rPr lang="en-US" sz="2400" b="1" dirty="0" smtClean="0">
                <a:solidFill>
                  <a:schemeClr val="tx2"/>
                </a:solidFill>
              </a:rPr>
              <a:t> </a:t>
            </a:r>
            <a:r>
              <a:rPr lang="en-US" sz="2400" b="1" dirty="0" err="1" smtClean="0">
                <a:solidFill>
                  <a:schemeClr val="tx2"/>
                </a:solidFill>
              </a:rPr>
              <a:t>sebagai</a:t>
            </a:r>
            <a:r>
              <a:rPr lang="en-US" sz="2400" b="1" dirty="0" smtClean="0">
                <a:solidFill>
                  <a:schemeClr val="tx2"/>
                </a:solidFill>
              </a:rPr>
              <a:t> </a:t>
            </a:r>
            <a:r>
              <a:rPr lang="en-US" sz="2400" b="1" dirty="0" err="1" smtClean="0">
                <a:solidFill>
                  <a:schemeClr val="tx2"/>
                </a:solidFill>
              </a:rPr>
              <a:t>beban</a:t>
            </a:r>
            <a:r>
              <a:rPr lang="en-US" sz="2400" b="1" dirty="0" smtClean="0">
                <a:solidFill>
                  <a:schemeClr val="tx2"/>
                </a:solidFill>
              </a:rPr>
              <a:t> </a:t>
            </a:r>
            <a:r>
              <a:rPr lang="en-US" sz="2400" b="1" dirty="0" err="1" smtClean="0">
                <a:solidFill>
                  <a:schemeClr val="tx2"/>
                </a:solidFill>
              </a:rPr>
              <a:t>sewa</a:t>
            </a:r>
            <a:r>
              <a:rPr lang="en-US" sz="2400" b="1" dirty="0" smtClean="0"/>
              <a:t> </a:t>
            </a:r>
            <a:r>
              <a:rPr lang="en-US" sz="2400" dirty="0" err="1" smtClean="0"/>
              <a:t>berdasarkan</a:t>
            </a:r>
            <a:r>
              <a:rPr lang="en-US" sz="2400" dirty="0" smtClean="0"/>
              <a:t> </a:t>
            </a:r>
            <a:r>
              <a:rPr lang="en-US" sz="2400" dirty="0" err="1" smtClean="0"/>
              <a:t>metode</a:t>
            </a:r>
            <a:r>
              <a:rPr lang="en-US" sz="2400" dirty="0" smtClean="0"/>
              <a:t> </a:t>
            </a:r>
            <a:r>
              <a:rPr lang="en-US" sz="2400" dirty="0" err="1" smtClean="0"/>
              <a:t>garis</a:t>
            </a:r>
            <a:r>
              <a:rPr lang="en-US" sz="2400" dirty="0" smtClean="0"/>
              <a:t> </a:t>
            </a:r>
            <a:r>
              <a:rPr lang="en-US" sz="2400" dirty="0" err="1" smtClean="0"/>
              <a:t>lurus</a:t>
            </a:r>
            <a:r>
              <a:rPr lang="en-US" sz="2400" dirty="0" smtClean="0"/>
              <a:t> </a:t>
            </a:r>
            <a:r>
              <a:rPr lang="en-US" sz="2400" dirty="0" err="1" smtClean="0"/>
              <a:t>selama</a:t>
            </a:r>
            <a:r>
              <a:rPr lang="en-US" sz="2400" dirty="0" smtClean="0"/>
              <a:t> masa </a:t>
            </a:r>
            <a:r>
              <a:rPr lang="en-US" sz="2400" dirty="0" err="1" smtClean="0"/>
              <a:t>sewa</a:t>
            </a:r>
            <a:r>
              <a:rPr lang="en-US" sz="2400" dirty="0" smtClean="0"/>
              <a:t>.</a:t>
            </a:r>
          </a:p>
          <a:p>
            <a:r>
              <a:rPr lang="en-US" sz="2400" b="1" dirty="0" err="1" smtClean="0">
                <a:solidFill>
                  <a:schemeClr val="tx2"/>
                </a:solidFill>
              </a:rPr>
              <a:t>Biaya</a:t>
            </a:r>
            <a:r>
              <a:rPr lang="en-US" sz="2400" b="1" dirty="0" smtClean="0">
                <a:solidFill>
                  <a:schemeClr val="tx2"/>
                </a:solidFill>
              </a:rPr>
              <a:t> </a:t>
            </a:r>
            <a:r>
              <a:rPr lang="en-US" sz="2400" b="1" dirty="0" err="1" smtClean="0">
                <a:solidFill>
                  <a:schemeClr val="tx2"/>
                </a:solidFill>
              </a:rPr>
              <a:t>pinjaman</a:t>
            </a:r>
            <a:r>
              <a:rPr lang="en-US" sz="2400" b="1" dirty="0" smtClean="0">
                <a:solidFill>
                  <a:schemeClr val="tx2"/>
                </a:solidFill>
              </a:rPr>
              <a:t> </a:t>
            </a:r>
            <a:r>
              <a:rPr lang="en-US" sz="2400" b="1" dirty="0" err="1" smtClean="0">
                <a:solidFill>
                  <a:schemeClr val="tx2"/>
                </a:solidFill>
              </a:rPr>
              <a:t>diakui</a:t>
            </a:r>
            <a:r>
              <a:rPr lang="en-US" sz="2400" b="1" dirty="0" smtClean="0">
                <a:solidFill>
                  <a:schemeClr val="tx2"/>
                </a:solidFill>
              </a:rPr>
              <a:t> </a:t>
            </a:r>
            <a:r>
              <a:rPr lang="en-US" sz="2400" b="1" dirty="0" err="1" smtClean="0">
                <a:solidFill>
                  <a:schemeClr val="tx2"/>
                </a:solidFill>
              </a:rPr>
              <a:t>sebagai</a:t>
            </a:r>
            <a:r>
              <a:rPr lang="en-US" sz="2400" b="1" dirty="0" smtClean="0">
                <a:solidFill>
                  <a:schemeClr val="tx2"/>
                </a:solidFill>
              </a:rPr>
              <a:t> </a:t>
            </a:r>
            <a:r>
              <a:rPr lang="en-US" sz="2400" b="1" dirty="0" err="1" smtClean="0">
                <a:solidFill>
                  <a:schemeClr val="tx2"/>
                </a:solidFill>
              </a:rPr>
              <a:t>beban</a:t>
            </a:r>
            <a:r>
              <a:rPr lang="en-US" sz="2400" b="1" dirty="0" smtClean="0"/>
              <a:t> </a:t>
            </a:r>
            <a:r>
              <a:rPr lang="en-US" sz="2400" dirty="0" err="1" smtClean="0"/>
              <a:t>dalam</a:t>
            </a:r>
            <a:r>
              <a:rPr lang="en-US" sz="2400" dirty="0" smtClean="0"/>
              <a:t> </a:t>
            </a:r>
            <a:r>
              <a:rPr lang="en-US" sz="2400" dirty="0" err="1" smtClean="0"/>
              <a:t>laporan</a:t>
            </a:r>
            <a:r>
              <a:rPr lang="en-US" sz="2400" dirty="0" smtClean="0"/>
              <a:t> </a:t>
            </a:r>
            <a:r>
              <a:rPr lang="en-US" sz="2400" dirty="0" err="1" smtClean="0"/>
              <a:t>laba</a:t>
            </a:r>
            <a:r>
              <a:rPr lang="en-US" sz="2400" dirty="0" smtClean="0"/>
              <a:t> </a:t>
            </a:r>
            <a:r>
              <a:rPr lang="en-US" sz="2400" dirty="0" err="1" smtClean="0"/>
              <a:t>rugi</a:t>
            </a:r>
            <a:r>
              <a:rPr lang="en-US" sz="2400" dirty="0" smtClean="0"/>
              <a:t>.</a:t>
            </a:r>
          </a:p>
        </p:txBody>
      </p:sp>
      <p:sp>
        <p:nvSpPr>
          <p:cNvPr id="3" name="Title 2"/>
          <p:cNvSpPr>
            <a:spLocks noGrp="1"/>
          </p:cNvSpPr>
          <p:nvPr>
            <p:ph type="title"/>
          </p:nvPr>
        </p:nvSpPr>
        <p:spPr>
          <a:xfrm>
            <a:off x="-914400" y="1066800"/>
            <a:ext cx="9906000" cy="792162"/>
          </a:xfrm>
        </p:spPr>
        <p:txBody>
          <a:bodyPr/>
          <a:lstStyle/>
          <a:p>
            <a:pPr algn="r"/>
            <a:r>
              <a:rPr lang="en-US" sz="4300" dirty="0" err="1" smtClean="0">
                <a:latin typeface="Cooper Black" charset="0"/>
                <a:ea typeface="Cooper Black" charset="0"/>
                <a:cs typeface="Cooper Black" charset="0"/>
              </a:rPr>
              <a:t>Pengakuan</a:t>
            </a:r>
            <a:r>
              <a:rPr lang="en-US" sz="4300" dirty="0" smtClean="0">
                <a:latin typeface="Cooper Black" charset="0"/>
                <a:ea typeface="Cooper Black" charset="0"/>
                <a:cs typeface="Cooper Black" charset="0"/>
              </a:rPr>
              <a:t> &amp; </a:t>
            </a:r>
            <a:r>
              <a:rPr lang="en-US" sz="4300" dirty="0" err="1" smtClean="0">
                <a:latin typeface="Cooper Black" charset="0"/>
                <a:ea typeface="Cooper Black" charset="0"/>
                <a:cs typeface="Cooper Black" charset="0"/>
              </a:rPr>
              <a:t>Pengukuran</a:t>
            </a:r>
            <a:r>
              <a:rPr lang="en-US" sz="4300" dirty="0" smtClean="0">
                <a:latin typeface="Cooper Black" charset="0"/>
                <a:ea typeface="Cooper Black" charset="0"/>
                <a:cs typeface="Cooper Black" charset="0"/>
              </a:rPr>
              <a:t> </a:t>
            </a:r>
            <a:br>
              <a:rPr lang="en-US" sz="4300" dirty="0" smtClean="0">
                <a:latin typeface="Cooper Black" charset="0"/>
                <a:ea typeface="Cooper Black" charset="0"/>
                <a:cs typeface="Cooper Black" charset="0"/>
              </a:rPr>
            </a:br>
            <a:r>
              <a:rPr lang="en-US" sz="4300" dirty="0" smtClean="0">
                <a:latin typeface="Cooper Black" charset="0"/>
                <a:ea typeface="Cooper Black" charset="0"/>
                <a:cs typeface="Cooper Black" charset="0"/>
              </a:rPr>
              <a:t>Beban</a:t>
            </a:r>
            <a:endParaRPr lang="en-US" sz="4300" dirty="0">
              <a:latin typeface="Cooper Black" charset="0"/>
              <a:ea typeface="Cooper Black" charset="0"/>
              <a:cs typeface="Cooper Black" charset="0"/>
            </a:endParaRPr>
          </a:p>
        </p:txBody>
      </p:sp>
      <p:sp>
        <p:nvSpPr>
          <p:cNvPr id="4" name="Slide Number Placeholder 3"/>
          <p:cNvSpPr>
            <a:spLocks noGrp="1"/>
          </p:cNvSpPr>
          <p:nvPr>
            <p:ph type="sldNum" sz="quarter" idx="10"/>
          </p:nvPr>
        </p:nvSpPr>
        <p:spPr/>
        <p:txBody>
          <a:bodyPr/>
          <a:lstStyle/>
          <a:p>
            <a:pPr>
              <a:defRPr/>
            </a:pPr>
            <a:fld id="{0E5C9E0E-0EF2-4B31-B3CC-9630651E1B18}" type="slidenum">
              <a:rPr lang="en-US" smtClean="0">
                <a:solidFill>
                  <a:schemeClr val="tx1"/>
                </a:solidFill>
              </a:rPr>
              <a:pPr>
                <a:defRPr/>
              </a:pPr>
              <a:t>59</a:t>
            </a:fld>
            <a:endParaRPr lang="en-US" dirty="0">
              <a:solidFill>
                <a:schemeClr val="tx1"/>
              </a:solidFill>
            </a:endParaRPr>
          </a:p>
        </p:txBody>
      </p:sp>
    </p:spTree>
    <p:extLst>
      <p:ext uri="{BB962C8B-B14F-4D97-AF65-F5344CB8AC3E}">
        <p14:creationId xmlns:p14="http://schemas.microsoft.com/office/powerpoint/2010/main" val="112873137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p:cNvGraphicFramePr>
            <a:graphicFrameLocks noGrp="1"/>
          </p:cNvGraphicFramePr>
          <p:nvPr>
            <p:ph idx="1"/>
            <p:extLst>
              <p:ext uri="{D42A27DB-BD31-4B8C-83A1-F6EECF244321}">
                <p14:modId xmlns:p14="http://schemas.microsoft.com/office/powerpoint/2010/main" val="528266418"/>
              </p:ext>
            </p:extLst>
          </p:nvPr>
        </p:nvGraphicFramePr>
        <p:xfrm>
          <a:off x="-609600" y="1142999"/>
          <a:ext cx="9677400" cy="501545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Slide Number Placeholder 3"/>
          <p:cNvSpPr>
            <a:spLocks noGrp="1"/>
          </p:cNvSpPr>
          <p:nvPr>
            <p:ph type="sldNum" sz="quarter" idx="10"/>
          </p:nvPr>
        </p:nvSpPr>
        <p:spPr/>
        <p:txBody>
          <a:bodyPr/>
          <a:lstStyle/>
          <a:p>
            <a:pPr>
              <a:defRPr/>
            </a:pPr>
            <a:fld id="{0E5C9E0E-0EF2-4B31-B3CC-9630651E1B18}" type="slidenum">
              <a:rPr lang="en-US" smtClean="0">
                <a:solidFill>
                  <a:schemeClr val="tx1"/>
                </a:solidFill>
              </a:rPr>
              <a:pPr>
                <a:defRPr/>
              </a:pPr>
              <a:t>6</a:t>
            </a:fld>
            <a:endParaRPr lang="en-US" dirty="0">
              <a:solidFill>
                <a:schemeClr val="tx1"/>
              </a:solidFill>
            </a:endParaRPr>
          </a:p>
        </p:txBody>
      </p:sp>
      <p:sp>
        <p:nvSpPr>
          <p:cNvPr id="8" name="Title 3"/>
          <p:cNvSpPr txBox="1">
            <a:spLocks/>
          </p:cNvSpPr>
          <p:nvPr/>
        </p:nvSpPr>
        <p:spPr bwMode="auto">
          <a:xfrm>
            <a:off x="76200" y="5715000"/>
            <a:ext cx="8229600" cy="792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fontAlgn="base">
              <a:spcBef>
                <a:spcPct val="0"/>
              </a:spcBef>
              <a:spcAft>
                <a:spcPct val="0"/>
              </a:spcAft>
              <a:defRPr sz="4400" kern="1200">
                <a:solidFill>
                  <a:schemeClr val="tx1"/>
                </a:solidFill>
                <a:latin typeface="Times New Roman" pitchFamily="18" charset="0"/>
                <a:ea typeface="+mj-ea"/>
                <a:cs typeface="Times New Roman" pitchFamily="18" charset="0"/>
              </a:defRPr>
            </a:lvl1pPr>
            <a:lvl2pPr algn="ctr" rtl="0" fontAlgn="base">
              <a:spcBef>
                <a:spcPct val="0"/>
              </a:spcBef>
              <a:spcAft>
                <a:spcPct val="0"/>
              </a:spcAft>
              <a:defRPr sz="4400">
                <a:solidFill>
                  <a:schemeClr val="tx1"/>
                </a:solidFill>
                <a:latin typeface="Calibri" panose="020F0502020204030204" pitchFamily="34" charset="0"/>
              </a:defRPr>
            </a:lvl2pPr>
            <a:lvl3pPr algn="ctr" rtl="0" fontAlgn="base">
              <a:spcBef>
                <a:spcPct val="0"/>
              </a:spcBef>
              <a:spcAft>
                <a:spcPct val="0"/>
              </a:spcAft>
              <a:defRPr sz="4400">
                <a:solidFill>
                  <a:schemeClr val="tx1"/>
                </a:solidFill>
                <a:latin typeface="Calibri" panose="020F0502020204030204" pitchFamily="34" charset="0"/>
              </a:defRPr>
            </a:lvl3pPr>
            <a:lvl4pPr algn="ctr" rtl="0" fontAlgn="base">
              <a:spcBef>
                <a:spcPct val="0"/>
              </a:spcBef>
              <a:spcAft>
                <a:spcPct val="0"/>
              </a:spcAft>
              <a:defRPr sz="4400">
                <a:solidFill>
                  <a:schemeClr val="tx1"/>
                </a:solidFill>
                <a:latin typeface="Calibri" panose="020F0502020204030204" pitchFamily="34" charset="0"/>
              </a:defRPr>
            </a:lvl4pPr>
            <a:lvl5pPr algn="ctr" rtl="0" fontAlgn="base">
              <a:spcBef>
                <a:spcPct val="0"/>
              </a:spcBef>
              <a:spcAft>
                <a:spcPct val="0"/>
              </a:spcAft>
              <a:defRPr sz="4400">
                <a:solidFill>
                  <a:schemeClr val="tx1"/>
                </a:solidFill>
                <a:latin typeface="Calibri" panose="020F0502020204030204" pitchFamily="34" charset="0"/>
              </a:defRPr>
            </a:lvl5pPr>
            <a:lvl6pPr marL="457200" algn="ctr" rtl="0" fontAlgn="base">
              <a:spcBef>
                <a:spcPct val="0"/>
              </a:spcBef>
              <a:spcAft>
                <a:spcPct val="0"/>
              </a:spcAft>
              <a:defRPr sz="4400">
                <a:solidFill>
                  <a:schemeClr val="tx1"/>
                </a:solidFill>
                <a:latin typeface="Calibri" panose="020F0502020204030204" pitchFamily="34" charset="0"/>
              </a:defRPr>
            </a:lvl6pPr>
            <a:lvl7pPr marL="914400" algn="ctr" rtl="0" fontAlgn="base">
              <a:spcBef>
                <a:spcPct val="0"/>
              </a:spcBef>
              <a:spcAft>
                <a:spcPct val="0"/>
              </a:spcAft>
              <a:defRPr sz="4400">
                <a:solidFill>
                  <a:schemeClr val="tx1"/>
                </a:solidFill>
                <a:latin typeface="Calibri" panose="020F0502020204030204" pitchFamily="34" charset="0"/>
              </a:defRPr>
            </a:lvl7pPr>
            <a:lvl8pPr marL="1371600" algn="ctr" rtl="0" fontAlgn="base">
              <a:spcBef>
                <a:spcPct val="0"/>
              </a:spcBef>
              <a:spcAft>
                <a:spcPct val="0"/>
              </a:spcAft>
              <a:defRPr sz="4400">
                <a:solidFill>
                  <a:schemeClr val="tx1"/>
                </a:solidFill>
                <a:latin typeface="Calibri" panose="020F0502020204030204" pitchFamily="34" charset="0"/>
              </a:defRPr>
            </a:lvl8pPr>
            <a:lvl9pPr marL="1828800" algn="ctr" rtl="0" fontAlgn="base">
              <a:spcBef>
                <a:spcPct val="0"/>
              </a:spcBef>
              <a:spcAft>
                <a:spcPct val="0"/>
              </a:spcAft>
              <a:defRPr sz="4400">
                <a:solidFill>
                  <a:schemeClr val="tx1"/>
                </a:solidFill>
                <a:latin typeface="Calibri" panose="020F0502020204030204" pitchFamily="34" charset="0"/>
              </a:defRPr>
            </a:lvl9pPr>
          </a:lstStyle>
          <a:p>
            <a:pPr algn="l" defTabSz="914400" eaLnBrk="1" hangingPunct="1"/>
            <a:r>
              <a:rPr lang="en-US" b="1" dirty="0" err="1" smtClean="0">
                <a:latin typeface="Cooper Black" charset="0"/>
                <a:ea typeface="Cooper Black" charset="0"/>
                <a:cs typeface="Cooper Black" charset="0"/>
              </a:rPr>
              <a:t>Ruang</a:t>
            </a:r>
            <a:r>
              <a:rPr lang="en-US" b="1" dirty="0" smtClean="0">
                <a:latin typeface="Cooper Black" charset="0"/>
                <a:ea typeface="Cooper Black" charset="0"/>
                <a:cs typeface="Cooper Black" charset="0"/>
              </a:rPr>
              <a:t> </a:t>
            </a:r>
            <a:r>
              <a:rPr lang="en-US" b="1" dirty="0" err="1" smtClean="0">
                <a:latin typeface="Cooper Black" charset="0"/>
                <a:ea typeface="Cooper Black" charset="0"/>
                <a:cs typeface="Cooper Black" charset="0"/>
              </a:rPr>
              <a:t>Lingkup</a:t>
            </a:r>
            <a:r>
              <a:rPr lang="en-US" b="1" dirty="0" smtClean="0">
                <a:latin typeface="Cooper Black" charset="0"/>
                <a:ea typeface="Cooper Black" charset="0"/>
                <a:cs typeface="Cooper Black" charset="0"/>
              </a:rPr>
              <a:t> </a:t>
            </a:r>
          </a:p>
          <a:p>
            <a:pPr algn="l" defTabSz="914400" eaLnBrk="1" hangingPunct="1"/>
            <a:r>
              <a:rPr lang="en-US" b="1" dirty="0" smtClean="0">
                <a:latin typeface="Cooper Black" charset="0"/>
                <a:ea typeface="Cooper Black" charset="0"/>
                <a:cs typeface="Cooper Black" charset="0"/>
              </a:rPr>
              <a:t>(</a:t>
            </a:r>
            <a:r>
              <a:rPr lang="en-US" b="1" dirty="0" err="1" smtClean="0">
                <a:latin typeface="Cooper Black" charset="0"/>
                <a:ea typeface="Cooper Black" charset="0"/>
                <a:cs typeface="Cooper Black" charset="0"/>
              </a:rPr>
              <a:t>lanjutan</a:t>
            </a:r>
            <a:r>
              <a:rPr lang="en-US" b="1" dirty="0" smtClean="0">
                <a:latin typeface="Cooper Black" charset="0"/>
                <a:ea typeface="Cooper Black" charset="0"/>
                <a:cs typeface="Cooper Black" charset="0"/>
              </a:rPr>
              <a:t>..) </a:t>
            </a:r>
            <a:endParaRPr lang="en-US" b="1" dirty="0">
              <a:latin typeface="Cooper Black" charset="0"/>
              <a:ea typeface="Cooper Black" charset="0"/>
              <a:cs typeface="Cooper Black" charset="0"/>
            </a:endParaRPr>
          </a:p>
        </p:txBody>
      </p:sp>
    </p:spTree>
    <p:extLst>
      <p:ext uri="{BB962C8B-B14F-4D97-AF65-F5344CB8AC3E}">
        <p14:creationId xmlns:p14="http://schemas.microsoft.com/office/powerpoint/2010/main" val="733628390"/>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2490704"/>
            <a:ext cx="8229600" cy="2538496"/>
          </a:xfrm>
        </p:spPr>
        <p:txBody>
          <a:bodyPr/>
          <a:lstStyle/>
          <a:p>
            <a:r>
              <a:rPr lang="en-US" i="1" dirty="0" err="1" smtClean="0"/>
              <a:t>Dalam</a:t>
            </a:r>
            <a:r>
              <a:rPr lang="en-US" i="1" dirty="0" smtClean="0"/>
              <a:t> </a:t>
            </a:r>
            <a:r>
              <a:rPr lang="en-US" i="1" dirty="0" err="1" smtClean="0"/>
              <a:t>hal</a:t>
            </a:r>
            <a:r>
              <a:rPr lang="en-US" i="1" dirty="0" smtClean="0"/>
              <a:t> </a:t>
            </a:r>
            <a:r>
              <a:rPr lang="en-US" i="1" dirty="0" err="1" smtClean="0"/>
              <a:t>pendapatan</a:t>
            </a:r>
            <a:r>
              <a:rPr lang="en-US" i="1" dirty="0" smtClean="0"/>
              <a:t> </a:t>
            </a:r>
            <a:r>
              <a:rPr lang="en-US" i="1" dirty="0" err="1" smtClean="0"/>
              <a:t>dan</a:t>
            </a:r>
            <a:r>
              <a:rPr lang="en-US" i="1" dirty="0" smtClean="0"/>
              <a:t> </a:t>
            </a:r>
            <a:r>
              <a:rPr lang="en-US" i="1" dirty="0" err="1" smtClean="0"/>
              <a:t>beban</a:t>
            </a:r>
            <a:r>
              <a:rPr lang="en-US" i="1" dirty="0" smtClean="0"/>
              <a:t> </a:t>
            </a:r>
            <a:r>
              <a:rPr lang="en-US" b="1" i="1" dirty="0" err="1" smtClean="0">
                <a:solidFill>
                  <a:schemeClr val="tx2"/>
                </a:solidFill>
              </a:rPr>
              <a:t>tidak</a:t>
            </a:r>
            <a:r>
              <a:rPr lang="en-US" b="1" i="1" dirty="0" smtClean="0">
                <a:solidFill>
                  <a:schemeClr val="tx2"/>
                </a:solidFill>
              </a:rPr>
              <a:t> </a:t>
            </a:r>
            <a:r>
              <a:rPr lang="en-US" b="1" i="1" dirty="0" err="1" smtClean="0">
                <a:solidFill>
                  <a:schemeClr val="tx2"/>
                </a:solidFill>
              </a:rPr>
              <a:t>dapat</a:t>
            </a:r>
            <a:r>
              <a:rPr lang="en-US" b="1" i="1" dirty="0" smtClean="0">
                <a:solidFill>
                  <a:schemeClr val="tx2"/>
                </a:solidFill>
              </a:rPr>
              <a:t> </a:t>
            </a:r>
            <a:r>
              <a:rPr lang="en-US" b="1" i="1" dirty="0" err="1" smtClean="0">
                <a:solidFill>
                  <a:schemeClr val="tx2"/>
                </a:solidFill>
              </a:rPr>
              <a:t>diukur</a:t>
            </a:r>
            <a:r>
              <a:rPr lang="en-US" b="1" i="1" dirty="0" smtClean="0">
                <a:solidFill>
                  <a:schemeClr val="tx2"/>
                </a:solidFill>
              </a:rPr>
              <a:t> </a:t>
            </a:r>
            <a:r>
              <a:rPr lang="en-US" b="1" i="1" dirty="0" err="1" smtClean="0">
                <a:solidFill>
                  <a:schemeClr val="tx2"/>
                </a:solidFill>
              </a:rPr>
              <a:t>dengan</a:t>
            </a:r>
            <a:r>
              <a:rPr lang="en-US" b="1" i="1" dirty="0" smtClean="0">
                <a:solidFill>
                  <a:schemeClr val="tx2"/>
                </a:solidFill>
              </a:rPr>
              <a:t> </a:t>
            </a:r>
            <a:r>
              <a:rPr lang="en-US" b="1" i="1" dirty="0" err="1" smtClean="0">
                <a:solidFill>
                  <a:schemeClr val="tx2"/>
                </a:solidFill>
              </a:rPr>
              <a:t>andal</a:t>
            </a:r>
            <a:r>
              <a:rPr lang="en-US" i="1" dirty="0" smtClean="0"/>
              <a:t>, </a:t>
            </a:r>
            <a:r>
              <a:rPr lang="en-US" i="1" dirty="0" err="1" smtClean="0"/>
              <a:t>maka</a:t>
            </a:r>
            <a:r>
              <a:rPr lang="en-US" i="1" dirty="0" smtClean="0"/>
              <a:t> </a:t>
            </a:r>
            <a:r>
              <a:rPr lang="en-US" i="1" dirty="0" err="1" smtClean="0"/>
              <a:t>pendapatan</a:t>
            </a:r>
            <a:r>
              <a:rPr lang="en-US" i="1" dirty="0" smtClean="0"/>
              <a:t> </a:t>
            </a:r>
            <a:r>
              <a:rPr lang="en-US" i="1" dirty="0" err="1" smtClean="0"/>
              <a:t>diakui</a:t>
            </a:r>
            <a:r>
              <a:rPr lang="en-US" i="1" dirty="0" smtClean="0"/>
              <a:t> </a:t>
            </a:r>
            <a:r>
              <a:rPr lang="en-US" b="1" i="1" dirty="0" err="1" smtClean="0">
                <a:solidFill>
                  <a:schemeClr val="tx2"/>
                </a:solidFill>
              </a:rPr>
              <a:t>pada</a:t>
            </a:r>
            <a:r>
              <a:rPr lang="en-US" b="1" i="1" dirty="0" smtClean="0">
                <a:solidFill>
                  <a:schemeClr val="tx2"/>
                </a:solidFill>
              </a:rPr>
              <a:t> </a:t>
            </a:r>
            <a:r>
              <a:rPr lang="en-US" b="1" i="1" dirty="0" err="1" smtClean="0">
                <a:solidFill>
                  <a:schemeClr val="tx2"/>
                </a:solidFill>
              </a:rPr>
              <a:t>saat</a:t>
            </a:r>
            <a:r>
              <a:rPr lang="en-US" b="1" i="1" dirty="0" smtClean="0">
                <a:solidFill>
                  <a:schemeClr val="tx2"/>
                </a:solidFill>
              </a:rPr>
              <a:t> </a:t>
            </a:r>
            <a:r>
              <a:rPr lang="en-US" b="1" i="1" dirty="0" err="1" smtClean="0">
                <a:solidFill>
                  <a:schemeClr val="tx2"/>
                </a:solidFill>
              </a:rPr>
              <a:t>kas</a:t>
            </a:r>
            <a:r>
              <a:rPr lang="en-US" b="1" i="1" dirty="0" smtClean="0">
                <a:solidFill>
                  <a:schemeClr val="tx2"/>
                </a:solidFill>
              </a:rPr>
              <a:t> </a:t>
            </a:r>
            <a:r>
              <a:rPr lang="en-US" b="1" i="1" dirty="0" err="1" smtClean="0">
                <a:solidFill>
                  <a:schemeClr val="tx2"/>
                </a:solidFill>
              </a:rPr>
              <a:t>diterima</a:t>
            </a:r>
            <a:r>
              <a:rPr lang="en-US" b="1" i="1" dirty="0">
                <a:solidFill>
                  <a:schemeClr val="tx2"/>
                </a:solidFill>
              </a:rPr>
              <a:t> </a:t>
            </a:r>
            <a:r>
              <a:rPr lang="en-US" b="1" i="1" dirty="0" err="1" smtClean="0">
                <a:solidFill>
                  <a:schemeClr val="tx2"/>
                </a:solidFill>
              </a:rPr>
              <a:t>dan</a:t>
            </a:r>
            <a:r>
              <a:rPr lang="en-US" b="1" i="1" dirty="0" smtClean="0">
                <a:solidFill>
                  <a:schemeClr val="tx2"/>
                </a:solidFill>
              </a:rPr>
              <a:t> </a:t>
            </a:r>
            <a:r>
              <a:rPr lang="en-US" b="1" i="1" dirty="0" err="1" smtClean="0">
                <a:solidFill>
                  <a:schemeClr val="tx2"/>
                </a:solidFill>
              </a:rPr>
              <a:t>beban</a:t>
            </a:r>
            <a:r>
              <a:rPr lang="en-US" b="1" i="1" dirty="0" smtClean="0">
                <a:solidFill>
                  <a:schemeClr val="tx2"/>
                </a:solidFill>
              </a:rPr>
              <a:t> </a:t>
            </a:r>
            <a:r>
              <a:rPr lang="en-US" b="1" i="1" dirty="0" err="1" smtClean="0">
                <a:solidFill>
                  <a:schemeClr val="tx2"/>
                </a:solidFill>
              </a:rPr>
              <a:t>diakui</a:t>
            </a:r>
            <a:r>
              <a:rPr lang="en-US" b="1" i="1" dirty="0" smtClean="0">
                <a:solidFill>
                  <a:schemeClr val="tx2"/>
                </a:solidFill>
              </a:rPr>
              <a:t> </a:t>
            </a:r>
            <a:r>
              <a:rPr lang="en-US" b="1" i="1" dirty="0" err="1" smtClean="0">
                <a:solidFill>
                  <a:schemeClr val="tx2"/>
                </a:solidFill>
              </a:rPr>
              <a:t>pada</a:t>
            </a:r>
            <a:r>
              <a:rPr lang="en-US" b="1" i="1" dirty="0" smtClean="0">
                <a:solidFill>
                  <a:schemeClr val="tx2"/>
                </a:solidFill>
              </a:rPr>
              <a:t> </a:t>
            </a:r>
            <a:r>
              <a:rPr lang="en-US" b="1" i="1" dirty="0" err="1" smtClean="0">
                <a:solidFill>
                  <a:schemeClr val="tx2"/>
                </a:solidFill>
              </a:rPr>
              <a:t>saat</a:t>
            </a:r>
            <a:r>
              <a:rPr lang="en-US" b="1" i="1" dirty="0" smtClean="0">
                <a:solidFill>
                  <a:schemeClr val="tx2"/>
                </a:solidFill>
              </a:rPr>
              <a:t> </a:t>
            </a:r>
            <a:r>
              <a:rPr lang="en-US" b="1" i="1" dirty="0" err="1" smtClean="0">
                <a:solidFill>
                  <a:schemeClr val="tx2"/>
                </a:solidFill>
              </a:rPr>
              <a:t>kas</a:t>
            </a:r>
            <a:r>
              <a:rPr lang="en-US" b="1" i="1" dirty="0" smtClean="0">
                <a:solidFill>
                  <a:schemeClr val="tx2"/>
                </a:solidFill>
              </a:rPr>
              <a:t> </a:t>
            </a:r>
            <a:r>
              <a:rPr lang="en-US" b="1" i="1" dirty="0" err="1" smtClean="0">
                <a:solidFill>
                  <a:schemeClr val="tx2"/>
                </a:solidFill>
              </a:rPr>
              <a:t>dibayar</a:t>
            </a:r>
            <a:r>
              <a:rPr lang="en-US" i="1" dirty="0" smtClean="0"/>
              <a:t>.</a:t>
            </a:r>
            <a:endParaRPr lang="en-US" i="1" dirty="0"/>
          </a:p>
        </p:txBody>
      </p:sp>
      <p:sp>
        <p:nvSpPr>
          <p:cNvPr id="3" name="Title 2"/>
          <p:cNvSpPr>
            <a:spLocks noGrp="1"/>
          </p:cNvSpPr>
          <p:nvPr>
            <p:ph type="title"/>
          </p:nvPr>
        </p:nvSpPr>
        <p:spPr>
          <a:xfrm>
            <a:off x="609600" y="1447800"/>
            <a:ext cx="8229600" cy="792162"/>
          </a:xfrm>
        </p:spPr>
        <p:txBody>
          <a:bodyPr/>
          <a:lstStyle/>
          <a:p>
            <a:r>
              <a:rPr lang="en-US" dirty="0" err="1" smtClean="0">
                <a:latin typeface="Cooper Black" charset="0"/>
                <a:ea typeface="Cooper Black" charset="0"/>
                <a:cs typeface="Cooper Black" charset="0"/>
              </a:rPr>
              <a:t>Pengukuran</a:t>
            </a:r>
            <a:r>
              <a:rPr lang="en-US" dirty="0" smtClean="0">
                <a:latin typeface="Cooper Black" charset="0"/>
                <a:ea typeface="Cooper Black" charset="0"/>
                <a:cs typeface="Cooper Black" charset="0"/>
              </a:rPr>
              <a:t> </a:t>
            </a:r>
            <a:r>
              <a:rPr lang="en-US" dirty="0" err="1" smtClean="0">
                <a:latin typeface="Cooper Black" charset="0"/>
                <a:ea typeface="Cooper Black" charset="0"/>
                <a:cs typeface="Cooper Black" charset="0"/>
              </a:rPr>
              <a:t>Andal</a:t>
            </a:r>
            <a:endParaRPr lang="en-US" dirty="0">
              <a:latin typeface="Cooper Black" charset="0"/>
              <a:ea typeface="Cooper Black" charset="0"/>
              <a:cs typeface="Cooper Black" charset="0"/>
            </a:endParaRPr>
          </a:p>
        </p:txBody>
      </p:sp>
      <p:sp>
        <p:nvSpPr>
          <p:cNvPr id="4" name="Slide Number Placeholder 3"/>
          <p:cNvSpPr>
            <a:spLocks noGrp="1"/>
          </p:cNvSpPr>
          <p:nvPr>
            <p:ph type="sldNum" sz="quarter" idx="10"/>
          </p:nvPr>
        </p:nvSpPr>
        <p:spPr/>
        <p:txBody>
          <a:bodyPr/>
          <a:lstStyle/>
          <a:p>
            <a:pPr>
              <a:defRPr/>
            </a:pPr>
            <a:fld id="{0E5C9E0E-0EF2-4B31-B3CC-9630651E1B18}" type="slidenum">
              <a:rPr lang="en-US" smtClean="0">
                <a:solidFill>
                  <a:schemeClr val="tx1"/>
                </a:solidFill>
              </a:rPr>
              <a:pPr>
                <a:defRPr/>
              </a:pPr>
              <a:t>60</a:t>
            </a:fld>
            <a:endParaRPr lang="en-US" dirty="0">
              <a:solidFill>
                <a:schemeClr val="tx1"/>
              </a:solidFill>
            </a:endParaRPr>
          </a:p>
        </p:txBody>
      </p:sp>
    </p:spTree>
    <p:extLst>
      <p:ext uri="{BB962C8B-B14F-4D97-AF65-F5344CB8AC3E}">
        <p14:creationId xmlns:p14="http://schemas.microsoft.com/office/powerpoint/2010/main" val="1852742067"/>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pPr>
              <a:defRPr/>
            </a:pPr>
            <a:fld id="{F1DBDAD9-0030-4FD4-8470-D9ACEE0232DA}" type="slidenum">
              <a:rPr lang="en-US" smtClean="0">
                <a:solidFill>
                  <a:prstClr val="black"/>
                </a:solidFill>
              </a:rPr>
              <a:pPr>
                <a:defRPr/>
              </a:pPr>
              <a:t>61</a:t>
            </a:fld>
            <a:endParaRPr lang="en-US" dirty="0">
              <a:solidFill>
                <a:prstClr val="black"/>
              </a:solidFill>
            </a:endParaRPr>
          </a:p>
        </p:txBody>
      </p:sp>
      <p:sp>
        <p:nvSpPr>
          <p:cNvPr id="3" name="Title 3"/>
          <p:cNvSpPr txBox="1">
            <a:spLocks/>
          </p:cNvSpPr>
          <p:nvPr/>
        </p:nvSpPr>
        <p:spPr bwMode="auto">
          <a:xfrm>
            <a:off x="-152400" y="1265238"/>
            <a:ext cx="9601200" cy="792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fontAlgn="base">
              <a:spcBef>
                <a:spcPct val="0"/>
              </a:spcBef>
              <a:spcAft>
                <a:spcPct val="0"/>
              </a:spcAft>
              <a:defRPr sz="4400" kern="1200">
                <a:solidFill>
                  <a:schemeClr val="tx1"/>
                </a:solidFill>
                <a:latin typeface="Times New Roman" pitchFamily="18" charset="0"/>
                <a:ea typeface="+mj-ea"/>
                <a:cs typeface="Times New Roman" pitchFamily="18" charset="0"/>
              </a:defRPr>
            </a:lvl1pPr>
            <a:lvl2pPr algn="ctr" rtl="0" fontAlgn="base">
              <a:spcBef>
                <a:spcPct val="0"/>
              </a:spcBef>
              <a:spcAft>
                <a:spcPct val="0"/>
              </a:spcAft>
              <a:defRPr sz="4400">
                <a:solidFill>
                  <a:schemeClr val="tx1"/>
                </a:solidFill>
                <a:latin typeface="Calibri" panose="020F0502020204030204" pitchFamily="34" charset="0"/>
              </a:defRPr>
            </a:lvl2pPr>
            <a:lvl3pPr algn="ctr" rtl="0" fontAlgn="base">
              <a:spcBef>
                <a:spcPct val="0"/>
              </a:spcBef>
              <a:spcAft>
                <a:spcPct val="0"/>
              </a:spcAft>
              <a:defRPr sz="4400">
                <a:solidFill>
                  <a:schemeClr val="tx1"/>
                </a:solidFill>
                <a:latin typeface="Calibri" panose="020F0502020204030204" pitchFamily="34" charset="0"/>
              </a:defRPr>
            </a:lvl3pPr>
            <a:lvl4pPr algn="ctr" rtl="0" fontAlgn="base">
              <a:spcBef>
                <a:spcPct val="0"/>
              </a:spcBef>
              <a:spcAft>
                <a:spcPct val="0"/>
              </a:spcAft>
              <a:defRPr sz="4400">
                <a:solidFill>
                  <a:schemeClr val="tx1"/>
                </a:solidFill>
                <a:latin typeface="Calibri" panose="020F0502020204030204" pitchFamily="34" charset="0"/>
              </a:defRPr>
            </a:lvl4pPr>
            <a:lvl5pPr algn="ctr" rtl="0" fontAlgn="base">
              <a:spcBef>
                <a:spcPct val="0"/>
              </a:spcBef>
              <a:spcAft>
                <a:spcPct val="0"/>
              </a:spcAft>
              <a:defRPr sz="4400">
                <a:solidFill>
                  <a:schemeClr val="tx1"/>
                </a:solidFill>
                <a:latin typeface="Calibri" panose="020F0502020204030204" pitchFamily="34" charset="0"/>
              </a:defRPr>
            </a:lvl5pPr>
            <a:lvl6pPr marL="457200" algn="ctr" rtl="0" fontAlgn="base">
              <a:spcBef>
                <a:spcPct val="0"/>
              </a:spcBef>
              <a:spcAft>
                <a:spcPct val="0"/>
              </a:spcAft>
              <a:defRPr sz="4400">
                <a:solidFill>
                  <a:schemeClr val="tx1"/>
                </a:solidFill>
                <a:latin typeface="Calibri" panose="020F0502020204030204" pitchFamily="34" charset="0"/>
              </a:defRPr>
            </a:lvl6pPr>
            <a:lvl7pPr marL="914400" algn="ctr" rtl="0" fontAlgn="base">
              <a:spcBef>
                <a:spcPct val="0"/>
              </a:spcBef>
              <a:spcAft>
                <a:spcPct val="0"/>
              </a:spcAft>
              <a:defRPr sz="4400">
                <a:solidFill>
                  <a:schemeClr val="tx1"/>
                </a:solidFill>
                <a:latin typeface="Calibri" panose="020F0502020204030204" pitchFamily="34" charset="0"/>
              </a:defRPr>
            </a:lvl7pPr>
            <a:lvl8pPr marL="1371600" algn="ctr" rtl="0" fontAlgn="base">
              <a:spcBef>
                <a:spcPct val="0"/>
              </a:spcBef>
              <a:spcAft>
                <a:spcPct val="0"/>
              </a:spcAft>
              <a:defRPr sz="4400">
                <a:solidFill>
                  <a:schemeClr val="tx1"/>
                </a:solidFill>
                <a:latin typeface="Calibri" panose="020F0502020204030204" pitchFamily="34" charset="0"/>
              </a:defRPr>
            </a:lvl8pPr>
            <a:lvl9pPr marL="1828800" algn="ctr" rtl="0" fontAlgn="base">
              <a:spcBef>
                <a:spcPct val="0"/>
              </a:spcBef>
              <a:spcAft>
                <a:spcPct val="0"/>
              </a:spcAft>
              <a:defRPr sz="4400">
                <a:solidFill>
                  <a:schemeClr val="tx1"/>
                </a:solidFill>
                <a:latin typeface="Calibri" panose="020F0502020204030204" pitchFamily="34" charset="0"/>
              </a:defRPr>
            </a:lvl9pPr>
          </a:lstStyle>
          <a:p>
            <a:pPr defTabSz="914400" eaLnBrk="1" hangingPunct="1"/>
            <a:r>
              <a:rPr lang="en-US" sz="4200" b="1" dirty="0" smtClean="0">
                <a:latin typeface="Cooper Black" charset="0"/>
                <a:ea typeface="Cooper Black" charset="0"/>
                <a:cs typeface="Cooper Black" charset="0"/>
              </a:rPr>
              <a:t>PERMINTAAN TANGGAPAN (10)</a:t>
            </a:r>
            <a:endParaRPr lang="en-US" sz="4200" b="1" dirty="0">
              <a:latin typeface="Cooper Black" charset="0"/>
              <a:ea typeface="Cooper Black" charset="0"/>
              <a:cs typeface="Cooper Black" charset="0"/>
            </a:endParaRPr>
          </a:p>
        </p:txBody>
      </p:sp>
      <p:sp>
        <p:nvSpPr>
          <p:cNvPr id="4" name="Action Button: Custom 3">
            <a:hlinkClick r:id="" action="ppaction://noaction" highlightClick="1"/>
          </p:cNvPr>
          <p:cNvSpPr/>
          <p:nvPr/>
        </p:nvSpPr>
        <p:spPr>
          <a:xfrm>
            <a:off x="381000" y="2286000"/>
            <a:ext cx="8305800" cy="3429000"/>
          </a:xfrm>
          <a:prstGeom prst="actionButtonBlank">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b="1" i="1" dirty="0" err="1" smtClean="0">
                <a:solidFill>
                  <a:schemeClr val="tx1"/>
                </a:solidFill>
                <a:latin typeface="Times New Roman" charset="0"/>
                <a:ea typeface="Times New Roman" charset="0"/>
                <a:cs typeface="Times New Roman" charset="0"/>
              </a:rPr>
              <a:t>Apakah</a:t>
            </a:r>
            <a:r>
              <a:rPr lang="en-US" sz="3000" b="1" i="1" dirty="0" smtClean="0">
                <a:solidFill>
                  <a:schemeClr val="tx1"/>
                </a:solidFill>
                <a:latin typeface="Times New Roman" charset="0"/>
                <a:ea typeface="Times New Roman" charset="0"/>
                <a:cs typeface="Times New Roman" charset="0"/>
              </a:rPr>
              <a:t> </a:t>
            </a:r>
            <a:r>
              <a:rPr lang="en-US" sz="3000" b="1" i="1" dirty="0" err="1" smtClean="0">
                <a:solidFill>
                  <a:schemeClr val="tx1"/>
                </a:solidFill>
                <a:latin typeface="Times New Roman" charset="0"/>
                <a:ea typeface="Times New Roman" charset="0"/>
                <a:cs typeface="Times New Roman" charset="0"/>
              </a:rPr>
              <a:t>Anda</a:t>
            </a:r>
            <a:r>
              <a:rPr lang="en-US" sz="3000" b="1" i="1" dirty="0" smtClean="0">
                <a:solidFill>
                  <a:schemeClr val="tx1"/>
                </a:solidFill>
                <a:latin typeface="Times New Roman" charset="0"/>
                <a:ea typeface="Times New Roman" charset="0"/>
                <a:cs typeface="Times New Roman" charset="0"/>
              </a:rPr>
              <a:t> </a:t>
            </a:r>
            <a:r>
              <a:rPr lang="en-US" sz="3000" b="1" i="1" dirty="0" err="1" smtClean="0">
                <a:solidFill>
                  <a:schemeClr val="tx1"/>
                </a:solidFill>
                <a:latin typeface="Times New Roman" charset="0"/>
                <a:ea typeface="Times New Roman" charset="0"/>
                <a:cs typeface="Times New Roman" charset="0"/>
              </a:rPr>
              <a:t>setuju</a:t>
            </a:r>
            <a:r>
              <a:rPr lang="en-US" sz="3000" b="1" i="1" dirty="0" smtClean="0">
                <a:solidFill>
                  <a:schemeClr val="tx1"/>
                </a:solidFill>
                <a:latin typeface="Times New Roman" charset="0"/>
                <a:ea typeface="Times New Roman" charset="0"/>
                <a:cs typeface="Times New Roman" charset="0"/>
              </a:rPr>
              <a:t> </a:t>
            </a:r>
            <a:r>
              <a:rPr lang="en-US" sz="3000" b="1" i="1" dirty="0" err="1" smtClean="0">
                <a:solidFill>
                  <a:schemeClr val="tx1"/>
                </a:solidFill>
                <a:latin typeface="Times New Roman" charset="0"/>
                <a:ea typeface="Times New Roman" charset="0"/>
                <a:cs typeface="Times New Roman" charset="0"/>
              </a:rPr>
              <a:t>dengan</a:t>
            </a:r>
            <a:r>
              <a:rPr lang="en-US" sz="3000" b="1" i="1" dirty="0" smtClean="0">
                <a:solidFill>
                  <a:schemeClr val="tx1"/>
                </a:solidFill>
                <a:latin typeface="Times New Roman" charset="0"/>
                <a:ea typeface="Times New Roman" charset="0"/>
                <a:cs typeface="Times New Roman" charset="0"/>
              </a:rPr>
              <a:t> </a:t>
            </a:r>
            <a:r>
              <a:rPr lang="en-US" sz="3000" b="1" i="1" dirty="0" err="1" smtClean="0">
                <a:solidFill>
                  <a:schemeClr val="tx1"/>
                </a:solidFill>
                <a:latin typeface="Times New Roman" charset="0"/>
                <a:ea typeface="Times New Roman" charset="0"/>
                <a:cs typeface="Times New Roman" charset="0"/>
              </a:rPr>
              <a:t>pengaturan</a:t>
            </a:r>
            <a:r>
              <a:rPr lang="en-US" sz="3000" b="1" i="1" dirty="0" smtClean="0">
                <a:solidFill>
                  <a:schemeClr val="tx1"/>
                </a:solidFill>
                <a:latin typeface="Times New Roman" charset="0"/>
                <a:ea typeface="Times New Roman" charset="0"/>
                <a:cs typeface="Times New Roman" charset="0"/>
              </a:rPr>
              <a:t> yang </a:t>
            </a:r>
            <a:r>
              <a:rPr lang="en-US" sz="3000" b="1" i="1" dirty="0" err="1" smtClean="0">
                <a:solidFill>
                  <a:schemeClr val="tx1"/>
                </a:solidFill>
                <a:latin typeface="Times New Roman" charset="0"/>
                <a:ea typeface="Times New Roman" charset="0"/>
                <a:cs typeface="Times New Roman" charset="0"/>
              </a:rPr>
              <a:t>ada</a:t>
            </a:r>
            <a:r>
              <a:rPr lang="en-US" sz="3000" b="1" i="1" dirty="0" smtClean="0">
                <a:solidFill>
                  <a:schemeClr val="tx1"/>
                </a:solidFill>
                <a:latin typeface="Times New Roman" charset="0"/>
                <a:ea typeface="Times New Roman" charset="0"/>
                <a:cs typeface="Times New Roman" charset="0"/>
              </a:rPr>
              <a:t> </a:t>
            </a:r>
            <a:r>
              <a:rPr lang="en-US" sz="3000" b="1" i="1" dirty="0" err="1" smtClean="0">
                <a:solidFill>
                  <a:schemeClr val="tx1"/>
                </a:solidFill>
                <a:latin typeface="Times New Roman" charset="0"/>
                <a:ea typeface="Times New Roman" charset="0"/>
                <a:cs typeface="Times New Roman" charset="0"/>
              </a:rPr>
              <a:t>dalam</a:t>
            </a:r>
            <a:r>
              <a:rPr lang="en-US" sz="3000" b="1" i="1" dirty="0" smtClean="0">
                <a:solidFill>
                  <a:schemeClr val="tx1"/>
                </a:solidFill>
                <a:latin typeface="Times New Roman" charset="0"/>
                <a:ea typeface="Times New Roman" charset="0"/>
                <a:cs typeface="Times New Roman" charset="0"/>
              </a:rPr>
              <a:t> Bab 14 </a:t>
            </a:r>
            <a:r>
              <a:rPr lang="en-US" sz="3000" b="1" i="1" dirty="0" err="1" smtClean="0">
                <a:solidFill>
                  <a:schemeClr val="tx1"/>
                </a:solidFill>
                <a:latin typeface="Times New Roman" charset="0"/>
                <a:ea typeface="Times New Roman" charset="0"/>
                <a:cs typeface="Times New Roman" charset="0"/>
              </a:rPr>
              <a:t>tentang</a:t>
            </a:r>
            <a:r>
              <a:rPr lang="en-US" sz="3000" b="1" i="1" dirty="0" smtClean="0">
                <a:solidFill>
                  <a:schemeClr val="tx1"/>
                </a:solidFill>
                <a:latin typeface="Times New Roman" charset="0"/>
                <a:ea typeface="Times New Roman" charset="0"/>
                <a:cs typeface="Times New Roman" charset="0"/>
              </a:rPr>
              <a:t> </a:t>
            </a:r>
            <a:r>
              <a:rPr lang="en-US" sz="3000" b="1" dirty="0" err="1" smtClean="0">
                <a:solidFill>
                  <a:schemeClr val="tx1"/>
                </a:solidFill>
                <a:latin typeface="Times New Roman" charset="0"/>
                <a:ea typeface="Times New Roman" charset="0"/>
                <a:cs typeface="Times New Roman" charset="0"/>
              </a:rPr>
              <a:t>Pendapatan</a:t>
            </a:r>
            <a:r>
              <a:rPr lang="en-US" sz="3000" b="1" dirty="0" smtClean="0">
                <a:solidFill>
                  <a:schemeClr val="tx1"/>
                </a:solidFill>
                <a:latin typeface="Times New Roman" charset="0"/>
                <a:ea typeface="Times New Roman" charset="0"/>
                <a:cs typeface="Times New Roman" charset="0"/>
              </a:rPr>
              <a:t> </a:t>
            </a:r>
            <a:r>
              <a:rPr lang="en-US" sz="3000" b="1" dirty="0" err="1" smtClean="0">
                <a:solidFill>
                  <a:schemeClr val="tx1"/>
                </a:solidFill>
                <a:latin typeface="Times New Roman" charset="0"/>
                <a:ea typeface="Times New Roman" charset="0"/>
                <a:cs typeface="Times New Roman" charset="0"/>
              </a:rPr>
              <a:t>dan</a:t>
            </a:r>
            <a:r>
              <a:rPr lang="en-US" sz="3000" b="1" dirty="0" smtClean="0">
                <a:solidFill>
                  <a:schemeClr val="tx1"/>
                </a:solidFill>
                <a:latin typeface="Times New Roman" charset="0"/>
                <a:ea typeface="Times New Roman" charset="0"/>
                <a:cs typeface="Times New Roman" charset="0"/>
              </a:rPr>
              <a:t> Beban </a:t>
            </a:r>
            <a:r>
              <a:rPr lang="en-US" sz="3000" b="1" i="1" dirty="0" smtClean="0">
                <a:solidFill>
                  <a:schemeClr val="tx1"/>
                </a:solidFill>
                <a:latin typeface="Times New Roman" charset="0"/>
                <a:ea typeface="Times New Roman" charset="0"/>
                <a:cs typeface="Times New Roman" charset="0"/>
              </a:rPr>
              <a:t>yang </a:t>
            </a:r>
            <a:r>
              <a:rPr lang="en-US" sz="3000" b="1" i="1" dirty="0" err="1" smtClean="0">
                <a:solidFill>
                  <a:schemeClr val="tx1"/>
                </a:solidFill>
                <a:latin typeface="Times New Roman" charset="0"/>
                <a:ea typeface="Times New Roman" charset="0"/>
                <a:cs typeface="Times New Roman" charset="0"/>
              </a:rPr>
              <a:t>diatur</a:t>
            </a:r>
            <a:r>
              <a:rPr lang="en-US" sz="3000" b="1" i="1" dirty="0" smtClean="0">
                <a:solidFill>
                  <a:schemeClr val="tx1"/>
                </a:solidFill>
                <a:latin typeface="Times New Roman" charset="0"/>
                <a:ea typeface="Times New Roman" charset="0"/>
                <a:cs typeface="Times New Roman" charset="0"/>
              </a:rPr>
              <a:t> </a:t>
            </a:r>
            <a:r>
              <a:rPr lang="en-US" sz="3000" b="1" i="1" dirty="0" err="1" smtClean="0">
                <a:solidFill>
                  <a:schemeClr val="tx1"/>
                </a:solidFill>
                <a:latin typeface="Times New Roman" charset="0"/>
                <a:ea typeface="Times New Roman" charset="0"/>
                <a:cs typeface="Times New Roman" charset="0"/>
              </a:rPr>
              <a:t>dalam</a:t>
            </a:r>
            <a:r>
              <a:rPr lang="en-US" sz="3000" b="1" i="1" dirty="0" smtClean="0">
                <a:solidFill>
                  <a:schemeClr val="tx1"/>
                </a:solidFill>
                <a:latin typeface="Times New Roman" charset="0"/>
                <a:ea typeface="Times New Roman" charset="0"/>
                <a:cs typeface="Times New Roman" charset="0"/>
              </a:rPr>
              <a:t> ED SAK EMKM </a:t>
            </a:r>
            <a:r>
              <a:rPr lang="en-US" sz="3000" b="1" i="1" dirty="0" err="1" smtClean="0">
                <a:solidFill>
                  <a:schemeClr val="tx1"/>
                </a:solidFill>
                <a:latin typeface="Times New Roman" charset="0"/>
                <a:ea typeface="Times New Roman" charset="0"/>
                <a:cs typeface="Times New Roman" charset="0"/>
              </a:rPr>
              <a:t>ini</a:t>
            </a:r>
            <a:r>
              <a:rPr lang="en-US" sz="3000" b="1" i="1" dirty="0" smtClean="0">
                <a:solidFill>
                  <a:schemeClr val="tx1"/>
                </a:solidFill>
                <a:latin typeface="Times New Roman" charset="0"/>
                <a:ea typeface="Times New Roman" charset="0"/>
                <a:cs typeface="Times New Roman" charset="0"/>
              </a:rPr>
              <a:t>?</a:t>
            </a:r>
          </a:p>
          <a:p>
            <a:pPr algn="ctr"/>
            <a:r>
              <a:rPr lang="en-US" sz="3000" b="1" i="1" dirty="0" err="1" smtClean="0">
                <a:solidFill>
                  <a:schemeClr val="tx1"/>
                </a:solidFill>
                <a:latin typeface="Times New Roman" charset="0"/>
                <a:ea typeface="Times New Roman" charset="0"/>
                <a:cs typeface="Times New Roman" charset="0"/>
              </a:rPr>
              <a:t>Jika</a:t>
            </a:r>
            <a:r>
              <a:rPr lang="en-US" sz="3000" b="1" i="1" dirty="0" smtClean="0">
                <a:solidFill>
                  <a:schemeClr val="tx1"/>
                </a:solidFill>
                <a:latin typeface="Times New Roman" charset="0"/>
                <a:ea typeface="Times New Roman" charset="0"/>
                <a:cs typeface="Times New Roman" charset="0"/>
              </a:rPr>
              <a:t> </a:t>
            </a:r>
            <a:r>
              <a:rPr lang="en-US" sz="3000" b="1" i="1" dirty="0" err="1" smtClean="0">
                <a:solidFill>
                  <a:schemeClr val="tx1"/>
                </a:solidFill>
                <a:latin typeface="Times New Roman" charset="0"/>
                <a:ea typeface="Times New Roman" charset="0"/>
                <a:cs typeface="Times New Roman" charset="0"/>
              </a:rPr>
              <a:t>tidak</a:t>
            </a:r>
            <a:r>
              <a:rPr lang="en-US" sz="3000" b="1" i="1" dirty="0" smtClean="0">
                <a:solidFill>
                  <a:schemeClr val="tx1"/>
                </a:solidFill>
                <a:latin typeface="Times New Roman" charset="0"/>
                <a:ea typeface="Times New Roman" charset="0"/>
                <a:cs typeface="Times New Roman" charset="0"/>
              </a:rPr>
              <a:t>, </a:t>
            </a:r>
            <a:r>
              <a:rPr lang="en-US" sz="3000" b="1" i="1" dirty="0" err="1" smtClean="0">
                <a:solidFill>
                  <a:schemeClr val="tx1"/>
                </a:solidFill>
                <a:latin typeface="Times New Roman" charset="0"/>
                <a:ea typeface="Times New Roman" charset="0"/>
                <a:cs typeface="Times New Roman" charset="0"/>
              </a:rPr>
              <a:t>apa</a:t>
            </a:r>
            <a:r>
              <a:rPr lang="en-US" sz="3000" b="1" i="1" dirty="0" smtClean="0">
                <a:solidFill>
                  <a:schemeClr val="tx1"/>
                </a:solidFill>
                <a:latin typeface="Times New Roman" charset="0"/>
                <a:ea typeface="Times New Roman" charset="0"/>
                <a:cs typeface="Times New Roman" charset="0"/>
              </a:rPr>
              <a:t> </a:t>
            </a:r>
            <a:r>
              <a:rPr lang="en-US" sz="3000" b="1" i="1" dirty="0" err="1" smtClean="0">
                <a:solidFill>
                  <a:schemeClr val="tx1"/>
                </a:solidFill>
                <a:latin typeface="Times New Roman" charset="0"/>
                <a:ea typeface="Times New Roman" charset="0"/>
                <a:cs typeface="Times New Roman" charset="0"/>
              </a:rPr>
              <a:t>alasan</a:t>
            </a:r>
            <a:r>
              <a:rPr lang="en-US" sz="3000" b="1" i="1" dirty="0" smtClean="0">
                <a:solidFill>
                  <a:schemeClr val="tx1"/>
                </a:solidFill>
                <a:latin typeface="Times New Roman" charset="0"/>
                <a:ea typeface="Times New Roman" charset="0"/>
                <a:cs typeface="Times New Roman" charset="0"/>
              </a:rPr>
              <a:t> </a:t>
            </a:r>
            <a:r>
              <a:rPr lang="en-US" sz="3000" b="1" i="1" dirty="0" err="1" smtClean="0">
                <a:solidFill>
                  <a:schemeClr val="tx1"/>
                </a:solidFill>
                <a:latin typeface="Times New Roman" charset="0"/>
                <a:ea typeface="Times New Roman" charset="0"/>
                <a:cs typeface="Times New Roman" charset="0"/>
              </a:rPr>
              <a:t>Anda</a:t>
            </a:r>
            <a:r>
              <a:rPr lang="en-US" sz="3000" b="1" i="1" dirty="0" smtClean="0">
                <a:solidFill>
                  <a:schemeClr val="tx1"/>
                </a:solidFill>
                <a:latin typeface="Times New Roman" charset="0"/>
                <a:ea typeface="Times New Roman" charset="0"/>
                <a:cs typeface="Times New Roman" charset="0"/>
              </a:rPr>
              <a:t>?</a:t>
            </a:r>
            <a:endParaRPr lang="en-US" sz="3000" b="1" i="1" dirty="0">
              <a:solidFill>
                <a:schemeClr val="tx1"/>
              </a:solidFill>
              <a:latin typeface="Times New Roman" charset="0"/>
              <a:ea typeface="Times New Roman" charset="0"/>
              <a:cs typeface="Times New Roman" charset="0"/>
            </a:endParaRPr>
          </a:p>
        </p:txBody>
      </p:sp>
    </p:spTree>
    <p:extLst>
      <p:ext uri="{BB962C8B-B14F-4D97-AF65-F5344CB8AC3E}">
        <p14:creationId xmlns:p14="http://schemas.microsoft.com/office/powerpoint/2010/main" val="81409089"/>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txBox="1">
            <a:spLocks/>
          </p:cNvSpPr>
          <p:nvPr/>
        </p:nvSpPr>
        <p:spPr>
          <a:xfrm>
            <a:off x="76200" y="2185903"/>
            <a:ext cx="9067800" cy="4291097"/>
          </a:xfrm>
          <a:prstGeom prst="rect">
            <a:avLst/>
          </a:prstGeom>
        </p:spPr>
        <p:txBody>
          <a:bodyPr/>
          <a:lstStyle>
            <a:lvl1pPr marL="342900" indent="-342900" algn="l" rtl="0" fontAlgn="base">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defTabSz="914400" eaLnBrk="1" hangingPunct="1">
              <a:buFont typeface="Arial" panose="020B0604020202020204" pitchFamily="34" charset="0"/>
              <a:buNone/>
            </a:pPr>
            <a:r>
              <a:rPr lang="en-US" sz="4800" dirty="0" smtClean="0">
                <a:solidFill>
                  <a:schemeClr val="tx2">
                    <a:lumMod val="75000"/>
                  </a:schemeClr>
                </a:solidFill>
                <a:latin typeface="Cooper Black" charset="0"/>
                <a:ea typeface="Cooper Black" charset="0"/>
                <a:cs typeface="Cooper Black" charset="0"/>
              </a:rPr>
              <a:t>BAB 15</a:t>
            </a:r>
          </a:p>
          <a:p>
            <a:pPr marL="0" indent="0" algn="ctr" defTabSz="914400" eaLnBrk="1" hangingPunct="1">
              <a:buFont typeface="Arial" panose="020B0604020202020204" pitchFamily="34" charset="0"/>
              <a:buNone/>
            </a:pPr>
            <a:r>
              <a:rPr lang="en-US" sz="4800" dirty="0" smtClean="0">
                <a:solidFill>
                  <a:schemeClr val="tx2">
                    <a:lumMod val="75000"/>
                  </a:schemeClr>
                </a:solidFill>
                <a:latin typeface="Cooper Black" charset="0"/>
                <a:ea typeface="Cooper Black" charset="0"/>
                <a:cs typeface="Cooper Black" charset="0"/>
              </a:rPr>
              <a:t>PAJAK PENGHASILAN</a:t>
            </a:r>
            <a:endParaRPr lang="en-US" sz="4800" dirty="0">
              <a:solidFill>
                <a:schemeClr val="tx2">
                  <a:lumMod val="75000"/>
                </a:schemeClr>
              </a:solidFill>
              <a:latin typeface="Cooper Black" charset="0"/>
              <a:ea typeface="Cooper Black" charset="0"/>
              <a:cs typeface="Cooper Black" charset="0"/>
            </a:endParaRPr>
          </a:p>
        </p:txBody>
      </p:sp>
    </p:spTree>
    <p:extLst>
      <p:ext uri="{BB962C8B-B14F-4D97-AF65-F5344CB8AC3E}">
        <p14:creationId xmlns:p14="http://schemas.microsoft.com/office/powerpoint/2010/main" val="2051904623"/>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2033503"/>
            <a:ext cx="8229600" cy="4291097"/>
          </a:xfrm>
        </p:spPr>
        <p:txBody>
          <a:bodyPr/>
          <a:lstStyle/>
          <a:p>
            <a:r>
              <a:rPr lang="en-US" dirty="0" err="1" smtClean="0"/>
              <a:t>Aset</a:t>
            </a:r>
            <a:r>
              <a:rPr lang="en-US" dirty="0" smtClean="0"/>
              <a:t> </a:t>
            </a:r>
            <a:r>
              <a:rPr lang="en-US" dirty="0" err="1" smtClean="0"/>
              <a:t>dan</a:t>
            </a:r>
            <a:r>
              <a:rPr lang="en-US" dirty="0" smtClean="0"/>
              <a:t> </a:t>
            </a:r>
            <a:r>
              <a:rPr lang="en-US" dirty="0" err="1" smtClean="0"/>
              <a:t>liabilitas</a:t>
            </a:r>
            <a:r>
              <a:rPr lang="en-US" dirty="0" smtClean="0"/>
              <a:t> </a:t>
            </a:r>
            <a:r>
              <a:rPr lang="en-US" dirty="0" err="1" smtClean="0"/>
              <a:t>pajak</a:t>
            </a:r>
            <a:r>
              <a:rPr lang="en-US" dirty="0" smtClean="0"/>
              <a:t> </a:t>
            </a:r>
            <a:r>
              <a:rPr lang="en-US" dirty="0" err="1" smtClean="0"/>
              <a:t>penghasilan</a:t>
            </a:r>
            <a:r>
              <a:rPr lang="en-US" dirty="0" smtClean="0"/>
              <a:t> </a:t>
            </a:r>
            <a:r>
              <a:rPr lang="en-US" dirty="0" err="1" smtClean="0"/>
              <a:t>diakui</a:t>
            </a:r>
            <a:r>
              <a:rPr lang="en-US" dirty="0" smtClean="0"/>
              <a:t> </a:t>
            </a:r>
            <a:r>
              <a:rPr lang="en-US" b="1" dirty="0" err="1" smtClean="0">
                <a:solidFill>
                  <a:schemeClr val="tx2">
                    <a:lumMod val="75000"/>
                  </a:schemeClr>
                </a:solidFill>
              </a:rPr>
              <a:t>dengan</a:t>
            </a:r>
            <a:r>
              <a:rPr lang="en-US" b="1" dirty="0" smtClean="0">
                <a:solidFill>
                  <a:schemeClr val="tx2">
                    <a:lumMod val="75000"/>
                  </a:schemeClr>
                </a:solidFill>
              </a:rPr>
              <a:t> </a:t>
            </a:r>
            <a:r>
              <a:rPr lang="en-US" b="1" dirty="0" err="1" smtClean="0">
                <a:solidFill>
                  <a:schemeClr val="tx2">
                    <a:lumMod val="75000"/>
                  </a:schemeClr>
                </a:solidFill>
              </a:rPr>
              <a:t>mengikuti</a:t>
            </a:r>
            <a:r>
              <a:rPr lang="en-US" b="1" dirty="0" smtClean="0">
                <a:solidFill>
                  <a:schemeClr val="tx2">
                    <a:lumMod val="75000"/>
                  </a:schemeClr>
                </a:solidFill>
              </a:rPr>
              <a:t> </a:t>
            </a:r>
            <a:r>
              <a:rPr lang="en-US" b="1" dirty="0" err="1" smtClean="0">
                <a:solidFill>
                  <a:schemeClr val="tx2">
                    <a:lumMod val="75000"/>
                  </a:schemeClr>
                </a:solidFill>
              </a:rPr>
              <a:t>peraturan</a:t>
            </a:r>
            <a:r>
              <a:rPr lang="en-US" b="1" dirty="0" smtClean="0">
                <a:solidFill>
                  <a:schemeClr val="tx2">
                    <a:lumMod val="75000"/>
                  </a:schemeClr>
                </a:solidFill>
              </a:rPr>
              <a:t> </a:t>
            </a:r>
            <a:r>
              <a:rPr lang="en-US" b="1" dirty="0" err="1" smtClean="0">
                <a:solidFill>
                  <a:schemeClr val="tx2">
                    <a:lumMod val="75000"/>
                  </a:schemeClr>
                </a:solidFill>
              </a:rPr>
              <a:t>perpajakan</a:t>
            </a:r>
            <a:r>
              <a:rPr lang="en-US" b="1" dirty="0" smtClean="0">
                <a:solidFill>
                  <a:schemeClr val="tx2">
                    <a:lumMod val="75000"/>
                  </a:schemeClr>
                </a:solidFill>
              </a:rPr>
              <a:t> yang </a:t>
            </a:r>
            <a:r>
              <a:rPr lang="en-US" b="1" dirty="0" err="1" smtClean="0">
                <a:solidFill>
                  <a:schemeClr val="tx2">
                    <a:lumMod val="75000"/>
                  </a:schemeClr>
                </a:solidFill>
              </a:rPr>
              <a:t>berlaku</a:t>
            </a:r>
            <a:r>
              <a:rPr lang="en-US" dirty="0" smtClean="0"/>
              <a:t>.</a:t>
            </a:r>
          </a:p>
          <a:p>
            <a:r>
              <a:rPr lang="en-US" b="1" dirty="0" err="1" smtClean="0">
                <a:solidFill>
                  <a:schemeClr val="tx2">
                    <a:lumMod val="75000"/>
                  </a:schemeClr>
                </a:solidFill>
              </a:rPr>
              <a:t>Tidak</a:t>
            </a:r>
            <a:r>
              <a:rPr lang="en-US" b="1" dirty="0" smtClean="0">
                <a:solidFill>
                  <a:schemeClr val="tx2">
                    <a:lumMod val="75000"/>
                  </a:schemeClr>
                </a:solidFill>
              </a:rPr>
              <a:t> </a:t>
            </a:r>
            <a:r>
              <a:rPr lang="en-US" b="1" dirty="0" err="1" smtClean="0">
                <a:solidFill>
                  <a:schemeClr val="tx2">
                    <a:lumMod val="75000"/>
                  </a:schemeClr>
                </a:solidFill>
              </a:rPr>
              <a:t>ada</a:t>
            </a:r>
            <a:r>
              <a:rPr lang="en-US" b="1" dirty="0" smtClean="0">
                <a:solidFill>
                  <a:schemeClr val="tx2">
                    <a:lumMod val="75000"/>
                  </a:schemeClr>
                </a:solidFill>
              </a:rPr>
              <a:t> </a:t>
            </a:r>
            <a:r>
              <a:rPr lang="en-US" b="1" dirty="0" err="1" smtClean="0">
                <a:solidFill>
                  <a:schemeClr val="tx2">
                    <a:lumMod val="75000"/>
                  </a:schemeClr>
                </a:solidFill>
              </a:rPr>
              <a:t>pengakuan</a:t>
            </a:r>
            <a:r>
              <a:rPr lang="en-US" b="1" dirty="0" smtClean="0">
                <a:solidFill>
                  <a:schemeClr val="tx2">
                    <a:lumMod val="75000"/>
                  </a:schemeClr>
                </a:solidFill>
              </a:rPr>
              <a:t> </a:t>
            </a:r>
            <a:r>
              <a:rPr lang="en-US" b="1" dirty="0" err="1" smtClean="0">
                <a:solidFill>
                  <a:schemeClr val="tx2">
                    <a:lumMod val="75000"/>
                  </a:schemeClr>
                </a:solidFill>
              </a:rPr>
              <a:t>aset</a:t>
            </a:r>
            <a:r>
              <a:rPr lang="en-US" b="1" dirty="0" smtClean="0">
                <a:solidFill>
                  <a:schemeClr val="tx2">
                    <a:lumMod val="75000"/>
                  </a:schemeClr>
                </a:solidFill>
              </a:rPr>
              <a:t> </a:t>
            </a:r>
            <a:r>
              <a:rPr lang="en-US" b="1" dirty="0" err="1" smtClean="0">
                <a:solidFill>
                  <a:schemeClr val="tx2">
                    <a:lumMod val="75000"/>
                  </a:schemeClr>
                </a:solidFill>
              </a:rPr>
              <a:t>dan</a:t>
            </a:r>
            <a:r>
              <a:rPr lang="en-US" b="1" dirty="0" smtClean="0">
                <a:solidFill>
                  <a:schemeClr val="tx2">
                    <a:lumMod val="75000"/>
                  </a:schemeClr>
                </a:solidFill>
              </a:rPr>
              <a:t> </a:t>
            </a:r>
            <a:r>
              <a:rPr lang="en-US" b="1" dirty="0" err="1" smtClean="0">
                <a:solidFill>
                  <a:schemeClr val="tx2">
                    <a:lumMod val="75000"/>
                  </a:schemeClr>
                </a:solidFill>
              </a:rPr>
              <a:t>liabilitas</a:t>
            </a:r>
            <a:r>
              <a:rPr lang="en-US" b="1" dirty="0" smtClean="0">
                <a:solidFill>
                  <a:schemeClr val="tx2">
                    <a:lumMod val="75000"/>
                  </a:schemeClr>
                </a:solidFill>
              </a:rPr>
              <a:t> </a:t>
            </a:r>
            <a:r>
              <a:rPr lang="en-US" b="1" dirty="0" err="1" smtClean="0">
                <a:solidFill>
                  <a:schemeClr val="tx2">
                    <a:lumMod val="75000"/>
                  </a:schemeClr>
                </a:solidFill>
              </a:rPr>
              <a:t>pajak</a:t>
            </a:r>
            <a:r>
              <a:rPr lang="en-US" b="1" dirty="0" smtClean="0">
                <a:solidFill>
                  <a:schemeClr val="tx2">
                    <a:lumMod val="75000"/>
                  </a:schemeClr>
                </a:solidFill>
              </a:rPr>
              <a:t> </a:t>
            </a:r>
            <a:r>
              <a:rPr lang="en-US" b="1" dirty="0" err="1" smtClean="0">
                <a:solidFill>
                  <a:schemeClr val="tx2">
                    <a:lumMod val="75000"/>
                  </a:schemeClr>
                </a:solidFill>
              </a:rPr>
              <a:t>tangguhan</a:t>
            </a:r>
            <a:r>
              <a:rPr lang="en-US" dirty="0" smtClean="0"/>
              <a:t>.</a:t>
            </a:r>
            <a:endParaRPr lang="en-US" dirty="0"/>
          </a:p>
        </p:txBody>
      </p:sp>
      <p:sp>
        <p:nvSpPr>
          <p:cNvPr id="3" name="Title 2"/>
          <p:cNvSpPr>
            <a:spLocks noGrp="1"/>
          </p:cNvSpPr>
          <p:nvPr>
            <p:ph type="title"/>
          </p:nvPr>
        </p:nvSpPr>
        <p:spPr>
          <a:xfrm>
            <a:off x="533400" y="1265238"/>
            <a:ext cx="8229600" cy="792162"/>
          </a:xfrm>
        </p:spPr>
        <p:txBody>
          <a:bodyPr/>
          <a:lstStyle/>
          <a:p>
            <a:pPr algn="r"/>
            <a:r>
              <a:rPr lang="en-US" dirty="0" err="1" smtClean="0">
                <a:latin typeface="Cooper Black" charset="0"/>
                <a:ea typeface="Cooper Black" charset="0"/>
                <a:cs typeface="Cooper Black" charset="0"/>
              </a:rPr>
              <a:t>Pajak</a:t>
            </a:r>
            <a:r>
              <a:rPr lang="en-US" dirty="0" smtClean="0">
                <a:latin typeface="Cooper Black" charset="0"/>
                <a:ea typeface="Cooper Black" charset="0"/>
                <a:cs typeface="Cooper Black" charset="0"/>
              </a:rPr>
              <a:t> </a:t>
            </a:r>
            <a:r>
              <a:rPr lang="en-US" dirty="0" err="1" smtClean="0">
                <a:latin typeface="Cooper Black" charset="0"/>
                <a:ea typeface="Cooper Black" charset="0"/>
                <a:cs typeface="Cooper Black" charset="0"/>
              </a:rPr>
              <a:t>Penghasilan</a:t>
            </a:r>
            <a:endParaRPr lang="en-US" dirty="0">
              <a:latin typeface="Cooper Black" charset="0"/>
              <a:ea typeface="Cooper Black" charset="0"/>
              <a:cs typeface="Cooper Black" charset="0"/>
            </a:endParaRPr>
          </a:p>
        </p:txBody>
      </p:sp>
      <p:sp>
        <p:nvSpPr>
          <p:cNvPr id="4" name="Slide Number Placeholder 3"/>
          <p:cNvSpPr>
            <a:spLocks noGrp="1"/>
          </p:cNvSpPr>
          <p:nvPr>
            <p:ph type="sldNum" sz="quarter" idx="10"/>
          </p:nvPr>
        </p:nvSpPr>
        <p:spPr/>
        <p:txBody>
          <a:bodyPr/>
          <a:lstStyle/>
          <a:p>
            <a:pPr>
              <a:defRPr/>
            </a:pPr>
            <a:fld id="{0E5C9E0E-0EF2-4B31-B3CC-9630651E1B18}" type="slidenum">
              <a:rPr lang="en-US" smtClean="0">
                <a:solidFill>
                  <a:schemeClr val="tx1"/>
                </a:solidFill>
              </a:rPr>
              <a:pPr>
                <a:defRPr/>
              </a:pPr>
              <a:t>63</a:t>
            </a:fld>
            <a:endParaRPr lang="en-US" dirty="0">
              <a:solidFill>
                <a:schemeClr val="tx1"/>
              </a:solidFill>
            </a:endParaRPr>
          </a:p>
        </p:txBody>
      </p:sp>
    </p:spTree>
    <p:extLst>
      <p:ext uri="{BB962C8B-B14F-4D97-AF65-F5344CB8AC3E}">
        <p14:creationId xmlns:p14="http://schemas.microsoft.com/office/powerpoint/2010/main" val="225888556"/>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pPr>
              <a:defRPr/>
            </a:pPr>
            <a:fld id="{F1DBDAD9-0030-4FD4-8470-D9ACEE0232DA}" type="slidenum">
              <a:rPr lang="en-US" smtClean="0">
                <a:solidFill>
                  <a:prstClr val="black"/>
                </a:solidFill>
              </a:rPr>
              <a:pPr>
                <a:defRPr/>
              </a:pPr>
              <a:t>64</a:t>
            </a:fld>
            <a:endParaRPr lang="en-US" dirty="0">
              <a:solidFill>
                <a:prstClr val="black"/>
              </a:solidFill>
            </a:endParaRPr>
          </a:p>
        </p:txBody>
      </p:sp>
      <p:sp>
        <p:nvSpPr>
          <p:cNvPr id="3" name="Title 3"/>
          <p:cNvSpPr txBox="1">
            <a:spLocks/>
          </p:cNvSpPr>
          <p:nvPr/>
        </p:nvSpPr>
        <p:spPr bwMode="auto">
          <a:xfrm>
            <a:off x="-152400" y="1265238"/>
            <a:ext cx="9601200" cy="792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fontAlgn="base">
              <a:spcBef>
                <a:spcPct val="0"/>
              </a:spcBef>
              <a:spcAft>
                <a:spcPct val="0"/>
              </a:spcAft>
              <a:defRPr sz="4400" kern="1200">
                <a:solidFill>
                  <a:schemeClr val="tx1"/>
                </a:solidFill>
                <a:latin typeface="Times New Roman" pitchFamily="18" charset="0"/>
                <a:ea typeface="+mj-ea"/>
                <a:cs typeface="Times New Roman" pitchFamily="18" charset="0"/>
              </a:defRPr>
            </a:lvl1pPr>
            <a:lvl2pPr algn="ctr" rtl="0" fontAlgn="base">
              <a:spcBef>
                <a:spcPct val="0"/>
              </a:spcBef>
              <a:spcAft>
                <a:spcPct val="0"/>
              </a:spcAft>
              <a:defRPr sz="4400">
                <a:solidFill>
                  <a:schemeClr val="tx1"/>
                </a:solidFill>
                <a:latin typeface="Calibri" panose="020F0502020204030204" pitchFamily="34" charset="0"/>
              </a:defRPr>
            </a:lvl2pPr>
            <a:lvl3pPr algn="ctr" rtl="0" fontAlgn="base">
              <a:spcBef>
                <a:spcPct val="0"/>
              </a:spcBef>
              <a:spcAft>
                <a:spcPct val="0"/>
              </a:spcAft>
              <a:defRPr sz="4400">
                <a:solidFill>
                  <a:schemeClr val="tx1"/>
                </a:solidFill>
                <a:latin typeface="Calibri" panose="020F0502020204030204" pitchFamily="34" charset="0"/>
              </a:defRPr>
            </a:lvl3pPr>
            <a:lvl4pPr algn="ctr" rtl="0" fontAlgn="base">
              <a:spcBef>
                <a:spcPct val="0"/>
              </a:spcBef>
              <a:spcAft>
                <a:spcPct val="0"/>
              </a:spcAft>
              <a:defRPr sz="4400">
                <a:solidFill>
                  <a:schemeClr val="tx1"/>
                </a:solidFill>
                <a:latin typeface="Calibri" panose="020F0502020204030204" pitchFamily="34" charset="0"/>
              </a:defRPr>
            </a:lvl4pPr>
            <a:lvl5pPr algn="ctr" rtl="0" fontAlgn="base">
              <a:spcBef>
                <a:spcPct val="0"/>
              </a:spcBef>
              <a:spcAft>
                <a:spcPct val="0"/>
              </a:spcAft>
              <a:defRPr sz="4400">
                <a:solidFill>
                  <a:schemeClr val="tx1"/>
                </a:solidFill>
                <a:latin typeface="Calibri" panose="020F0502020204030204" pitchFamily="34" charset="0"/>
              </a:defRPr>
            </a:lvl5pPr>
            <a:lvl6pPr marL="457200" algn="ctr" rtl="0" fontAlgn="base">
              <a:spcBef>
                <a:spcPct val="0"/>
              </a:spcBef>
              <a:spcAft>
                <a:spcPct val="0"/>
              </a:spcAft>
              <a:defRPr sz="4400">
                <a:solidFill>
                  <a:schemeClr val="tx1"/>
                </a:solidFill>
                <a:latin typeface="Calibri" panose="020F0502020204030204" pitchFamily="34" charset="0"/>
              </a:defRPr>
            </a:lvl6pPr>
            <a:lvl7pPr marL="914400" algn="ctr" rtl="0" fontAlgn="base">
              <a:spcBef>
                <a:spcPct val="0"/>
              </a:spcBef>
              <a:spcAft>
                <a:spcPct val="0"/>
              </a:spcAft>
              <a:defRPr sz="4400">
                <a:solidFill>
                  <a:schemeClr val="tx1"/>
                </a:solidFill>
                <a:latin typeface="Calibri" panose="020F0502020204030204" pitchFamily="34" charset="0"/>
              </a:defRPr>
            </a:lvl7pPr>
            <a:lvl8pPr marL="1371600" algn="ctr" rtl="0" fontAlgn="base">
              <a:spcBef>
                <a:spcPct val="0"/>
              </a:spcBef>
              <a:spcAft>
                <a:spcPct val="0"/>
              </a:spcAft>
              <a:defRPr sz="4400">
                <a:solidFill>
                  <a:schemeClr val="tx1"/>
                </a:solidFill>
                <a:latin typeface="Calibri" panose="020F0502020204030204" pitchFamily="34" charset="0"/>
              </a:defRPr>
            </a:lvl8pPr>
            <a:lvl9pPr marL="1828800" algn="ctr" rtl="0" fontAlgn="base">
              <a:spcBef>
                <a:spcPct val="0"/>
              </a:spcBef>
              <a:spcAft>
                <a:spcPct val="0"/>
              </a:spcAft>
              <a:defRPr sz="4400">
                <a:solidFill>
                  <a:schemeClr val="tx1"/>
                </a:solidFill>
                <a:latin typeface="Calibri" panose="020F0502020204030204" pitchFamily="34" charset="0"/>
              </a:defRPr>
            </a:lvl9pPr>
          </a:lstStyle>
          <a:p>
            <a:pPr defTabSz="914400" eaLnBrk="1" hangingPunct="1"/>
            <a:r>
              <a:rPr lang="en-US" sz="4200" b="1" dirty="0" smtClean="0">
                <a:latin typeface="Cooper Black" charset="0"/>
                <a:ea typeface="Cooper Black" charset="0"/>
                <a:cs typeface="Cooper Black" charset="0"/>
              </a:rPr>
              <a:t>PERMINTAAN TANGGAPAN (11)</a:t>
            </a:r>
            <a:endParaRPr lang="en-US" sz="4200" b="1" dirty="0">
              <a:latin typeface="Cooper Black" charset="0"/>
              <a:ea typeface="Cooper Black" charset="0"/>
              <a:cs typeface="Cooper Black" charset="0"/>
            </a:endParaRPr>
          </a:p>
        </p:txBody>
      </p:sp>
      <p:sp>
        <p:nvSpPr>
          <p:cNvPr id="4" name="Action Button: Custom 3">
            <a:hlinkClick r:id="" action="ppaction://noaction" highlightClick="1"/>
          </p:cNvPr>
          <p:cNvSpPr/>
          <p:nvPr/>
        </p:nvSpPr>
        <p:spPr>
          <a:xfrm>
            <a:off x="381000" y="2286000"/>
            <a:ext cx="8305800" cy="3429000"/>
          </a:xfrm>
          <a:prstGeom prst="actionButtonBlank">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b="1" i="1" dirty="0" err="1" smtClean="0">
                <a:solidFill>
                  <a:schemeClr val="tx1"/>
                </a:solidFill>
                <a:latin typeface="Times New Roman" charset="0"/>
                <a:ea typeface="Times New Roman" charset="0"/>
                <a:cs typeface="Times New Roman" charset="0"/>
              </a:rPr>
              <a:t>Apakah</a:t>
            </a:r>
            <a:r>
              <a:rPr lang="en-US" sz="3000" b="1" i="1" dirty="0" smtClean="0">
                <a:solidFill>
                  <a:schemeClr val="tx1"/>
                </a:solidFill>
                <a:latin typeface="Times New Roman" charset="0"/>
                <a:ea typeface="Times New Roman" charset="0"/>
                <a:cs typeface="Times New Roman" charset="0"/>
              </a:rPr>
              <a:t> </a:t>
            </a:r>
            <a:r>
              <a:rPr lang="en-US" sz="3000" b="1" i="1" dirty="0" err="1" smtClean="0">
                <a:solidFill>
                  <a:schemeClr val="tx1"/>
                </a:solidFill>
                <a:latin typeface="Times New Roman" charset="0"/>
                <a:ea typeface="Times New Roman" charset="0"/>
                <a:cs typeface="Times New Roman" charset="0"/>
              </a:rPr>
              <a:t>Anda</a:t>
            </a:r>
            <a:r>
              <a:rPr lang="en-US" sz="3000" b="1" i="1" dirty="0" smtClean="0">
                <a:solidFill>
                  <a:schemeClr val="tx1"/>
                </a:solidFill>
                <a:latin typeface="Times New Roman" charset="0"/>
                <a:ea typeface="Times New Roman" charset="0"/>
                <a:cs typeface="Times New Roman" charset="0"/>
              </a:rPr>
              <a:t> </a:t>
            </a:r>
            <a:r>
              <a:rPr lang="en-US" sz="3000" b="1" i="1" dirty="0" err="1" smtClean="0">
                <a:solidFill>
                  <a:schemeClr val="tx1"/>
                </a:solidFill>
                <a:latin typeface="Times New Roman" charset="0"/>
                <a:ea typeface="Times New Roman" charset="0"/>
                <a:cs typeface="Times New Roman" charset="0"/>
              </a:rPr>
              <a:t>setuju</a:t>
            </a:r>
            <a:r>
              <a:rPr lang="en-US" sz="3000" b="1" i="1" dirty="0" smtClean="0">
                <a:solidFill>
                  <a:schemeClr val="tx1"/>
                </a:solidFill>
                <a:latin typeface="Times New Roman" charset="0"/>
                <a:ea typeface="Times New Roman" charset="0"/>
                <a:cs typeface="Times New Roman" charset="0"/>
              </a:rPr>
              <a:t> </a:t>
            </a:r>
            <a:r>
              <a:rPr lang="en-US" sz="3000" b="1" i="1" dirty="0" err="1" smtClean="0">
                <a:solidFill>
                  <a:schemeClr val="tx1"/>
                </a:solidFill>
                <a:latin typeface="Times New Roman" charset="0"/>
                <a:ea typeface="Times New Roman" charset="0"/>
                <a:cs typeface="Times New Roman" charset="0"/>
              </a:rPr>
              <a:t>dengan</a:t>
            </a:r>
            <a:r>
              <a:rPr lang="en-US" sz="3000" b="1" i="1" dirty="0" smtClean="0">
                <a:solidFill>
                  <a:schemeClr val="tx1"/>
                </a:solidFill>
                <a:latin typeface="Times New Roman" charset="0"/>
                <a:ea typeface="Times New Roman" charset="0"/>
                <a:cs typeface="Times New Roman" charset="0"/>
              </a:rPr>
              <a:t> </a:t>
            </a:r>
            <a:r>
              <a:rPr lang="en-US" sz="3000" b="1" i="1" dirty="0" err="1" smtClean="0">
                <a:solidFill>
                  <a:schemeClr val="tx1"/>
                </a:solidFill>
                <a:latin typeface="Times New Roman" charset="0"/>
                <a:ea typeface="Times New Roman" charset="0"/>
                <a:cs typeface="Times New Roman" charset="0"/>
              </a:rPr>
              <a:t>pengaturan</a:t>
            </a:r>
            <a:r>
              <a:rPr lang="en-US" sz="3000" b="1" i="1" dirty="0" smtClean="0">
                <a:solidFill>
                  <a:schemeClr val="tx1"/>
                </a:solidFill>
                <a:latin typeface="Times New Roman" charset="0"/>
                <a:ea typeface="Times New Roman" charset="0"/>
                <a:cs typeface="Times New Roman" charset="0"/>
              </a:rPr>
              <a:t> yang </a:t>
            </a:r>
            <a:r>
              <a:rPr lang="en-US" sz="3000" b="1" i="1" dirty="0" err="1" smtClean="0">
                <a:solidFill>
                  <a:schemeClr val="tx1"/>
                </a:solidFill>
                <a:latin typeface="Times New Roman" charset="0"/>
                <a:ea typeface="Times New Roman" charset="0"/>
                <a:cs typeface="Times New Roman" charset="0"/>
              </a:rPr>
              <a:t>ada</a:t>
            </a:r>
            <a:r>
              <a:rPr lang="en-US" sz="3000" b="1" i="1" dirty="0" smtClean="0">
                <a:solidFill>
                  <a:schemeClr val="tx1"/>
                </a:solidFill>
                <a:latin typeface="Times New Roman" charset="0"/>
                <a:ea typeface="Times New Roman" charset="0"/>
                <a:cs typeface="Times New Roman" charset="0"/>
              </a:rPr>
              <a:t> </a:t>
            </a:r>
            <a:r>
              <a:rPr lang="en-US" sz="3000" b="1" i="1" dirty="0" err="1" smtClean="0">
                <a:solidFill>
                  <a:schemeClr val="tx1"/>
                </a:solidFill>
                <a:latin typeface="Times New Roman" charset="0"/>
                <a:ea typeface="Times New Roman" charset="0"/>
                <a:cs typeface="Times New Roman" charset="0"/>
              </a:rPr>
              <a:t>dalam</a:t>
            </a:r>
            <a:r>
              <a:rPr lang="en-US" sz="3000" b="1" i="1" dirty="0" smtClean="0">
                <a:solidFill>
                  <a:schemeClr val="tx1"/>
                </a:solidFill>
                <a:latin typeface="Times New Roman" charset="0"/>
                <a:ea typeface="Times New Roman" charset="0"/>
                <a:cs typeface="Times New Roman" charset="0"/>
              </a:rPr>
              <a:t> Bab 15 </a:t>
            </a:r>
            <a:r>
              <a:rPr lang="en-US" sz="3000" b="1" i="1" dirty="0" err="1" smtClean="0">
                <a:solidFill>
                  <a:schemeClr val="tx1"/>
                </a:solidFill>
                <a:latin typeface="Times New Roman" charset="0"/>
                <a:ea typeface="Times New Roman" charset="0"/>
                <a:cs typeface="Times New Roman" charset="0"/>
              </a:rPr>
              <a:t>tentang</a:t>
            </a:r>
            <a:r>
              <a:rPr lang="en-US" sz="3000" b="1" i="1" dirty="0" smtClean="0">
                <a:solidFill>
                  <a:schemeClr val="tx1"/>
                </a:solidFill>
                <a:latin typeface="Times New Roman" charset="0"/>
                <a:ea typeface="Times New Roman" charset="0"/>
                <a:cs typeface="Times New Roman" charset="0"/>
              </a:rPr>
              <a:t> </a:t>
            </a:r>
            <a:r>
              <a:rPr lang="en-US" sz="3000" b="1" dirty="0" err="1" smtClean="0">
                <a:solidFill>
                  <a:schemeClr val="tx1"/>
                </a:solidFill>
                <a:latin typeface="Times New Roman" charset="0"/>
                <a:ea typeface="Times New Roman" charset="0"/>
                <a:cs typeface="Times New Roman" charset="0"/>
              </a:rPr>
              <a:t>Pajak</a:t>
            </a:r>
            <a:r>
              <a:rPr lang="en-US" sz="3000" b="1" dirty="0" smtClean="0">
                <a:solidFill>
                  <a:schemeClr val="tx1"/>
                </a:solidFill>
                <a:latin typeface="Times New Roman" charset="0"/>
                <a:ea typeface="Times New Roman" charset="0"/>
                <a:cs typeface="Times New Roman" charset="0"/>
              </a:rPr>
              <a:t> </a:t>
            </a:r>
            <a:r>
              <a:rPr lang="en-US" sz="3000" b="1" dirty="0" err="1" smtClean="0">
                <a:solidFill>
                  <a:schemeClr val="tx1"/>
                </a:solidFill>
                <a:latin typeface="Times New Roman" charset="0"/>
                <a:ea typeface="Times New Roman" charset="0"/>
                <a:cs typeface="Times New Roman" charset="0"/>
              </a:rPr>
              <a:t>Penghasilan</a:t>
            </a:r>
            <a:r>
              <a:rPr lang="en-US" sz="3000" b="1" dirty="0" smtClean="0">
                <a:solidFill>
                  <a:schemeClr val="tx1"/>
                </a:solidFill>
                <a:latin typeface="Times New Roman" charset="0"/>
                <a:ea typeface="Times New Roman" charset="0"/>
                <a:cs typeface="Times New Roman" charset="0"/>
              </a:rPr>
              <a:t> </a:t>
            </a:r>
            <a:r>
              <a:rPr lang="en-US" sz="3000" b="1" i="1" dirty="0" smtClean="0">
                <a:solidFill>
                  <a:schemeClr val="tx1"/>
                </a:solidFill>
                <a:latin typeface="Times New Roman" charset="0"/>
                <a:ea typeface="Times New Roman" charset="0"/>
                <a:cs typeface="Times New Roman" charset="0"/>
              </a:rPr>
              <a:t>yang </a:t>
            </a:r>
            <a:r>
              <a:rPr lang="en-US" sz="3000" b="1" i="1" dirty="0" err="1" smtClean="0">
                <a:solidFill>
                  <a:schemeClr val="tx1"/>
                </a:solidFill>
                <a:latin typeface="Times New Roman" charset="0"/>
                <a:ea typeface="Times New Roman" charset="0"/>
                <a:cs typeface="Times New Roman" charset="0"/>
              </a:rPr>
              <a:t>diatur</a:t>
            </a:r>
            <a:r>
              <a:rPr lang="en-US" sz="3000" b="1" i="1" dirty="0" smtClean="0">
                <a:solidFill>
                  <a:schemeClr val="tx1"/>
                </a:solidFill>
                <a:latin typeface="Times New Roman" charset="0"/>
                <a:ea typeface="Times New Roman" charset="0"/>
                <a:cs typeface="Times New Roman" charset="0"/>
              </a:rPr>
              <a:t> </a:t>
            </a:r>
            <a:r>
              <a:rPr lang="en-US" sz="3000" b="1" i="1" dirty="0" err="1" smtClean="0">
                <a:solidFill>
                  <a:schemeClr val="tx1"/>
                </a:solidFill>
                <a:latin typeface="Times New Roman" charset="0"/>
                <a:ea typeface="Times New Roman" charset="0"/>
                <a:cs typeface="Times New Roman" charset="0"/>
              </a:rPr>
              <a:t>dalam</a:t>
            </a:r>
            <a:r>
              <a:rPr lang="en-US" sz="3000" b="1" i="1" dirty="0" smtClean="0">
                <a:solidFill>
                  <a:schemeClr val="tx1"/>
                </a:solidFill>
                <a:latin typeface="Times New Roman" charset="0"/>
                <a:ea typeface="Times New Roman" charset="0"/>
                <a:cs typeface="Times New Roman" charset="0"/>
              </a:rPr>
              <a:t> ED SAK EMKM </a:t>
            </a:r>
            <a:r>
              <a:rPr lang="en-US" sz="3000" b="1" i="1" dirty="0" err="1" smtClean="0">
                <a:solidFill>
                  <a:schemeClr val="tx1"/>
                </a:solidFill>
                <a:latin typeface="Times New Roman" charset="0"/>
                <a:ea typeface="Times New Roman" charset="0"/>
                <a:cs typeface="Times New Roman" charset="0"/>
              </a:rPr>
              <a:t>ini</a:t>
            </a:r>
            <a:r>
              <a:rPr lang="en-US" sz="3000" b="1" i="1" dirty="0" smtClean="0">
                <a:solidFill>
                  <a:schemeClr val="tx1"/>
                </a:solidFill>
                <a:latin typeface="Times New Roman" charset="0"/>
                <a:ea typeface="Times New Roman" charset="0"/>
                <a:cs typeface="Times New Roman" charset="0"/>
              </a:rPr>
              <a:t>?</a:t>
            </a:r>
          </a:p>
          <a:p>
            <a:pPr algn="ctr"/>
            <a:r>
              <a:rPr lang="en-US" sz="3000" b="1" i="1" dirty="0" err="1" smtClean="0">
                <a:solidFill>
                  <a:schemeClr val="tx1"/>
                </a:solidFill>
                <a:latin typeface="Times New Roman" charset="0"/>
                <a:ea typeface="Times New Roman" charset="0"/>
                <a:cs typeface="Times New Roman" charset="0"/>
              </a:rPr>
              <a:t>Jika</a:t>
            </a:r>
            <a:r>
              <a:rPr lang="en-US" sz="3000" b="1" i="1" dirty="0" smtClean="0">
                <a:solidFill>
                  <a:schemeClr val="tx1"/>
                </a:solidFill>
                <a:latin typeface="Times New Roman" charset="0"/>
                <a:ea typeface="Times New Roman" charset="0"/>
                <a:cs typeface="Times New Roman" charset="0"/>
              </a:rPr>
              <a:t> </a:t>
            </a:r>
            <a:r>
              <a:rPr lang="en-US" sz="3000" b="1" i="1" dirty="0" err="1" smtClean="0">
                <a:solidFill>
                  <a:schemeClr val="tx1"/>
                </a:solidFill>
                <a:latin typeface="Times New Roman" charset="0"/>
                <a:ea typeface="Times New Roman" charset="0"/>
                <a:cs typeface="Times New Roman" charset="0"/>
              </a:rPr>
              <a:t>tidak</a:t>
            </a:r>
            <a:r>
              <a:rPr lang="en-US" sz="3000" b="1" i="1" dirty="0" smtClean="0">
                <a:solidFill>
                  <a:schemeClr val="tx1"/>
                </a:solidFill>
                <a:latin typeface="Times New Roman" charset="0"/>
                <a:ea typeface="Times New Roman" charset="0"/>
                <a:cs typeface="Times New Roman" charset="0"/>
              </a:rPr>
              <a:t>, </a:t>
            </a:r>
            <a:r>
              <a:rPr lang="en-US" sz="3000" b="1" i="1" dirty="0" err="1" smtClean="0">
                <a:solidFill>
                  <a:schemeClr val="tx1"/>
                </a:solidFill>
                <a:latin typeface="Times New Roman" charset="0"/>
                <a:ea typeface="Times New Roman" charset="0"/>
                <a:cs typeface="Times New Roman" charset="0"/>
              </a:rPr>
              <a:t>apa</a:t>
            </a:r>
            <a:r>
              <a:rPr lang="en-US" sz="3000" b="1" i="1" dirty="0" smtClean="0">
                <a:solidFill>
                  <a:schemeClr val="tx1"/>
                </a:solidFill>
                <a:latin typeface="Times New Roman" charset="0"/>
                <a:ea typeface="Times New Roman" charset="0"/>
                <a:cs typeface="Times New Roman" charset="0"/>
              </a:rPr>
              <a:t> </a:t>
            </a:r>
            <a:r>
              <a:rPr lang="en-US" sz="3000" b="1" i="1" dirty="0" err="1" smtClean="0">
                <a:solidFill>
                  <a:schemeClr val="tx1"/>
                </a:solidFill>
                <a:latin typeface="Times New Roman" charset="0"/>
                <a:ea typeface="Times New Roman" charset="0"/>
                <a:cs typeface="Times New Roman" charset="0"/>
              </a:rPr>
              <a:t>alasan</a:t>
            </a:r>
            <a:r>
              <a:rPr lang="en-US" sz="3000" b="1" i="1" dirty="0" smtClean="0">
                <a:solidFill>
                  <a:schemeClr val="tx1"/>
                </a:solidFill>
                <a:latin typeface="Times New Roman" charset="0"/>
                <a:ea typeface="Times New Roman" charset="0"/>
                <a:cs typeface="Times New Roman" charset="0"/>
              </a:rPr>
              <a:t> </a:t>
            </a:r>
            <a:r>
              <a:rPr lang="en-US" sz="3000" b="1" i="1" dirty="0" err="1" smtClean="0">
                <a:solidFill>
                  <a:schemeClr val="tx1"/>
                </a:solidFill>
                <a:latin typeface="Times New Roman" charset="0"/>
                <a:ea typeface="Times New Roman" charset="0"/>
                <a:cs typeface="Times New Roman" charset="0"/>
              </a:rPr>
              <a:t>Anda</a:t>
            </a:r>
            <a:r>
              <a:rPr lang="en-US" sz="3000" b="1" i="1" dirty="0" smtClean="0">
                <a:solidFill>
                  <a:schemeClr val="tx1"/>
                </a:solidFill>
                <a:latin typeface="Times New Roman" charset="0"/>
                <a:ea typeface="Times New Roman" charset="0"/>
                <a:cs typeface="Times New Roman" charset="0"/>
              </a:rPr>
              <a:t>?</a:t>
            </a:r>
            <a:endParaRPr lang="en-US" sz="3000" b="1" i="1" dirty="0">
              <a:solidFill>
                <a:schemeClr val="tx1"/>
              </a:solidFill>
              <a:latin typeface="Times New Roman" charset="0"/>
              <a:ea typeface="Times New Roman" charset="0"/>
              <a:cs typeface="Times New Roman" charset="0"/>
            </a:endParaRPr>
          </a:p>
        </p:txBody>
      </p:sp>
    </p:spTree>
    <p:extLst>
      <p:ext uri="{BB962C8B-B14F-4D97-AF65-F5344CB8AC3E}">
        <p14:creationId xmlns:p14="http://schemas.microsoft.com/office/powerpoint/2010/main" val="59056996"/>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txBox="1">
            <a:spLocks/>
          </p:cNvSpPr>
          <p:nvPr/>
        </p:nvSpPr>
        <p:spPr>
          <a:xfrm>
            <a:off x="76200" y="2185903"/>
            <a:ext cx="9067800" cy="4291097"/>
          </a:xfrm>
          <a:prstGeom prst="rect">
            <a:avLst/>
          </a:prstGeom>
        </p:spPr>
        <p:txBody>
          <a:bodyPr/>
          <a:lstStyle>
            <a:lvl1pPr marL="342900" indent="-342900" algn="l" rtl="0" fontAlgn="base">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defTabSz="914400" eaLnBrk="1" hangingPunct="1">
              <a:buFont typeface="Arial" panose="020B0604020202020204" pitchFamily="34" charset="0"/>
              <a:buNone/>
            </a:pPr>
            <a:r>
              <a:rPr lang="en-US" sz="4800" dirty="0" smtClean="0">
                <a:solidFill>
                  <a:schemeClr val="tx2">
                    <a:lumMod val="75000"/>
                  </a:schemeClr>
                </a:solidFill>
                <a:latin typeface="Cooper Black" charset="0"/>
                <a:ea typeface="Cooper Black" charset="0"/>
                <a:cs typeface="Cooper Black" charset="0"/>
              </a:rPr>
              <a:t>BAB 16</a:t>
            </a:r>
          </a:p>
          <a:p>
            <a:pPr marL="0" indent="0" algn="ctr" defTabSz="914400" eaLnBrk="1" hangingPunct="1">
              <a:buFont typeface="Arial" panose="020B0604020202020204" pitchFamily="34" charset="0"/>
              <a:buNone/>
            </a:pPr>
            <a:r>
              <a:rPr lang="en-US" sz="4800" dirty="0" smtClean="0">
                <a:solidFill>
                  <a:schemeClr val="tx2">
                    <a:lumMod val="75000"/>
                  </a:schemeClr>
                </a:solidFill>
                <a:latin typeface="Cooper Black" charset="0"/>
                <a:ea typeface="Cooper Black" charset="0"/>
                <a:cs typeface="Cooper Black" charset="0"/>
              </a:rPr>
              <a:t>TRANSAKSI DALAM </a:t>
            </a:r>
          </a:p>
          <a:p>
            <a:pPr marL="0" indent="0" algn="ctr" defTabSz="914400" eaLnBrk="1" hangingPunct="1">
              <a:buFont typeface="Arial" panose="020B0604020202020204" pitchFamily="34" charset="0"/>
              <a:buNone/>
            </a:pPr>
            <a:r>
              <a:rPr lang="en-US" sz="4800" dirty="0" smtClean="0">
                <a:solidFill>
                  <a:schemeClr val="tx2">
                    <a:lumMod val="75000"/>
                  </a:schemeClr>
                </a:solidFill>
                <a:latin typeface="Cooper Black" charset="0"/>
                <a:ea typeface="Cooper Black" charset="0"/>
                <a:cs typeface="Cooper Black" charset="0"/>
              </a:rPr>
              <a:t>MATA UANG ASING</a:t>
            </a:r>
            <a:endParaRPr lang="en-US" sz="4800" dirty="0">
              <a:solidFill>
                <a:schemeClr val="tx2">
                  <a:lumMod val="75000"/>
                </a:schemeClr>
              </a:solidFill>
              <a:latin typeface="Cooper Black" charset="0"/>
              <a:ea typeface="Cooper Black" charset="0"/>
              <a:cs typeface="Cooper Black" charset="0"/>
            </a:endParaRPr>
          </a:p>
        </p:txBody>
      </p:sp>
    </p:spTree>
    <p:extLst>
      <p:ext uri="{BB962C8B-B14F-4D97-AF65-F5344CB8AC3E}">
        <p14:creationId xmlns:p14="http://schemas.microsoft.com/office/powerpoint/2010/main" val="1434727882"/>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76200" y="1752600"/>
            <a:ext cx="8915400" cy="4648200"/>
          </a:xfrm>
        </p:spPr>
        <p:txBody>
          <a:bodyPr/>
          <a:lstStyle/>
          <a:p>
            <a:pPr>
              <a:spcBef>
                <a:spcPts val="100"/>
              </a:spcBef>
            </a:pPr>
            <a:r>
              <a:rPr lang="en-US" sz="2400" dirty="0" err="1" smtClean="0"/>
              <a:t>Transaksi</a:t>
            </a:r>
            <a:r>
              <a:rPr lang="en-US" sz="2400" dirty="0" smtClean="0"/>
              <a:t> yang </a:t>
            </a:r>
            <a:r>
              <a:rPr lang="en-US" sz="2400" dirty="0" err="1" smtClean="0"/>
              <a:t>didenominasi</a:t>
            </a:r>
            <a:r>
              <a:rPr lang="en-US" sz="2400" dirty="0" smtClean="0"/>
              <a:t> </a:t>
            </a:r>
            <a:r>
              <a:rPr lang="en-US" sz="2400" dirty="0" err="1" smtClean="0"/>
              <a:t>atau</a:t>
            </a:r>
            <a:r>
              <a:rPr lang="en-US" sz="2400" dirty="0" smtClean="0"/>
              <a:t> </a:t>
            </a:r>
            <a:r>
              <a:rPr lang="en-US" sz="2400" dirty="0" err="1" smtClean="0"/>
              <a:t>diselesaikan</a:t>
            </a:r>
            <a:r>
              <a:rPr lang="en-US" sz="2400" dirty="0" smtClean="0"/>
              <a:t> </a:t>
            </a:r>
            <a:r>
              <a:rPr lang="en-US" sz="2400" dirty="0" err="1" smtClean="0"/>
              <a:t>dalam</a:t>
            </a:r>
            <a:r>
              <a:rPr lang="en-US" sz="2400" dirty="0" smtClean="0"/>
              <a:t> </a:t>
            </a:r>
            <a:r>
              <a:rPr lang="en-US" sz="2400" dirty="0" err="1" smtClean="0"/>
              <a:t>mata</a:t>
            </a:r>
            <a:r>
              <a:rPr lang="en-US" sz="2400" dirty="0" smtClean="0"/>
              <a:t> </a:t>
            </a:r>
            <a:r>
              <a:rPr lang="en-US" sz="2400" dirty="0" err="1" smtClean="0"/>
              <a:t>uang</a:t>
            </a:r>
            <a:r>
              <a:rPr lang="en-US" sz="2400" dirty="0" smtClean="0"/>
              <a:t> </a:t>
            </a:r>
            <a:r>
              <a:rPr lang="en-US" sz="2400" dirty="0" err="1" smtClean="0"/>
              <a:t>asing</a:t>
            </a:r>
            <a:r>
              <a:rPr lang="en-US" sz="2400" dirty="0"/>
              <a:t> </a:t>
            </a:r>
            <a:r>
              <a:rPr lang="en-US" sz="2400" dirty="0" err="1" smtClean="0"/>
              <a:t>ketika</a:t>
            </a:r>
            <a:r>
              <a:rPr lang="en-US" sz="2400" dirty="0" smtClean="0"/>
              <a:t>:</a:t>
            </a:r>
          </a:p>
          <a:p>
            <a:pPr lvl="1">
              <a:spcBef>
                <a:spcPts val="100"/>
              </a:spcBef>
            </a:pPr>
            <a:r>
              <a:rPr lang="en-US" sz="2400" dirty="0" err="1" smtClean="0"/>
              <a:t>Membeli</a:t>
            </a:r>
            <a:r>
              <a:rPr lang="en-US" sz="2400" dirty="0" smtClean="0"/>
              <a:t> </a:t>
            </a:r>
            <a:r>
              <a:rPr lang="en-US" sz="2400" dirty="0" err="1" smtClean="0"/>
              <a:t>atau</a:t>
            </a:r>
            <a:r>
              <a:rPr lang="en-US" sz="2400" dirty="0" smtClean="0"/>
              <a:t> </a:t>
            </a:r>
            <a:r>
              <a:rPr lang="en-US" sz="2400" dirty="0" err="1" smtClean="0"/>
              <a:t>menjual</a:t>
            </a:r>
            <a:r>
              <a:rPr lang="en-US" sz="2400" dirty="0" smtClean="0"/>
              <a:t> </a:t>
            </a:r>
            <a:r>
              <a:rPr lang="en-US" sz="2400" dirty="0" err="1" smtClean="0"/>
              <a:t>barang</a:t>
            </a:r>
            <a:r>
              <a:rPr lang="en-US" sz="2400" dirty="0" smtClean="0"/>
              <a:t> </a:t>
            </a:r>
            <a:r>
              <a:rPr lang="en-US" sz="2400" dirty="0" err="1" smtClean="0"/>
              <a:t>atau</a:t>
            </a:r>
            <a:r>
              <a:rPr lang="en-US" sz="2400" dirty="0" smtClean="0"/>
              <a:t> </a:t>
            </a:r>
            <a:r>
              <a:rPr lang="en-US" sz="2400" dirty="0" err="1" smtClean="0"/>
              <a:t>jasa</a:t>
            </a:r>
            <a:endParaRPr lang="en-US" sz="2400" dirty="0"/>
          </a:p>
          <a:p>
            <a:pPr lvl="1">
              <a:spcBef>
                <a:spcPts val="100"/>
              </a:spcBef>
            </a:pPr>
            <a:r>
              <a:rPr lang="en-US" sz="2400" dirty="0" err="1" smtClean="0"/>
              <a:t>Meminjam</a:t>
            </a:r>
            <a:r>
              <a:rPr lang="en-US" sz="2400" dirty="0" smtClean="0"/>
              <a:t> </a:t>
            </a:r>
            <a:r>
              <a:rPr lang="en-US" sz="2400" dirty="0" err="1" smtClean="0"/>
              <a:t>atau</a:t>
            </a:r>
            <a:r>
              <a:rPr lang="en-US" sz="2400" dirty="0" smtClean="0"/>
              <a:t> </a:t>
            </a:r>
            <a:r>
              <a:rPr lang="en-US" sz="2400" dirty="0" err="1" smtClean="0"/>
              <a:t>meminjamkan</a:t>
            </a:r>
            <a:r>
              <a:rPr lang="en-US" sz="2400" dirty="0" smtClean="0"/>
              <a:t> dana </a:t>
            </a:r>
            <a:r>
              <a:rPr lang="en-US" sz="2400" dirty="0" err="1" smtClean="0"/>
              <a:t>atas</a:t>
            </a:r>
            <a:r>
              <a:rPr lang="en-US" sz="2400" dirty="0" smtClean="0"/>
              <a:t> </a:t>
            </a:r>
            <a:r>
              <a:rPr lang="en-US" sz="2400" dirty="0" err="1" smtClean="0"/>
              <a:t>sejumlah</a:t>
            </a:r>
            <a:r>
              <a:rPr lang="en-US" sz="2400" dirty="0" smtClean="0"/>
              <a:t> </a:t>
            </a:r>
            <a:r>
              <a:rPr lang="en-US" sz="2400" dirty="0" err="1" smtClean="0"/>
              <a:t>utang</a:t>
            </a:r>
            <a:r>
              <a:rPr lang="en-US" sz="2400" dirty="0" smtClean="0"/>
              <a:t> </a:t>
            </a:r>
            <a:r>
              <a:rPr lang="en-US" sz="2400" dirty="0" err="1" smtClean="0"/>
              <a:t>atau</a:t>
            </a:r>
            <a:r>
              <a:rPr lang="en-US" sz="2400" dirty="0" smtClean="0"/>
              <a:t> </a:t>
            </a:r>
            <a:r>
              <a:rPr lang="en-US" sz="2400" dirty="0" err="1" smtClean="0"/>
              <a:t>piutang</a:t>
            </a:r>
            <a:endParaRPr lang="en-US" sz="2400" dirty="0" smtClean="0"/>
          </a:p>
          <a:p>
            <a:pPr lvl="1">
              <a:spcBef>
                <a:spcPts val="100"/>
              </a:spcBef>
            </a:pPr>
            <a:r>
              <a:rPr lang="en-US" sz="2400" dirty="0" err="1" smtClean="0"/>
              <a:t>Memperoleh</a:t>
            </a:r>
            <a:r>
              <a:rPr lang="en-US" sz="2400" dirty="0" smtClean="0"/>
              <a:t> </a:t>
            </a:r>
            <a:r>
              <a:rPr lang="en-US" sz="2400" dirty="0" err="1" smtClean="0"/>
              <a:t>atau</a:t>
            </a:r>
            <a:r>
              <a:rPr lang="en-US" sz="2400" dirty="0" smtClean="0"/>
              <a:t> </a:t>
            </a:r>
            <a:r>
              <a:rPr lang="en-US" sz="2400" dirty="0" err="1" smtClean="0"/>
              <a:t>melepas</a:t>
            </a:r>
            <a:r>
              <a:rPr lang="en-US" sz="2400" dirty="0" smtClean="0"/>
              <a:t> </a:t>
            </a:r>
            <a:r>
              <a:rPr lang="en-US" sz="2400" dirty="0" err="1" smtClean="0"/>
              <a:t>aset</a:t>
            </a:r>
            <a:r>
              <a:rPr lang="en-US" sz="2400" dirty="0" smtClean="0"/>
              <a:t> </a:t>
            </a:r>
            <a:r>
              <a:rPr lang="en-US" sz="2400" dirty="0" err="1" smtClean="0"/>
              <a:t>atau</a:t>
            </a:r>
            <a:r>
              <a:rPr lang="en-US" sz="2400" dirty="0" smtClean="0"/>
              <a:t> </a:t>
            </a:r>
            <a:r>
              <a:rPr lang="en-US" sz="2400" dirty="0" err="1" smtClean="0"/>
              <a:t>menyelesaikan</a:t>
            </a:r>
            <a:r>
              <a:rPr lang="en-US" sz="2400" dirty="0" smtClean="0"/>
              <a:t> </a:t>
            </a:r>
            <a:r>
              <a:rPr lang="en-US" sz="2400" dirty="0" err="1" smtClean="0"/>
              <a:t>liabilitas</a:t>
            </a:r>
            <a:endParaRPr lang="en-US" sz="2400" dirty="0" smtClean="0"/>
          </a:p>
          <a:p>
            <a:pPr>
              <a:spcBef>
                <a:spcPts val="100"/>
              </a:spcBef>
            </a:pPr>
            <a:r>
              <a:rPr lang="en-US" sz="2400" b="1" dirty="0" err="1" smtClean="0">
                <a:solidFill>
                  <a:schemeClr val="tx2"/>
                </a:solidFill>
              </a:rPr>
              <a:t>Dicatat</a:t>
            </a:r>
            <a:r>
              <a:rPr lang="en-US" sz="2400" b="1" dirty="0" smtClean="0">
                <a:solidFill>
                  <a:schemeClr val="tx2"/>
                </a:solidFill>
              </a:rPr>
              <a:t> </a:t>
            </a:r>
            <a:r>
              <a:rPr lang="en-US" sz="2400" b="1" dirty="0" err="1" smtClean="0">
                <a:solidFill>
                  <a:schemeClr val="tx2"/>
                </a:solidFill>
              </a:rPr>
              <a:t>dengan</a:t>
            </a:r>
            <a:r>
              <a:rPr lang="en-US" sz="2400" b="1" dirty="0" smtClean="0">
                <a:solidFill>
                  <a:schemeClr val="tx2"/>
                </a:solidFill>
              </a:rPr>
              <a:t> </a:t>
            </a:r>
            <a:r>
              <a:rPr lang="en-US" sz="2400" b="1" dirty="0" err="1" smtClean="0">
                <a:solidFill>
                  <a:schemeClr val="tx2"/>
                </a:solidFill>
              </a:rPr>
              <a:t>menggunakan</a:t>
            </a:r>
            <a:r>
              <a:rPr lang="en-US" sz="2400" b="1" dirty="0" smtClean="0">
                <a:solidFill>
                  <a:schemeClr val="tx2"/>
                </a:solidFill>
              </a:rPr>
              <a:t> </a:t>
            </a:r>
            <a:r>
              <a:rPr lang="en-US" sz="2400" b="1" dirty="0" err="1" smtClean="0">
                <a:solidFill>
                  <a:schemeClr val="tx2"/>
                </a:solidFill>
              </a:rPr>
              <a:t>mata</a:t>
            </a:r>
            <a:r>
              <a:rPr lang="en-US" sz="2400" b="1" dirty="0" smtClean="0">
                <a:solidFill>
                  <a:schemeClr val="tx2"/>
                </a:solidFill>
              </a:rPr>
              <a:t> </a:t>
            </a:r>
            <a:r>
              <a:rPr lang="en-US" sz="2400" b="1" dirty="0" err="1" smtClean="0">
                <a:solidFill>
                  <a:schemeClr val="tx2"/>
                </a:solidFill>
              </a:rPr>
              <a:t>uang</a:t>
            </a:r>
            <a:r>
              <a:rPr lang="en-US" sz="2400" b="1" dirty="0" smtClean="0">
                <a:solidFill>
                  <a:schemeClr val="tx2"/>
                </a:solidFill>
              </a:rPr>
              <a:t> Rupiah </a:t>
            </a:r>
            <a:r>
              <a:rPr lang="en-US" sz="2400" b="1" dirty="0" err="1" smtClean="0">
                <a:solidFill>
                  <a:schemeClr val="tx2"/>
                </a:solidFill>
              </a:rPr>
              <a:t>berdasarkan</a:t>
            </a:r>
            <a:r>
              <a:rPr lang="en-US" sz="2400" b="1" dirty="0" smtClean="0">
                <a:solidFill>
                  <a:schemeClr val="tx2"/>
                </a:solidFill>
              </a:rPr>
              <a:t> </a:t>
            </a:r>
            <a:r>
              <a:rPr lang="en-US" sz="2400" b="1" dirty="0" err="1" smtClean="0">
                <a:solidFill>
                  <a:schemeClr val="tx2"/>
                </a:solidFill>
              </a:rPr>
              <a:t>kurs</a:t>
            </a:r>
            <a:r>
              <a:rPr lang="en-US" sz="2400" b="1" dirty="0" smtClean="0">
                <a:solidFill>
                  <a:schemeClr val="tx2"/>
                </a:solidFill>
              </a:rPr>
              <a:t> </a:t>
            </a:r>
            <a:r>
              <a:rPr lang="en-US" sz="2400" b="1" dirty="0" err="1" smtClean="0">
                <a:solidFill>
                  <a:schemeClr val="tx2"/>
                </a:solidFill>
              </a:rPr>
              <a:t>tunai</a:t>
            </a:r>
            <a:r>
              <a:rPr lang="en-US" sz="2400" b="1" dirty="0" smtClean="0">
                <a:solidFill>
                  <a:schemeClr val="tx2"/>
                </a:solidFill>
              </a:rPr>
              <a:t> </a:t>
            </a:r>
            <a:r>
              <a:rPr lang="en-US" sz="2400" b="1" dirty="0" err="1" smtClean="0">
                <a:solidFill>
                  <a:schemeClr val="tx2"/>
                </a:solidFill>
              </a:rPr>
              <a:t>pada</a:t>
            </a:r>
            <a:r>
              <a:rPr lang="en-US" sz="2400" b="1" dirty="0" smtClean="0">
                <a:solidFill>
                  <a:schemeClr val="tx2"/>
                </a:solidFill>
              </a:rPr>
              <a:t> </a:t>
            </a:r>
            <a:r>
              <a:rPr lang="en-US" sz="2400" b="1" dirty="0" err="1" smtClean="0">
                <a:solidFill>
                  <a:schemeClr val="tx2"/>
                </a:solidFill>
              </a:rPr>
              <a:t>tanggal</a:t>
            </a:r>
            <a:r>
              <a:rPr lang="en-US" sz="2400" b="1" dirty="0" smtClean="0">
                <a:solidFill>
                  <a:schemeClr val="tx2"/>
                </a:solidFill>
              </a:rPr>
              <a:t> </a:t>
            </a:r>
            <a:r>
              <a:rPr lang="en-US" sz="2400" b="1" dirty="0" err="1" smtClean="0">
                <a:solidFill>
                  <a:schemeClr val="tx2"/>
                </a:solidFill>
              </a:rPr>
              <a:t>transaksi</a:t>
            </a:r>
            <a:r>
              <a:rPr lang="en-US" sz="2400" dirty="0" smtClean="0"/>
              <a:t>.</a:t>
            </a:r>
          </a:p>
          <a:p>
            <a:pPr>
              <a:spcBef>
                <a:spcPts val="100"/>
              </a:spcBef>
            </a:pPr>
            <a:r>
              <a:rPr lang="en-US" sz="2400" dirty="0" err="1" smtClean="0"/>
              <a:t>Tanggal</a:t>
            </a:r>
            <a:r>
              <a:rPr lang="en-US" sz="2400" dirty="0" smtClean="0"/>
              <a:t> </a:t>
            </a:r>
            <a:r>
              <a:rPr lang="en-US" sz="2400" dirty="0" err="1" smtClean="0"/>
              <a:t>transaksi</a:t>
            </a:r>
            <a:r>
              <a:rPr lang="en-US" sz="2400" dirty="0" smtClean="0"/>
              <a:t> </a:t>
            </a:r>
            <a:r>
              <a:rPr lang="en-US" sz="2400" dirty="0" smtClean="0">
                <a:sym typeface="Wingdings"/>
              </a:rPr>
              <a:t> </a:t>
            </a:r>
            <a:r>
              <a:rPr lang="en-US" sz="2400" dirty="0" err="1" smtClean="0">
                <a:sym typeface="Wingdings"/>
              </a:rPr>
              <a:t>tanggal</a:t>
            </a:r>
            <a:r>
              <a:rPr lang="en-US" sz="2400" dirty="0" smtClean="0">
                <a:sym typeface="Wingdings"/>
              </a:rPr>
              <a:t> </a:t>
            </a:r>
            <a:r>
              <a:rPr lang="en-US" sz="2400" dirty="0" err="1" smtClean="0">
                <a:sym typeface="Wingdings"/>
              </a:rPr>
              <a:t>transaksi</a:t>
            </a:r>
            <a:r>
              <a:rPr lang="en-US" sz="2400" dirty="0" smtClean="0">
                <a:sym typeface="Wingdings"/>
              </a:rPr>
              <a:t> </a:t>
            </a:r>
            <a:r>
              <a:rPr lang="en-US" sz="2400" dirty="0" err="1" smtClean="0">
                <a:sym typeface="Wingdings"/>
              </a:rPr>
              <a:t>pertama</a:t>
            </a:r>
            <a:r>
              <a:rPr lang="en-US" sz="2400" dirty="0" smtClean="0">
                <a:sym typeface="Wingdings"/>
              </a:rPr>
              <a:t> kali </a:t>
            </a:r>
            <a:r>
              <a:rPr lang="en-US" sz="2400" dirty="0" err="1" smtClean="0">
                <a:sym typeface="Wingdings"/>
              </a:rPr>
              <a:t>memenuhi</a:t>
            </a:r>
            <a:r>
              <a:rPr lang="en-US" sz="2400" dirty="0" smtClean="0">
                <a:sym typeface="Wingdings"/>
              </a:rPr>
              <a:t> </a:t>
            </a:r>
            <a:r>
              <a:rPr lang="en-US" sz="2400" dirty="0" err="1" smtClean="0">
                <a:sym typeface="Wingdings"/>
              </a:rPr>
              <a:t>syarat</a:t>
            </a:r>
            <a:r>
              <a:rPr lang="en-US" sz="2400" dirty="0" smtClean="0">
                <a:sym typeface="Wingdings"/>
              </a:rPr>
              <a:t> </a:t>
            </a:r>
            <a:r>
              <a:rPr lang="en-US" sz="2400" dirty="0" err="1" smtClean="0">
                <a:sym typeface="Wingdings"/>
              </a:rPr>
              <a:t>pengakuan</a:t>
            </a:r>
            <a:r>
              <a:rPr lang="en-US" sz="2400" dirty="0" smtClean="0">
                <a:sym typeface="Wingdings"/>
              </a:rPr>
              <a:t>.</a:t>
            </a:r>
          </a:p>
          <a:p>
            <a:pPr>
              <a:spcBef>
                <a:spcPts val="100"/>
              </a:spcBef>
            </a:pPr>
            <a:r>
              <a:rPr lang="en-US" sz="2400" b="1" dirty="0" err="1" smtClean="0">
                <a:solidFill>
                  <a:schemeClr val="tx2"/>
                </a:solidFill>
                <a:sym typeface="Wingdings"/>
              </a:rPr>
              <a:t>Tidak</a:t>
            </a:r>
            <a:r>
              <a:rPr lang="en-US" sz="2400" b="1" dirty="0" smtClean="0">
                <a:solidFill>
                  <a:schemeClr val="tx2"/>
                </a:solidFill>
                <a:sym typeface="Wingdings"/>
              </a:rPr>
              <a:t> </a:t>
            </a:r>
            <a:r>
              <a:rPr lang="en-US" sz="2400" b="1" dirty="0" err="1" smtClean="0">
                <a:solidFill>
                  <a:schemeClr val="tx2"/>
                </a:solidFill>
                <a:sym typeface="Wingdings"/>
              </a:rPr>
              <a:t>melakukan</a:t>
            </a:r>
            <a:r>
              <a:rPr lang="en-US" sz="2400" b="1" dirty="0" smtClean="0">
                <a:solidFill>
                  <a:schemeClr val="tx2"/>
                </a:solidFill>
                <a:sym typeface="Wingdings"/>
              </a:rPr>
              <a:t> </a:t>
            </a:r>
            <a:r>
              <a:rPr lang="en-US" sz="2400" b="1" dirty="0" err="1" smtClean="0">
                <a:solidFill>
                  <a:schemeClr val="tx2"/>
                </a:solidFill>
                <a:sym typeface="Wingdings"/>
              </a:rPr>
              <a:t>retranslasi</a:t>
            </a:r>
            <a:r>
              <a:rPr lang="en-US" sz="2400" b="1" dirty="0" smtClean="0">
                <a:solidFill>
                  <a:schemeClr val="tx2"/>
                </a:solidFill>
                <a:sym typeface="Wingdings"/>
              </a:rPr>
              <a:t> </a:t>
            </a:r>
            <a:r>
              <a:rPr lang="en-US" sz="2400" b="1" dirty="0" err="1" smtClean="0">
                <a:solidFill>
                  <a:schemeClr val="tx2"/>
                </a:solidFill>
                <a:sym typeface="Wingdings"/>
              </a:rPr>
              <a:t>atas</a:t>
            </a:r>
            <a:r>
              <a:rPr lang="en-US" sz="2400" b="1" dirty="0" smtClean="0">
                <a:solidFill>
                  <a:schemeClr val="tx2"/>
                </a:solidFill>
                <a:sym typeface="Wingdings"/>
              </a:rPr>
              <a:t> </a:t>
            </a:r>
            <a:r>
              <a:rPr lang="en-US" sz="2400" b="1" dirty="0" err="1" smtClean="0">
                <a:solidFill>
                  <a:schemeClr val="tx2"/>
                </a:solidFill>
                <a:sym typeface="Wingdings"/>
              </a:rPr>
              <a:t>aset</a:t>
            </a:r>
            <a:r>
              <a:rPr lang="en-US" sz="2400" b="1" dirty="0" smtClean="0">
                <a:solidFill>
                  <a:schemeClr val="tx2"/>
                </a:solidFill>
                <a:sym typeface="Wingdings"/>
              </a:rPr>
              <a:t> </a:t>
            </a:r>
            <a:r>
              <a:rPr lang="en-US" sz="2400" b="1" dirty="0" err="1" smtClean="0">
                <a:solidFill>
                  <a:schemeClr val="tx2"/>
                </a:solidFill>
                <a:sym typeface="Wingdings"/>
              </a:rPr>
              <a:t>dan</a:t>
            </a:r>
            <a:r>
              <a:rPr lang="en-US" sz="2400" b="1" dirty="0" smtClean="0">
                <a:solidFill>
                  <a:schemeClr val="tx2"/>
                </a:solidFill>
                <a:sym typeface="Wingdings"/>
              </a:rPr>
              <a:t> </a:t>
            </a:r>
            <a:r>
              <a:rPr lang="en-US" sz="2400" b="1" dirty="0" err="1" smtClean="0">
                <a:solidFill>
                  <a:schemeClr val="tx2"/>
                </a:solidFill>
                <a:sym typeface="Wingdings"/>
              </a:rPr>
              <a:t>liabilitas</a:t>
            </a:r>
            <a:r>
              <a:rPr lang="en-US" sz="2400" b="1" dirty="0" smtClean="0">
                <a:solidFill>
                  <a:schemeClr val="tx2"/>
                </a:solidFill>
                <a:sym typeface="Wingdings"/>
              </a:rPr>
              <a:t> </a:t>
            </a:r>
            <a:r>
              <a:rPr lang="en-US" sz="2400" b="1" dirty="0" err="1" smtClean="0">
                <a:solidFill>
                  <a:schemeClr val="tx2"/>
                </a:solidFill>
                <a:sym typeface="Wingdings"/>
              </a:rPr>
              <a:t>moneter</a:t>
            </a:r>
            <a:r>
              <a:rPr lang="en-US" sz="2400" b="1" dirty="0" smtClean="0">
                <a:solidFill>
                  <a:schemeClr val="tx2"/>
                </a:solidFill>
                <a:sym typeface="Wingdings"/>
              </a:rPr>
              <a:t> </a:t>
            </a:r>
            <a:r>
              <a:rPr lang="en-US" sz="2400" b="1" dirty="0" err="1" smtClean="0">
                <a:solidFill>
                  <a:schemeClr val="tx2"/>
                </a:solidFill>
                <a:sym typeface="Wingdings"/>
              </a:rPr>
              <a:t>pada</a:t>
            </a:r>
            <a:r>
              <a:rPr lang="en-US" sz="2400" b="1" dirty="0" smtClean="0">
                <a:solidFill>
                  <a:schemeClr val="tx2"/>
                </a:solidFill>
                <a:sym typeface="Wingdings"/>
              </a:rPr>
              <a:t> </a:t>
            </a:r>
            <a:r>
              <a:rPr lang="en-US" sz="2400" b="1" dirty="0" err="1" smtClean="0">
                <a:solidFill>
                  <a:schemeClr val="tx2"/>
                </a:solidFill>
                <a:sym typeface="Wingdings"/>
              </a:rPr>
              <a:t>akhir</a:t>
            </a:r>
            <a:r>
              <a:rPr lang="en-US" sz="2400" b="1" dirty="0" smtClean="0">
                <a:solidFill>
                  <a:schemeClr val="tx2"/>
                </a:solidFill>
                <a:sym typeface="Wingdings"/>
              </a:rPr>
              <a:t> </a:t>
            </a:r>
            <a:r>
              <a:rPr lang="en-US" sz="2400" b="1" dirty="0" err="1" smtClean="0">
                <a:solidFill>
                  <a:schemeClr val="tx2"/>
                </a:solidFill>
                <a:sym typeface="Wingdings"/>
              </a:rPr>
              <a:t>periode</a:t>
            </a:r>
            <a:r>
              <a:rPr lang="en-US" sz="2400" b="1" dirty="0" smtClean="0">
                <a:solidFill>
                  <a:schemeClr val="tx2"/>
                </a:solidFill>
                <a:sym typeface="Wingdings"/>
              </a:rPr>
              <a:t> </a:t>
            </a:r>
            <a:r>
              <a:rPr lang="en-US" sz="2400" b="1" dirty="0" err="1" smtClean="0">
                <a:solidFill>
                  <a:schemeClr val="tx2"/>
                </a:solidFill>
                <a:sym typeface="Wingdings"/>
              </a:rPr>
              <a:t>pelaporan</a:t>
            </a:r>
            <a:r>
              <a:rPr lang="en-US" sz="2400" b="1" dirty="0" smtClean="0">
                <a:solidFill>
                  <a:schemeClr val="tx2"/>
                </a:solidFill>
                <a:sym typeface="Wingdings"/>
              </a:rPr>
              <a:t> </a:t>
            </a:r>
            <a:r>
              <a:rPr lang="en-US" sz="2400" b="1" dirty="0" err="1" smtClean="0">
                <a:solidFill>
                  <a:schemeClr val="tx2"/>
                </a:solidFill>
                <a:sym typeface="Wingdings"/>
              </a:rPr>
              <a:t>untuk</a:t>
            </a:r>
            <a:r>
              <a:rPr lang="en-US" sz="2400" b="1" dirty="0" smtClean="0">
                <a:solidFill>
                  <a:schemeClr val="tx2"/>
                </a:solidFill>
                <a:sym typeface="Wingdings"/>
              </a:rPr>
              <a:t> </a:t>
            </a:r>
            <a:r>
              <a:rPr lang="en-US" sz="2400" b="1" dirty="0" err="1" smtClean="0">
                <a:solidFill>
                  <a:schemeClr val="tx2"/>
                </a:solidFill>
                <a:sym typeface="Wingdings"/>
              </a:rPr>
              <a:t>tujuan</a:t>
            </a:r>
            <a:r>
              <a:rPr lang="en-US" sz="2400" b="1" dirty="0" smtClean="0">
                <a:solidFill>
                  <a:schemeClr val="tx2"/>
                </a:solidFill>
                <a:sym typeface="Wingdings"/>
              </a:rPr>
              <a:t> </a:t>
            </a:r>
            <a:r>
              <a:rPr lang="en-US" sz="2400" b="1" dirty="0" err="1" smtClean="0">
                <a:solidFill>
                  <a:schemeClr val="tx2"/>
                </a:solidFill>
                <a:sym typeface="Wingdings"/>
              </a:rPr>
              <a:t>kemudahan</a:t>
            </a:r>
            <a:r>
              <a:rPr lang="en-US" sz="2400" dirty="0" smtClean="0">
                <a:sym typeface="Wingdings"/>
              </a:rPr>
              <a:t>.</a:t>
            </a:r>
            <a:endParaRPr lang="en-US" sz="2400" dirty="0"/>
          </a:p>
        </p:txBody>
      </p:sp>
      <p:sp>
        <p:nvSpPr>
          <p:cNvPr id="3" name="Title 2"/>
          <p:cNvSpPr>
            <a:spLocks noGrp="1"/>
          </p:cNvSpPr>
          <p:nvPr>
            <p:ph type="title"/>
          </p:nvPr>
        </p:nvSpPr>
        <p:spPr>
          <a:xfrm>
            <a:off x="609600" y="914400"/>
            <a:ext cx="8229600" cy="792162"/>
          </a:xfrm>
        </p:spPr>
        <p:txBody>
          <a:bodyPr/>
          <a:lstStyle/>
          <a:p>
            <a:pPr algn="r"/>
            <a:r>
              <a:rPr lang="en-US" dirty="0" err="1" smtClean="0">
                <a:latin typeface="Cooper Black" charset="0"/>
                <a:ea typeface="Cooper Black" charset="0"/>
                <a:cs typeface="Cooper Black" charset="0"/>
              </a:rPr>
              <a:t>Pengakuan</a:t>
            </a:r>
            <a:r>
              <a:rPr lang="en-US" dirty="0" smtClean="0">
                <a:latin typeface="Cooper Black" charset="0"/>
                <a:ea typeface="Cooper Black" charset="0"/>
                <a:cs typeface="Cooper Black" charset="0"/>
              </a:rPr>
              <a:t> &amp; </a:t>
            </a:r>
            <a:r>
              <a:rPr lang="en-US" dirty="0" err="1" smtClean="0">
                <a:latin typeface="Cooper Black" charset="0"/>
                <a:ea typeface="Cooper Black" charset="0"/>
                <a:cs typeface="Cooper Black" charset="0"/>
              </a:rPr>
              <a:t>Pengukuran</a:t>
            </a:r>
            <a:r>
              <a:rPr lang="en-US" dirty="0" smtClean="0">
                <a:latin typeface="Cooper Black" charset="0"/>
                <a:ea typeface="Cooper Black" charset="0"/>
                <a:cs typeface="Cooper Black" charset="0"/>
              </a:rPr>
              <a:t> </a:t>
            </a:r>
            <a:endParaRPr lang="en-US" dirty="0">
              <a:latin typeface="Cooper Black" charset="0"/>
              <a:ea typeface="Cooper Black" charset="0"/>
              <a:cs typeface="Cooper Black" charset="0"/>
            </a:endParaRPr>
          </a:p>
        </p:txBody>
      </p:sp>
      <p:sp>
        <p:nvSpPr>
          <p:cNvPr id="4" name="Slide Number Placeholder 3"/>
          <p:cNvSpPr>
            <a:spLocks noGrp="1"/>
          </p:cNvSpPr>
          <p:nvPr>
            <p:ph type="sldNum" sz="quarter" idx="10"/>
          </p:nvPr>
        </p:nvSpPr>
        <p:spPr/>
        <p:txBody>
          <a:bodyPr/>
          <a:lstStyle/>
          <a:p>
            <a:pPr>
              <a:defRPr/>
            </a:pPr>
            <a:fld id="{0E5C9E0E-0EF2-4B31-B3CC-9630651E1B18}" type="slidenum">
              <a:rPr lang="en-US" smtClean="0">
                <a:solidFill>
                  <a:schemeClr val="tx1"/>
                </a:solidFill>
              </a:rPr>
              <a:pPr>
                <a:defRPr/>
              </a:pPr>
              <a:t>66</a:t>
            </a:fld>
            <a:endParaRPr lang="en-US" dirty="0">
              <a:solidFill>
                <a:schemeClr val="tx1"/>
              </a:solidFill>
            </a:endParaRPr>
          </a:p>
        </p:txBody>
      </p:sp>
    </p:spTree>
    <p:extLst>
      <p:ext uri="{BB962C8B-B14F-4D97-AF65-F5344CB8AC3E}">
        <p14:creationId xmlns:p14="http://schemas.microsoft.com/office/powerpoint/2010/main" val="211491427"/>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pPr>
              <a:defRPr/>
            </a:pPr>
            <a:fld id="{F1DBDAD9-0030-4FD4-8470-D9ACEE0232DA}" type="slidenum">
              <a:rPr lang="en-US" smtClean="0">
                <a:solidFill>
                  <a:prstClr val="black"/>
                </a:solidFill>
              </a:rPr>
              <a:pPr>
                <a:defRPr/>
              </a:pPr>
              <a:t>67</a:t>
            </a:fld>
            <a:endParaRPr lang="en-US" dirty="0">
              <a:solidFill>
                <a:prstClr val="black"/>
              </a:solidFill>
            </a:endParaRPr>
          </a:p>
        </p:txBody>
      </p:sp>
      <p:sp>
        <p:nvSpPr>
          <p:cNvPr id="3" name="Title 3"/>
          <p:cNvSpPr txBox="1">
            <a:spLocks/>
          </p:cNvSpPr>
          <p:nvPr/>
        </p:nvSpPr>
        <p:spPr bwMode="auto">
          <a:xfrm>
            <a:off x="-152400" y="1265238"/>
            <a:ext cx="9601200" cy="792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fontAlgn="base">
              <a:spcBef>
                <a:spcPct val="0"/>
              </a:spcBef>
              <a:spcAft>
                <a:spcPct val="0"/>
              </a:spcAft>
              <a:defRPr sz="4400" kern="1200">
                <a:solidFill>
                  <a:schemeClr val="tx1"/>
                </a:solidFill>
                <a:latin typeface="Times New Roman" pitchFamily="18" charset="0"/>
                <a:ea typeface="+mj-ea"/>
                <a:cs typeface="Times New Roman" pitchFamily="18" charset="0"/>
              </a:defRPr>
            </a:lvl1pPr>
            <a:lvl2pPr algn="ctr" rtl="0" fontAlgn="base">
              <a:spcBef>
                <a:spcPct val="0"/>
              </a:spcBef>
              <a:spcAft>
                <a:spcPct val="0"/>
              </a:spcAft>
              <a:defRPr sz="4400">
                <a:solidFill>
                  <a:schemeClr val="tx1"/>
                </a:solidFill>
                <a:latin typeface="Calibri" panose="020F0502020204030204" pitchFamily="34" charset="0"/>
              </a:defRPr>
            </a:lvl2pPr>
            <a:lvl3pPr algn="ctr" rtl="0" fontAlgn="base">
              <a:spcBef>
                <a:spcPct val="0"/>
              </a:spcBef>
              <a:spcAft>
                <a:spcPct val="0"/>
              </a:spcAft>
              <a:defRPr sz="4400">
                <a:solidFill>
                  <a:schemeClr val="tx1"/>
                </a:solidFill>
                <a:latin typeface="Calibri" panose="020F0502020204030204" pitchFamily="34" charset="0"/>
              </a:defRPr>
            </a:lvl3pPr>
            <a:lvl4pPr algn="ctr" rtl="0" fontAlgn="base">
              <a:spcBef>
                <a:spcPct val="0"/>
              </a:spcBef>
              <a:spcAft>
                <a:spcPct val="0"/>
              </a:spcAft>
              <a:defRPr sz="4400">
                <a:solidFill>
                  <a:schemeClr val="tx1"/>
                </a:solidFill>
                <a:latin typeface="Calibri" panose="020F0502020204030204" pitchFamily="34" charset="0"/>
              </a:defRPr>
            </a:lvl4pPr>
            <a:lvl5pPr algn="ctr" rtl="0" fontAlgn="base">
              <a:spcBef>
                <a:spcPct val="0"/>
              </a:spcBef>
              <a:spcAft>
                <a:spcPct val="0"/>
              </a:spcAft>
              <a:defRPr sz="4400">
                <a:solidFill>
                  <a:schemeClr val="tx1"/>
                </a:solidFill>
                <a:latin typeface="Calibri" panose="020F0502020204030204" pitchFamily="34" charset="0"/>
              </a:defRPr>
            </a:lvl5pPr>
            <a:lvl6pPr marL="457200" algn="ctr" rtl="0" fontAlgn="base">
              <a:spcBef>
                <a:spcPct val="0"/>
              </a:spcBef>
              <a:spcAft>
                <a:spcPct val="0"/>
              </a:spcAft>
              <a:defRPr sz="4400">
                <a:solidFill>
                  <a:schemeClr val="tx1"/>
                </a:solidFill>
                <a:latin typeface="Calibri" panose="020F0502020204030204" pitchFamily="34" charset="0"/>
              </a:defRPr>
            </a:lvl6pPr>
            <a:lvl7pPr marL="914400" algn="ctr" rtl="0" fontAlgn="base">
              <a:spcBef>
                <a:spcPct val="0"/>
              </a:spcBef>
              <a:spcAft>
                <a:spcPct val="0"/>
              </a:spcAft>
              <a:defRPr sz="4400">
                <a:solidFill>
                  <a:schemeClr val="tx1"/>
                </a:solidFill>
                <a:latin typeface="Calibri" panose="020F0502020204030204" pitchFamily="34" charset="0"/>
              </a:defRPr>
            </a:lvl7pPr>
            <a:lvl8pPr marL="1371600" algn="ctr" rtl="0" fontAlgn="base">
              <a:spcBef>
                <a:spcPct val="0"/>
              </a:spcBef>
              <a:spcAft>
                <a:spcPct val="0"/>
              </a:spcAft>
              <a:defRPr sz="4400">
                <a:solidFill>
                  <a:schemeClr val="tx1"/>
                </a:solidFill>
                <a:latin typeface="Calibri" panose="020F0502020204030204" pitchFamily="34" charset="0"/>
              </a:defRPr>
            </a:lvl8pPr>
            <a:lvl9pPr marL="1828800" algn="ctr" rtl="0" fontAlgn="base">
              <a:spcBef>
                <a:spcPct val="0"/>
              </a:spcBef>
              <a:spcAft>
                <a:spcPct val="0"/>
              </a:spcAft>
              <a:defRPr sz="4400">
                <a:solidFill>
                  <a:schemeClr val="tx1"/>
                </a:solidFill>
                <a:latin typeface="Calibri" panose="020F0502020204030204" pitchFamily="34" charset="0"/>
              </a:defRPr>
            </a:lvl9pPr>
          </a:lstStyle>
          <a:p>
            <a:pPr defTabSz="914400" eaLnBrk="1" hangingPunct="1"/>
            <a:r>
              <a:rPr lang="en-US" sz="4200" b="1" dirty="0" smtClean="0">
                <a:latin typeface="Cooper Black" charset="0"/>
                <a:ea typeface="Cooper Black" charset="0"/>
                <a:cs typeface="Cooper Black" charset="0"/>
              </a:rPr>
              <a:t>PERMINTAAN TANGGAPAN (12)</a:t>
            </a:r>
            <a:endParaRPr lang="en-US" sz="4200" b="1" dirty="0">
              <a:latin typeface="Cooper Black" charset="0"/>
              <a:ea typeface="Cooper Black" charset="0"/>
              <a:cs typeface="Cooper Black" charset="0"/>
            </a:endParaRPr>
          </a:p>
        </p:txBody>
      </p:sp>
      <p:sp>
        <p:nvSpPr>
          <p:cNvPr id="4" name="Action Button: Custom 3">
            <a:hlinkClick r:id="" action="ppaction://noaction" highlightClick="1"/>
          </p:cNvPr>
          <p:cNvSpPr/>
          <p:nvPr/>
        </p:nvSpPr>
        <p:spPr>
          <a:xfrm>
            <a:off x="381000" y="2286000"/>
            <a:ext cx="8305800" cy="3429000"/>
          </a:xfrm>
          <a:prstGeom prst="actionButtonBlank">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b="1" i="1" dirty="0" err="1" smtClean="0">
                <a:solidFill>
                  <a:schemeClr val="tx1"/>
                </a:solidFill>
                <a:latin typeface="Times New Roman" charset="0"/>
                <a:ea typeface="Times New Roman" charset="0"/>
                <a:cs typeface="Times New Roman" charset="0"/>
              </a:rPr>
              <a:t>Apakah</a:t>
            </a:r>
            <a:r>
              <a:rPr lang="en-US" sz="3000" b="1" i="1" dirty="0" smtClean="0">
                <a:solidFill>
                  <a:schemeClr val="tx1"/>
                </a:solidFill>
                <a:latin typeface="Times New Roman" charset="0"/>
                <a:ea typeface="Times New Roman" charset="0"/>
                <a:cs typeface="Times New Roman" charset="0"/>
              </a:rPr>
              <a:t> </a:t>
            </a:r>
            <a:r>
              <a:rPr lang="en-US" sz="3000" b="1" i="1" dirty="0" err="1" smtClean="0">
                <a:solidFill>
                  <a:schemeClr val="tx1"/>
                </a:solidFill>
                <a:latin typeface="Times New Roman" charset="0"/>
                <a:ea typeface="Times New Roman" charset="0"/>
                <a:cs typeface="Times New Roman" charset="0"/>
              </a:rPr>
              <a:t>Anda</a:t>
            </a:r>
            <a:r>
              <a:rPr lang="en-US" sz="3000" b="1" i="1" dirty="0" smtClean="0">
                <a:solidFill>
                  <a:schemeClr val="tx1"/>
                </a:solidFill>
                <a:latin typeface="Times New Roman" charset="0"/>
                <a:ea typeface="Times New Roman" charset="0"/>
                <a:cs typeface="Times New Roman" charset="0"/>
              </a:rPr>
              <a:t> </a:t>
            </a:r>
            <a:r>
              <a:rPr lang="en-US" sz="3000" b="1" i="1" dirty="0" err="1" smtClean="0">
                <a:solidFill>
                  <a:schemeClr val="tx1"/>
                </a:solidFill>
                <a:latin typeface="Times New Roman" charset="0"/>
                <a:ea typeface="Times New Roman" charset="0"/>
                <a:cs typeface="Times New Roman" charset="0"/>
              </a:rPr>
              <a:t>setuju</a:t>
            </a:r>
            <a:r>
              <a:rPr lang="en-US" sz="3000" b="1" i="1" dirty="0" smtClean="0">
                <a:solidFill>
                  <a:schemeClr val="tx1"/>
                </a:solidFill>
                <a:latin typeface="Times New Roman" charset="0"/>
                <a:ea typeface="Times New Roman" charset="0"/>
                <a:cs typeface="Times New Roman" charset="0"/>
              </a:rPr>
              <a:t> </a:t>
            </a:r>
            <a:r>
              <a:rPr lang="en-US" sz="3000" b="1" i="1" dirty="0" err="1" smtClean="0">
                <a:solidFill>
                  <a:schemeClr val="tx1"/>
                </a:solidFill>
                <a:latin typeface="Times New Roman" charset="0"/>
                <a:ea typeface="Times New Roman" charset="0"/>
                <a:cs typeface="Times New Roman" charset="0"/>
              </a:rPr>
              <a:t>dengan</a:t>
            </a:r>
            <a:r>
              <a:rPr lang="en-US" sz="3000" b="1" i="1" dirty="0" smtClean="0">
                <a:solidFill>
                  <a:schemeClr val="tx1"/>
                </a:solidFill>
                <a:latin typeface="Times New Roman" charset="0"/>
                <a:ea typeface="Times New Roman" charset="0"/>
                <a:cs typeface="Times New Roman" charset="0"/>
              </a:rPr>
              <a:t> </a:t>
            </a:r>
            <a:r>
              <a:rPr lang="en-US" sz="3000" b="1" i="1" dirty="0" err="1" smtClean="0">
                <a:solidFill>
                  <a:schemeClr val="tx1"/>
                </a:solidFill>
                <a:latin typeface="Times New Roman" charset="0"/>
                <a:ea typeface="Times New Roman" charset="0"/>
                <a:cs typeface="Times New Roman" charset="0"/>
              </a:rPr>
              <a:t>pengaturan</a:t>
            </a:r>
            <a:r>
              <a:rPr lang="en-US" sz="3000" b="1" i="1" dirty="0" smtClean="0">
                <a:solidFill>
                  <a:schemeClr val="tx1"/>
                </a:solidFill>
                <a:latin typeface="Times New Roman" charset="0"/>
                <a:ea typeface="Times New Roman" charset="0"/>
                <a:cs typeface="Times New Roman" charset="0"/>
              </a:rPr>
              <a:t> yang </a:t>
            </a:r>
            <a:r>
              <a:rPr lang="en-US" sz="3000" b="1" i="1" dirty="0" err="1" smtClean="0">
                <a:solidFill>
                  <a:schemeClr val="tx1"/>
                </a:solidFill>
                <a:latin typeface="Times New Roman" charset="0"/>
                <a:ea typeface="Times New Roman" charset="0"/>
                <a:cs typeface="Times New Roman" charset="0"/>
              </a:rPr>
              <a:t>ada</a:t>
            </a:r>
            <a:r>
              <a:rPr lang="en-US" sz="3000" b="1" i="1" dirty="0" smtClean="0">
                <a:solidFill>
                  <a:schemeClr val="tx1"/>
                </a:solidFill>
                <a:latin typeface="Times New Roman" charset="0"/>
                <a:ea typeface="Times New Roman" charset="0"/>
                <a:cs typeface="Times New Roman" charset="0"/>
              </a:rPr>
              <a:t> </a:t>
            </a:r>
            <a:r>
              <a:rPr lang="en-US" sz="3000" b="1" i="1" dirty="0" err="1" smtClean="0">
                <a:solidFill>
                  <a:schemeClr val="tx1"/>
                </a:solidFill>
                <a:latin typeface="Times New Roman" charset="0"/>
                <a:ea typeface="Times New Roman" charset="0"/>
                <a:cs typeface="Times New Roman" charset="0"/>
              </a:rPr>
              <a:t>dalam</a:t>
            </a:r>
            <a:r>
              <a:rPr lang="en-US" sz="3000" b="1" i="1" dirty="0" smtClean="0">
                <a:solidFill>
                  <a:schemeClr val="tx1"/>
                </a:solidFill>
                <a:latin typeface="Times New Roman" charset="0"/>
                <a:ea typeface="Times New Roman" charset="0"/>
                <a:cs typeface="Times New Roman" charset="0"/>
              </a:rPr>
              <a:t> Bab 16 </a:t>
            </a:r>
            <a:r>
              <a:rPr lang="en-US" sz="3000" b="1" i="1" dirty="0" err="1" smtClean="0">
                <a:solidFill>
                  <a:schemeClr val="tx1"/>
                </a:solidFill>
                <a:latin typeface="Times New Roman" charset="0"/>
                <a:ea typeface="Times New Roman" charset="0"/>
                <a:cs typeface="Times New Roman" charset="0"/>
              </a:rPr>
              <a:t>tentang</a:t>
            </a:r>
            <a:r>
              <a:rPr lang="en-US" sz="3000" b="1" i="1" dirty="0" smtClean="0">
                <a:solidFill>
                  <a:schemeClr val="tx1"/>
                </a:solidFill>
                <a:latin typeface="Times New Roman" charset="0"/>
                <a:ea typeface="Times New Roman" charset="0"/>
                <a:cs typeface="Times New Roman" charset="0"/>
              </a:rPr>
              <a:t> </a:t>
            </a:r>
            <a:r>
              <a:rPr lang="en-US" sz="3000" b="1" dirty="0" err="1" smtClean="0">
                <a:solidFill>
                  <a:schemeClr val="tx1"/>
                </a:solidFill>
                <a:latin typeface="Times New Roman" charset="0"/>
                <a:ea typeface="Times New Roman" charset="0"/>
                <a:cs typeface="Times New Roman" charset="0"/>
              </a:rPr>
              <a:t>Transaksi</a:t>
            </a:r>
            <a:r>
              <a:rPr lang="en-US" sz="3000" b="1" dirty="0" smtClean="0">
                <a:solidFill>
                  <a:schemeClr val="tx1"/>
                </a:solidFill>
                <a:latin typeface="Times New Roman" charset="0"/>
                <a:ea typeface="Times New Roman" charset="0"/>
                <a:cs typeface="Times New Roman" charset="0"/>
              </a:rPr>
              <a:t> </a:t>
            </a:r>
            <a:r>
              <a:rPr lang="en-US" sz="3000" b="1" dirty="0" err="1" smtClean="0">
                <a:solidFill>
                  <a:schemeClr val="tx1"/>
                </a:solidFill>
                <a:latin typeface="Times New Roman" charset="0"/>
                <a:ea typeface="Times New Roman" charset="0"/>
                <a:cs typeface="Times New Roman" charset="0"/>
              </a:rPr>
              <a:t>dalam</a:t>
            </a:r>
            <a:r>
              <a:rPr lang="en-US" sz="3000" b="1" dirty="0" smtClean="0">
                <a:solidFill>
                  <a:schemeClr val="tx1"/>
                </a:solidFill>
                <a:latin typeface="Times New Roman" charset="0"/>
                <a:ea typeface="Times New Roman" charset="0"/>
                <a:cs typeface="Times New Roman" charset="0"/>
              </a:rPr>
              <a:t> Mata </a:t>
            </a:r>
            <a:r>
              <a:rPr lang="en-US" sz="3000" b="1" dirty="0" err="1" smtClean="0">
                <a:solidFill>
                  <a:schemeClr val="tx1"/>
                </a:solidFill>
                <a:latin typeface="Times New Roman" charset="0"/>
                <a:ea typeface="Times New Roman" charset="0"/>
                <a:cs typeface="Times New Roman" charset="0"/>
              </a:rPr>
              <a:t>Uang</a:t>
            </a:r>
            <a:r>
              <a:rPr lang="en-US" sz="3000" b="1" dirty="0" smtClean="0">
                <a:solidFill>
                  <a:schemeClr val="tx1"/>
                </a:solidFill>
                <a:latin typeface="Times New Roman" charset="0"/>
                <a:ea typeface="Times New Roman" charset="0"/>
                <a:cs typeface="Times New Roman" charset="0"/>
              </a:rPr>
              <a:t> </a:t>
            </a:r>
            <a:r>
              <a:rPr lang="en-US" sz="3000" b="1" dirty="0" err="1" smtClean="0">
                <a:solidFill>
                  <a:schemeClr val="tx1"/>
                </a:solidFill>
                <a:latin typeface="Times New Roman" charset="0"/>
                <a:ea typeface="Times New Roman" charset="0"/>
                <a:cs typeface="Times New Roman" charset="0"/>
              </a:rPr>
              <a:t>Asing</a:t>
            </a:r>
            <a:r>
              <a:rPr lang="en-US" sz="3000" b="1" dirty="0" smtClean="0">
                <a:solidFill>
                  <a:schemeClr val="tx1"/>
                </a:solidFill>
                <a:latin typeface="Times New Roman" charset="0"/>
                <a:ea typeface="Times New Roman" charset="0"/>
                <a:cs typeface="Times New Roman" charset="0"/>
              </a:rPr>
              <a:t> </a:t>
            </a:r>
            <a:r>
              <a:rPr lang="en-US" sz="3000" b="1" i="1" dirty="0" smtClean="0">
                <a:solidFill>
                  <a:schemeClr val="tx1"/>
                </a:solidFill>
                <a:latin typeface="Times New Roman" charset="0"/>
                <a:ea typeface="Times New Roman" charset="0"/>
                <a:cs typeface="Times New Roman" charset="0"/>
              </a:rPr>
              <a:t>yang </a:t>
            </a:r>
            <a:r>
              <a:rPr lang="en-US" sz="3000" b="1" i="1" dirty="0" err="1" smtClean="0">
                <a:solidFill>
                  <a:schemeClr val="tx1"/>
                </a:solidFill>
                <a:latin typeface="Times New Roman" charset="0"/>
                <a:ea typeface="Times New Roman" charset="0"/>
                <a:cs typeface="Times New Roman" charset="0"/>
              </a:rPr>
              <a:t>diatur</a:t>
            </a:r>
            <a:r>
              <a:rPr lang="en-US" sz="3000" b="1" i="1" dirty="0" smtClean="0">
                <a:solidFill>
                  <a:schemeClr val="tx1"/>
                </a:solidFill>
                <a:latin typeface="Times New Roman" charset="0"/>
                <a:ea typeface="Times New Roman" charset="0"/>
                <a:cs typeface="Times New Roman" charset="0"/>
              </a:rPr>
              <a:t> </a:t>
            </a:r>
            <a:r>
              <a:rPr lang="en-US" sz="3000" b="1" i="1" dirty="0" err="1" smtClean="0">
                <a:solidFill>
                  <a:schemeClr val="tx1"/>
                </a:solidFill>
                <a:latin typeface="Times New Roman" charset="0"/>
                <a:ea typeface="Times New Roman" charset="0"/>
                <a:cs typeface="Times New Roman" charset="0"/>
              </a:rPr>
              <a:t>dalam</a:t>
            </a:r>
            <a:r>
              <a:rPr lang="en-US" sz="3000" b="1" i="1" dirty="0" smtClean="0">
                <a:solidFill>
                  <a:schemeClr val="tx1"/>
                </a:solidFill>
                <a:latin typeface="Times New Roman" charset="0"/>
                <a:ea typeface="Times New Roman" charset="0"/>
                <a:cs typeface="Times New Roman" charset="0"/>
              </a:rPr>
              <a:t> </a:t>
            </a:r>
          </a:p>
          <a:p>
            <a:pPr algn="ctr"/>
            <a:r>
              <a:rPr lang="en-US" sz="3000" b="1" i="1" dirty="0" smtClean="0">
                <a:solidFill>
                  <a:schemeClr val="tx1"/>
                </a:solidFill>
                <a:latin typeface="Times New Roman" charset="0"/>
                <a:ea typeface="Times New Roman" charset="0"/>
                <a:cs typeface="Times New Roman" charset="0"/>
              </a:rPr>
              <a:t>ED SAK EMKM </a:t>
            </a:r>
            <a:r>
              <a:rPr lang="en-US" sz="3000" b="1" i="1" dirty="0" err="1" smtClean="0">
                <a:solidFill>
                  <a:schemeClr val="tx1"/>
                </a:solidFill>
                <a:latin typeface="Times New Roman" charset="0"/>
                <a:ea typeface="Times New Roman" charset="0"/>
                <a:cs typeface="Times New Roman" charset="0"/>
              </a:rPr>
              <a:t>ini</a:t>
            </a:r>
            <a:r>
              <a:rPr lang="en-US" sz="3000" b="1" i="1" dirty="0" smtClean="0">
                <a:solidFill>
                  <a:schemeClr val="tx1"/>
                </a:solidFill>
                <a:latin typeface="Times New Roman" charset="0"/>
                <a:ea typeface="Times New Roman" charset="0"/>
                <a:cs typeface="Times New Roman" charset="0"/>
              </a:rPr>
              <a:t>?</a:t>
            </a:r>
          </a:p>
          <a:p>
            <a:pPr algn="ctr"/>
            <a:r>
              <a:rPr lang="en-US" sz="3000" b="1" i="1" dirty="0" err="1" smtClean="0">
                <a:solidFill>
                  <a:schemeClr val="tx1"/>
                </a:solidFill>
                <a:latin typeface="Times New Roman" charset="0"/>
                <a:ea typeface="Times New Roman" charset="0"/>
                <a:cs typeface="Times New Roman" charset="0"/>
              </a:rPr>
              <a:t>Jika</a:t>
            </a:r>
            <a:r>
              <a:rPr lang="en-US" sz="3000" b="1" i="1" dirty="0" smtClean="0">
                <a:solidFill>
                  <a:schemeClr val="tx1"/>
                </a:solidFill>
                <a:latin typeface="Times New Roman" charset="0"/>
                <a:ea typeface="Times New Roman" charset="0"/>
                <a:cs typeface="Times New Roman" charset="0"/>
              </a:rPr>
              <a:t> </a:t>
            </a:r>
            <a:r>
              <a:rPr lang="en-US" sz="3000" b="1" i="1" dirty="0" err="1" smtClean="0">
                <a:solidFill>
                  <a:schemeClr val="tx1"/>
                </a:solidFill>
                <a:latin typeface="Times New Roman" charset="0"/>
                <a:ea typeface="Times New Roman" charset="0"/>
                <a:cs typeface="Times New Roman" charset="0"/>
              </a:rPr>
              <a:t>tidak</a:t>
            </a:r>
            <a:r>
              <a:rPr lang="en-US" sz="3000" b="1" i="1" dirty="0" smtClean="0">
                <a:solidFill>
                  <a:schemeClr val="tx1"/>
                </a:solidFill>
                <a:latin typeface="Times New Roman" charset="0"/>
                <a:ea typeface="Times New Roman" charset="0"/>
                <a:cs typeface="Times New Roman" charset="0"/>
              </a:rPr>
              <a:t>, </a:t>
            </a:r>
            <a:r>
              <a:rPr lang="en-US" sz="3000" b="1" i="1" dirty="0" err="1" smtClean="0">
                <a:solidFill>
                  <a:schemeClr val="tx1"/>
                </a:solidFill>
                <a:latin typeface="Times New Roman" charset="0"/>
                <a:ea typeface="Times New Roman" charset="0"/>
                <a:cs typeface="Times New Roman" charset="0"/>
              </a:rPr>
              <a:t>apa</a:t>
            </a:r>
            <a:r>
              <a:rPr lang="en-US" sz="3000" b="1" i="1" dirty="0" smtClean="0">
                <a:solidFill>
                  <a:schemeClr val="tx1"/>
                </a:solidFill>
                <a:latin typeface="Times New Roman" charset="0"/>
                <a:ea typeface="Times New Roman" charset="0"/>
                <a:cs typeface="Times New Roman" charset="0"/>
              </a:rPr>
              <a:t> </a:t>
            </a:r>
            <a:r>
              <a:rPr lang="en-US" sz="3000" b="1" i="1" dirty="0" err="1" smtClean="0">
                <a:solidFill>
                  <a:schemeClr val="tx1"/>
                </a:solidFill>
                <a:latin typeface="Times New Roman" charset="0"/>
                <a:ea typeface="Times New Roman" charset="0"/>
                <a:cs typeface="Times New Roman" charset="0"/>
              </a:rPr>
              <a:t>alasan</a:t>
            </a:r>
            <a:r>
              <a:rPr lang="en-US" sz="3000" b="1" i="1" dirty="0" smtClean="0">
                <a:solidFill>
                  <a:schemeClr val="tx1"/>
                </a:solidFill>
                <a:latin typeface="Times New Roman" charset="0"/>
                <a:ea typeface="Times New Roman" charset="0"/>
                <a:cs typeface="Times New Roman" charset="0"/>
              </a:rPr>
              <a:t> </a:t>
            </a:r>
            <a:r>
              <a:rPr lang="en-US" sz="3000" b="1" i="1" dirty="0" err="1" smtClean="0">
                <a:solidFill>
                  <a:schemeClr val="tx1"/>
                </a:solidFill>
                <a:latin typeface="Times New Roman" charset="0"/>
                <a:ea typeface="Times New Roman" charset="0"/>
                <a:cs typeface="Times New Roman" charset="0"/>
              </a:rPr>
              <a:t>Anda</a:t>
            </a:r>
            <a:r>
              <a:rPr lang="en-US" sz="3000" b="1" i="1" dirty="0" smtClean="0">
                <a:solidFill>
                  <a:schemeClr val="tx1"/>
                </a:solidFill>
                <a:latin typeface="Times New Roman" charset="0"/>
                <a:ea typeface="Times New Roman" charset="0"/>
                <a:cs typeface="Times New Roman" charset="0"/>
              </a:rPr>
              <a:t>?</a:t>
            </a:r>
            <a:endParaRPr lang="en-US" sz="3000" b="1" i="1" dirty="0">
              <a:solidFill>
                <a:schemeClr val="tx1"/>
              </a:solidFill>
              <a:latin typeface="Times New Roman" charset="0"/>
              <a:ea typeface="Times New Roman" charset="0"/>
              <a:cs typeface="Times New Roman" charset="0"/>
            </a:endParaRPr>
          </a:p>
        </p:txBody>
      </p:sp>
    </p:spTree>
    <p:extLst>
      <p:ext uri="{BB962C8B-B14F-4D97-AF65-F5344CB8AC3E}">
        <p14:creationId xmlns:p14="http://schemas.microsoft.com/office/powerpoint/2010/main" val="349528709"/>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txBox="1">
            <a:spLocks/>
          </p:cNvSpPr>
          <p:nvPr/>
        </p:nvSpPr>
        <p:spPr>
          <a:xfrm>
            <a:off x="76200" y="2185903"/>
            <a:ext cx="9067800" cy="4291097"/>
          </a:xfrm>
          <a:prstGeom prst="rect">
            <a:avLst/>
          </a:prstGeom>
        </p:spPr>
        <p:txBody>
          <a:bodyPr/>
          <a:lstStyle>
            <a:lvl1pPr marL="342900" indent="-342900" algn="l" rtl="0" fontAlgn="base">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defTabSz="914400" eaLnBrk="1" hangingPunct="1">
              <a:buFont typeface="Arial" panose="020B0604020202020204" pitchFamily="34" charset="0"/>
              <a:buNone/>
            </a:pPr>
            <a:r>
              <a:rPr lang="en-US" sz="4800" dirty="0" smtClean="0">
                <a:solidFill>
                  <a:schemeClr val="tx2">
                    <a:lumMod val="75000"/>
                  </a:schemeClr>
                </a:solidFill>
                <a:latin typeface="Cooper Black" charset="0"/>
                <a:ea typeface="Cooper Black" charset="0"/>
                <a:cs typeface="Cooper Black" charset="0"/>
              </a:rPr>
              <a:t>BAB 17</a:t>
            </a:r>
          </a:p>
          <a:p>
            <a:pPr marL="0" indent="0" algn="ctr" defTabSz="914400" eaLnBrk="1" hangingPunct="1">
              <a:buFont typeface="Arial" panose="020B0604020202020204" pitchFamily="34" charset="0"/>
              <a:buNone/>
            </a:pPr>
            <a:r>
              <a:rPr lang="en-US" sz="4800" dirty="0" smtClean="0">
                <a:solidFill>
                  <a:schemeClr val="tx2">
                    <a:lumMod val="75000"/>
                  </a:schemeClr>
                </a:solidFill>
                <a:latin typeface="Cooper Black" charset="0"/>
                <a:ea typeface="Cooper Black" charset="0"/>
                <a:cs typeface="Cooper Black" charset="0"/>
              </a:rPr>
              <a:t>KETENTUAN TRANSISI</a:t>
            </a:r>
            <a:endParaRPr lang="en-US" sz="4800" dirty="0">
              <a:solidFill>
                <a:schemeClr val="tx2">
                  <a:lumMod val="75000"/>
                </a:schemeClr>
              </a:solidFill>
              <a:latin typeface="Cooper Black" charset="0"/>
              <a:ea typeface="Cooper Black" charset="0"/>
              <a:cs typeface="Cooper Black" charset="0"/>
            </a:endParaRPr>
          </a:p>
        </p:txBody>
      </p:sp>
    </p:spTree>
    <p:extLst>
      <p:ext uri="{BB962C8B-B14F-4D97-AF65-F5344CB8AC3E}">
        <p14:creationId xmlns:p14="http://schemas.microsoft.com/office/powerpoint/2010/main" val="1718905648"/>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p:cNvGraphicFramePr>
            <a:graphicFrameLocks noGrp="1"/>
          </p:cNvGraphicFramePr>
          <p:nvPr>
            <p:ph idx="1"/>
            <p:extLst>
              <p:ext uri="{D42A27DB-BD31-4B8C-83A1-F6EECF244321}">
                <p14:modId xmlns:p14="http://schemas.microsoft.com/office/powerpoint/2010/main" val="2100682490"/>
              </p:ext>
            </p:extLst>
          </p:nvPr>
        </p:nvGraphicFramePr>
        <p:xfrm>
          <a:off x="533400" y="2971800"/>
          <a:ext cx="8229600" cy="18288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Title 2"/>
          <p:cNvSpPr>
            <a:spLocks noGrp="1"/>
          </p:cNvSpPr>
          <p:nvPr>
            <p:ph type="title"/>
          </p:nvPr>
        </p:nvSpPr>
        <p:spPr>
          <a:xfrm>
            <a:off x="152400" y="5723731"/>
            <a:ext cx="8229600" cy="792162"/>
          </a:xfrm>
        </p:spPr>
        <p:txBody>
          <a:bodyPr/>
          <a:lstStyle/>
          <a:p>
            <a:pPr algn="l"/>
            <a:r>
              <a:rPr lang="en-US" dirty="0" err="1" smtClean="0">
                <a:latin typeface="Cooper Black" charset="0"/>
                <a:ea typeface="Cooper Black" charset="0"/>
                <a:cs typeface="Cooper Black" charset="0"/>
              </a:rPr>
              <a:t>Ketentuan</a:t>
            </a:r>
            <a:r>
              <a:rPr lang="en-US" dirty="0" smtClean="0">
                <a:latin typeface="Cooper Black" charset="0"/>
                <a:ea typeface="Cooper Black" charset="0"/>
                <a:cs typeface="Cooper Black" charset="0"/>
              </a:rPr>
              <a:t> </a:t>
            </a:r>
            <a:r>
              <a:rPr lang="en-US" dirty="0" err="1" smtClean="0">
                <a:latin typeface="Cooper Black" charset="0"/>
                <a:ea typeface="Cooper Black" charset="0"/>
                <a:cs typeface="Cooper Black" charset="0"/>
              </a:rPr>
              <a:t>Transisi</a:t>
            </a:r>
            <a:endParaRPr lang="en-US" dirty="0">
              <a:latin typeface="Cooper Black" charset="0"/>
              <a:ea typeface="Cooper Black" charset="0"/>
              <a:cs typeface="Cooper Black" charset="0"/>
            </a:endParaRPr>
          </a:p>
        </p:txBody>
      </p:sp>
      <p:sp>
        <p:nvSpPr>
          <p:cNvPr id="4" name="Slide Number Placeholder 3"/>
          <p:cNvSpPr>
            <a:spLocks noGrp="1"/>
          </p:cNvSpPr>
          <p:nvPr>
            <p:ph type="sldNum" sz="quarter" idx="10"/>
          </p:nvPr>
        </p:nvSpPr>
        <p:spPr/>
        <p:txBody>
          <a:bodyPr/>
          <a:lstStyle/>
          <a:p>
            <a:pPr>
              <a:defRPr/>
            </a:pPr>
            <a:fld id="{0E5C9E0E-0EF2-4B31-B3CC-9630651E1B18}" type="slidenum">
              <a:rPr lang="en-US" smtClean="0">
                <a:solidFill>
                  <a:schemeClr val="tx1"/>
                </a:solidFill>
              </a:rPr>
              <a:pPr>
                <a:defRPr/>
              </a:pPr>
              <a:t>69</a:t>
            </a:fld>
            <a:endParaRPr lang="en-US" dirty="0">
              <a:solidFill>
                <a:schemeClr val="tx1"/>
              </a:solidFill>
            </a:endParaRPr>
          </a:p>
        </p:txBody>
      </p:sp>
      <p:sp>
        <p:nvSpPr>
          <p:cNvPr id="9" name="Vertical Scroll 8"/>
          <p:cNvSpPr/>
          <p:nvPr/>
        </p:nvSpPr>
        <p:spPr>
          <a:xfrm>
            <a:off x="76200" y="2719388"/>
            <a:ext cx="2362200" cy="1928812"/>
          </a:xfrm>
          <a:prstGeom prst="verticalScroll">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err="1" smtClean="0">
                <a:solidFill>
                  <a:schemeClr val="tx1"/>
                </a:solidFill>
                <a:latin typeface="Times New Roman" charset="0"/>
                <a:ea typeface="Times New Roman" charset="0"/>
                <a:cs typeface="Times New Roman" charset="0"/>
              </a:rPr>
              <a:t>Menerapkan</a:t>
            </a:r>
            <a:r>
              <a:rPr lang="en-US" sz="2000" b="1" dirty="0" smtClean="0">
                <a:solidFill>
                  <a:schemeClr val="tx1"/>
                </a:solidFill>
                <a:latin typeface="Times New Roman" charset="0"/>
                <a:ea typeface="Times New Roman" charset="0"/>
                <a:cs typeface="Times New Roman" charset="0"/>
              </a:rPr>
              <a:t> </a:t>
            </a:r>
            <a:r>
              <a:rPr lang="en-US" sz="2000" b="1" dirty="0" err="1" smtClean="0">
                <a:solidFill>
                  <a:schemeClr val="tx1"/>
                </a:solidFill>
                <a:latin typeface="Times New Roman" charset="0"/>
                <a:ea typeface="Times New Roman" charset="0"/>
                <a:cs typeface="Times New Roman" charset="0"/>
              </a:rPr>
              <a:t>paragraf</a:t>
            </a:r>
            <a:r>
              <a:rPr lang="en-US" sz="2000" b="1" dirty="0" smtClean="0">
                <a:solidFill>
                  <a:schemeClr val="tx1"/>
                </a:solidFill>
                <a:latin typeface="Times New Roman" charset="0"/>
                <a:ea typeface="Times New Roman" charset="0"/>
                <a:cs typeface="Times New Roman" charset="0"/>
              </a:rPr>
              <a:t> </a:t>
            </a:r>
          </a:p>
          <a:p>
            <a:pPr algn="ctr"/>
            <a:r>
              <a:rPr lang="en-US" sz="2000" b="1" dirty="0" smtClean="0">
                <a:solidFill>
                  <a:schemeClr val="tx1"/>
                </a:solidFill>
                <a:latin typeface="Times New Roman" charset="0"/>
                <a:ea typeface="Times New Roman" charset="0"/>
                <a:cs typeface="Times New Roman" charset="0"/>
              </a:rPr>
              <a:t>17.1 s/d 17.8 </a:t>
            </a:r>
          </a:p>
          <a:p>
            <a:pPr algn="ctr"/>
            <a:r>
              <a:rPr lang="en-US" sz="2000" b="1" dirty="0" smtClean="0">
                <a:solidFill>
                  <a:schemeClr val="tx1"/>
                </a:solidFill>
                <a:latin typeface="Times New Roman" charset="0"/>
                <a:ea typeface="Times New Roman" charset="0"/>
                <a:cs typeface="Times New Roman" charset="0"/>
              </a:rPr>
              <a:t>ED SAK EMKM</a:t>
            </a:r>
            <a:endParaRPr lang="en-US" sz="2000" b="1" dirty="0">
              <a:solidFill>
                <a:schemeClr val="tx1"/>
              </a:solidFill>
              <a:latin typeface="Times New Roman" charset="0"/>
              <a:ea typeface="Times New Roman" charset="0"/>
              <a:cs typeface="Times New Roman" charset="0"/>
            </a:endParaRPr>
          </a:p>
        </p:txBody>
      </p:sp>
      <p:grpSp>
        <p:nvGrpSpPr>
          <p:cNvPr id="13" name="Group 12"/>
          <p:cNvGrpSpPr/>
          <p:nvPr/>
        </p:nvGrpSpPr>
        <p:grpSpPr>
          <a:xfrm>
            <a:off x="3124200" y="838200"/>
            <a:ext cx="3505200" cy="2133600"/>
            <a:chOff x="3387090" y="1166446"/>
            <a:chExt cx="3242310" cy="1805354"/>
          </a:xfrm>
          <a:solidFill>
            <a:schemeClr val="accent1">
              <a:lumMod val="40000"/>
              <a:lumOff val="60000"/>
            </a:schemeClr>
          </a:solidFill>
        </p:grpSpPr>
        <p:sp>
          <p:nvSpPr>
            <p:cNvPr id="11" name="Oval Callout 10"/>
            <p:cNvSpPr/>
            <p:nvPr/>
          </p:nvSpPr>
          <p:spPr>
            <a:xfrm>
              <a:off x="3810000" y="1453357"/>
              <a:ext cx="2438400" cy="1447800"/>
            </a:xfrm>
            <a:prstGeom prst="wedgeEllipseCallout">
              <a:avLst>
                <a:gd name="adj1" fmla="val -79403"/>
                <a:gd name="adj2" fmla="val 7955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2" name="Oval Callout 11"/>
            <p:cNvSpPr/>
            <p:nvPr/>
          </p:nvSpPr>
          <p:spPr>
            <a:xfrm>
              <a:off x="3387090" y="1166446"/>
              <a:ext cx="3242310" cy="1805354"/>
            </a:xfrm>
            <a:prstGeom prst="wedgeEllipseCallout">
              <a:avLst>
                <a:gd name="adj1" fmla="val 48782"/>
                <a:gd name="adj2" fmla="val 81965"/>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00" b="1" dirty="0" err="1" smtClean="0">
                  <a:solidFill>
                    <a:schemeClr val="tx1"/>
                  </a:solidFill>
                  <a:latin typeface="Times New Roman" charset="0"/>
                  <a:ea typeface="Times New Roman" charset="0"/>
                  <a:cs typeface="Times New Roman" charset="0"/>
                </a:rPr>
                <a:t>Asumsi</a:t>
              </a:r>
              <a:r>
                <a:rPr lang="en-US" sz="2100" dirty="0" smtClean="0">
                  <a:solidFill>
                    <a:schemeClr val="tx1"/>
                  </a:solidFill>
                  <a:latin typeface="Times New Roman" charset="0"/>
                  <a:ea typeface="Times New Roman" charset="0"/>
                  <a:cs typeface="Times New Roman" charset="0"/>
                </a:rPr>
                <a:t>: </a:t>
              </a:r>
              <a:r>
                <a:rPr lang="en-US" sz="2100" dirty="0" err="1" smtClean="0">
                  <a:solidFill>
                    <a:schemeClr val="tx1"/>
                  </a:solidFill>
                  <a:latin typeface="Times New Roman" charset="0"/>
                  <a:ea typeface="Times New Roman" charset="0"/>
                  <a:cs typeface="Times New Roman" charset="0"/>
                </a:rPr>
                <a:t>pada</a:t>
              </a:r>
              <a:r>
                <a:rPr lang="en-US" sz="2100" dirty="0" smtClean="0">
                  <a:solidFill>
                    <a:schemeClr val="tx1"/>
                  </a:solidFill>
                  <a:latin typeface="Times New Roman" charset="0"/>
                  <a:ea typeface="Times New Roman" charset="0"/>
                  <a:cs typeface="Times New Roman" charset="0"/>
                </a:rPr>
                <a:t> </a:t>
              </a:r>
              <a:r>
                <a:rPr lang="en-US" sz="2100" dirty="0" err="1" smtClean="0">
                  <a:solidFill>
                    <a:schemeClr val="tx1"/>
                  </a:solidFill>
                  <a:latin typeface="Times New Roman" charset="0"/>
                  <a:ea typeface="Times New Roman" charset="0"/>
                  <a:cs typeface="Times New Roman" charset="0"/>
                </a:rPr>
                <a:t>tahun</a:t>
              </a:r>
              <a:r>
                <a:rPr lang="en-US" sz="2100" dirty="0" smtClean="0">
                  <a:solidFill>
                    <a:schemeClr val="tx1"/>
                  </a:solidFill>
                  <a:latin typeface="Times New Roman" charset="0"/>
                  <a:ea typeface="Times New Roman" charset="0"/>
                  <a:cs typeface="Times New Roman" charset="0"/>
                </a:rPr>
                <a:t> </a:t>
              </a:r>
              <a:r>
                <a:rPr lang="en-US" sz="2100" dirty="0" err="1" smtClean="0">
                  <a:solidFill>
                    <a:schemeClr val="tx1"/>
                  </a:solidFill>
                  <a:latin typeface="Times New Roman" charset="0"/>
                  <a:ea typeface="Times New Roman" charset="0"/>
                  <a:cs typeface="Times New Roman" charset="0"/>
                </a:rPr>
                <a:t>awal</a:t>
              </a:r>
              <a:r>
                <a:rPr lang="en-US" sz="2100" dirty="0" smtClean="0">
                  <a:solidFill>
                    <a:schemeClr val="tx1"/>
                  </a:solidFill>
                  <a:latin typeface="Times New Roman" charset="0"/>
                  <a:ea typeface="Times New Roman" charset="0"/>
                  <a:cs typeface="Times New Roman" charset="0"/>
                </a:rPr>
                <a:t> </a:t>
              </a:r>
              <a:r>
                <a:rPr lang="en-US" sz="2100" dirty="0" err="1" smtClean="0">
                  <a:solidFill>
                    <a:schemeClr val="tx1"/>
                  </a:solidFill>
                  <a:latin typeface="Times New Roman" charset="0"/>
                  <a:ea typeface="Times New Roman" charset="0"/>
                  <a:cs typeface="Times New Roman" charset="0"/>
                </a:rPr>
                <a:t>penerapan</a:t>
              </a:r>
              <a:r>
                <a:rPr lang="en-US" sz="2100" dirty="0" smtClean="0">
                  <a:solidFill>
                    <a:schemeClr val="tx1"/>
                  </a:solidFill>
                  <a:latin typeface="Times New Roman" charset="0"/>
                  <a:ea typeface="Times New Roman" charset="0"/>
                  <a:cs typeface="Times New Roman" charset="0"/>
                </a:rPr>
                <a:t>, </a:t>
              </a:r>
              <a:r>
                <a:rPr lang="en-US" sz="2100" dirty="0" err="1" smtClean="0">
                  <a:solidFill>
                    <a:schemeClr val="tx1"/>
                  </a:solidFill>
                  <a:latin typeface="Times New Roman" charset="0"/>
                  <a:ea typeface="Times New Roman" charset="0"/>
                  <a:cs typeface="Times New Roman" charset="0"/>
                </a:rPr>
                <a:t>entitas</a:t>
              </a:r>
              <a:r>
                <a:rPr lang="en-US" sz="2100" dirty="0" smtClean="0">
                  <a:solidFill>
                    <a:schemeClr val="tx1"/>
                  </a:solidFill>
                  <a:latin typeface="Times New Roman" charset="0"/>
                  <a:ea typeface="Times New Roman" charset="0"/>
                  <a:cs typeface="Times New Roman" charset="0"/>
                </a:rPr>
                <a:t> </a:t>
              </a:r>
              <a:r>
                <a:rPr lang="en-US" sz="2100" b="1" dirty="0" err="1" smtClean="0">
                  <a:solidFill>
                    <a:schemeClr val="tx1"/>
                  </a:solidFill>
                  <a:latin typeface="Times New Roman" charset="0"/>
                  <a:ea typeface="Times New Roman" charset="0"/>
                  <a:cs typeface="Times New Roman" charset="0"/>
                </a:rPr>
                <a:t>masuk</a:t>
              </a:r>
              <a:r>
                <a:rPr lang="en-US" sz="2100" b="1" dirty="0" smtClean="0">
                  <a:solidFill>
                    <a:schemeClr val="tx1"/>
                  </a:solidFill>
                  <a:latin typeface="Times New Roman" charset="0"/>
                  <a:ea typeface="Times New Roman" charset="0"/>
                  <a:cs typeface="Times New Roman" charset="0"/>
                </a:rPr>
                <a:t> </a:t>
              </a:r>
              <a:r>
                <a:rPr lang="en-US" sz="2100" b="1" dirty="0" err="1" smtClean="0">
                  <a:solidFill>
                    <a:schemeClr val="tx1"/>
                  </a:solidFill>
                  <a:latin typeface="Times New Roman" charset="0"/>
                  <a:ea typeface="Times New Roman" charset="0"/>
                  <a:cs typeface="Times New Roman" charset="0"/>
                </a:rPr>
                <a:t>dalam</a:t>
              </a:r>
              <a:r>
                <a:rPr lang="en-US" sz="2100" b="1" dirty="0" smtClean="0">
                  <a:solidFill>
                    <a:schemeClr val="tx1"/>
                  </a:solidFill>
                  <a:latin typeface="Times New Roman" charset="0"/>
                  <a:ea typeface="Times New Roman" charset="0"/>
                  <a:cs typeface="Times New Roman" charset="0"/>
                </a:rPr>
                <a:t> </a:t>
              </a:r>
              <a:r>
                <a:rPr lang="en-US" sz="2100" b="1" dirty="0" err="1" smtClean="0">
                  <a:solidFill>
                    <a:schemeClr val="tx1"/>
                  </a:solidFill>
                  <a:latin typeface="Times New Roman" charset="0"/>
                  <a:ea typeface="Times New Roman" charset="0"/>
                  <a:cs typeface="Times New Roman" charset="0"/>
                </a:rPr>
                <a:t>ruang</a:t>
              </a:r>
              <a:r>
                <a:rPr lang="en-US" sz="2100" b="1" dirty="0" smtClean="0">
                  <a:solidFill>
                    <a:schemeClr val="tx1"/>
                  </a:solidFill>
                  <a:latin typeface="Times New Roman" charset="0"/>
                  <a:ea typeface="Times New Roman" charset="0"/>
                  <a:cs typeface="Times New Roman" charset="0"/>
                </a:rPr>
                <a:t> </a:t>
              </a:r>
              <a:r>
                <a:rPr lang="en-US" sz="2100" b="1" dirty="0" err="1" smtClean="0">
                  <a:solidFill>
                    <a:schemeClr val="tx1"/>
                  </a:solidFill>
                  <a:latin typeface="Times New Roman" charset="0"/>
                  <a:ea typeface="Times New Roman" charset="0"/>
                  <a:cs typeface="Times New Roman" charset="0"/>
                </a:rPr>
                <a:t>lingkup</a:t>
              </a:r>
              <a:r>
                <a:rPr lang="en-US" sz="2100" dirty="0" smtClean="0">
                  <a:solidFill>
                    <a:schemeClr val="tx1"/>
                  </a:solidFill>
                  <a:latin typeface="Times New Roman" charset="0"/>
                  <a:ea typeface="Times New Roman" charset="0"/>
                  <a:cs typeface="Times New Roman" charset="0"/>
                </a:rPr>
                <a:t> ED SAK EMKM</a:t>
              </a:r>
              <a:endParaRPr lang="en-US" sz="2100" dirty="0">
                <a:solidFill>
                  <a:schemeClr val="tx1"/>
                </a:solidFill>
                <a:latin typeface="Times New Roman" charset="0"/>
                <a:ea typeface="Times New Roman" charset="0"/>
                <a:cs typeface="Times New Roman" charset="0"/>
              </a:endParaRPr>
            </a:p>
          </p:txBody>
        </p:sp>
      </p:grpSp>
      <p:sp>
        <p:nvSpPr>
          <p:cNvPr id="15" name="TextBox 14"/>
          <p:cNvSpPr txBox="1"/>
          <p:nvPr/>
        </p:nvSpPr>
        <p:spPr>
          <a:xfrm>
            <a:off x="3733800" y="3733800"/>
            <a:ext cx="1447800" cy="523220"/>
          </a:xfrm>
          <a:prstGeom prst="rect">
            <a:avLst/>
          </a:prstGeom>
          <a:noFill/>
        </p:spPr>
        <p:txBody>
          <a:bodyPr wrap="square" rtlCol="0">
            <a:spAutoFit/>
          </a:bodyPr>
          <a:lstStyle/>
          <a:p>
            <a:pPr algn="ctr"/>
            <a:r>
              <a:rPr lang="en-US" sz="2800" b="1" u="sng" smtClean="0">
                <a:latin typeface="Times New Roman" charset="0"/>
                <a:ea typeface="Times New Roman" charset="0"/>
                <a:cs typeface="Times New Roman" charset="0"/>
              </a:rPr>
              <a:t>ATAU</a:t>
            </a:r>
            <a:endParaRPr lang="en-US" sz="2800" b="1" u="sng">
              <a:latin typeface="Times New Roman" charset="0"/>
              <a:ea typeface="Times New Roman" charset="0"/>
              <a:cs typeface="Times New Roman" charset="0"/>
            </a:endParaRPr>
          </a:p>
        </p:txBody>
      </p:sp>
      <p:sp>
        <p:nvSpPr>
          <p:cNvPr id="18" name="Pentagon 17"/>
          <p:cNvSpPr/>
          <p:nvPr/>
        </p:nvSpPr>
        <p:spPr>
          <a:xfrm rot="5400000">
            <a:off x="7239000" y="2971800"/>
            <a:ext cx="1676400" cy="1371600"/>
          </a:xfrm>
          <a:prstGeom prst="homePlate">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lvl="0" algn="ctr"/>
            <a:r>
              <a:rPr lang="en-US" sz="2000" b="1" i="1" smtClean="0">
                <a:solidFill>
                  <a:schemeClr val="tx1"/>
                </a:solidFill>
                <a:latin typeface="Times New Roman" charset="0"/>
                <a:ea typeface="Times New Roman" charset="0"/>
                <a:cs typeface="Times New Roman" charset="0"/>
              </a:rPr>
              <a:t>Syarat</a:t>
            </a:r>
            <a:r>
              <a:rPr lang="id-ID" sz="2000" b="1" i="1">
                <a:solidFill>
                  <a:schemeClr val="tx1"/>
                </a:solidFill>
                <a:latin typeface="Times New Roman" charset="0"/>
                <a:ea typeface="Times New Roman" charset="0"/>
                <a:cs typeface="Times New Roman" charset="0"/>
              </a:rPr>
              <a:t>:</a:t>
            </a:r>
            <a:endParaRPr lang="en-US" sz="2000" b="1" i="1" dirty="0" smtClean="0">
              <a:solidFill>
                <a:schemeClr val="tx1"/>
              </a:solidFill>
              <a:latin typeface="Times New Roman" charset="0"/>
              <a:ea typeface="Times New Roman" charset="0"/>
              <a:cs typeface="Times New Roman" charset="0"/>
            </a:endParaRPr>
          </a:p>
          <a:p>
            <a:pPr algn="ctr"/>
            <a:endParaRPr lang="en-US" dirty="0">
              <a:solidFill>
                <a:schemeClr val="tx1"/>
              </a:solidFill>
            </a:endParaRPr>
          </a:p>
        </p:txBody>
      </p:sp>
      <p:sp>
        <p:nvSpPr>
          <p:cNvPr id="19" name="Rectangle 18"/>
          <p:cNvSpPr/>
          <p:nvPr/>
        </p:nvSpPr>
        <p:spPr>
          <a:xfrm>
            <a:off x="7010400" y="3810000"/>
            <a:ext cx="2057400" cy="13716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r">
              <a:buFont typeface="Arial" pitchFamily="34" charset="0"/>
              <a:buChar char="•"/>
            </a:pPr>
            <a:r>
              <a:rPr lang="en-US" sz="1800" b="1" dirty="0" err="1" smtClean="0">
                <a:solidFill>
                  <a:schemeClr val="tx1"/>
                </a:solidFill>
                <a:latin typeface="Times New Roman" charset="0"/>
                <a:ea typeface="Times New Roman" charset="0"/>
                <a:cs typeface="Times New Roman" charset="0"/>
              </a:rPr>
              <a:t>Penerapan</a:t>
            </a:r>
            <a:r>
              <a:rPr lang="en-US" sz="1800" b="1" dirty="0" smtClean="0">
                <a:solidFill>
                  <a:schemeClr val="tx1"/>
                </a:solidFill>
                <a:latin typeface="Times New Roman" charset="0"/>
                <a:ea typeface="Times New Roman" charset="0"/>
                <a:cs typeface="Times New Roman" charset="0"/>
              </a:rPr>
              <a:t> </a:t>
            </a:r>
            <a:r>
              <a:rPr lang="en-US" sz="1800" b="1" dirty="0" err="1" smtClean="0">
                <a:solidFill>
                  <a:schemeClr val="tx1"/>
                </a:solidFill>
                <a:latin typeface="Times New Roman" charset="0"/>
                <a:ea typeface="Times New Roman" charset="0"/>
                <a:cs typeface="Times New Roman" charset="0"/>
              </a:rPr>
              <a:t>konsisten</a:t>
            </a:r>
            <a:endParaRPr lang="en-US" sz="1800" b="1" dirty="0" smtClean="0">
              <a:solidFill>
                <a:schemeClr val="tx1"/>
              </a:solidFill>
              <a:latin typeface="Times New Roman" charset="0"/>
              <a:ea typeface="Times New Roman" charset="0"/>
              <a:cs typeface="Times New Roman" charset="0"/>
            </a:endParaRPr>
          </a:p>
          <a:p>
            <a:pPr lvl="0" algn="r">
              <a:buFont typeface="Arial" pitchFamily="34" charset="0"/>
              <a:buChar char="•"/>
            </a:pPr>
            <a:r>
              <a:rPr lang="en-US" sz="1800" b="1" dirty="0" err="1" smtClean="0">
                <a:solidFill>
                  <a:schemeClr val="tx1"/>
                </a:solidFill>
                <a:latin typeface="Times New Roman" charset="0"/>
                <a:ea typeface="Times New Roman" charset="0"/>
                <a:cs typeface="Times New Roman" charset="0"/>
              </a:rPr>
              <a:t>Tidak</a:t>
            </a:r>
            <a:r>
              <a:rPr lang="en-US" sz="1800" b="1" dirty="0" smtClean="0">
                <a:solidFill>
                  <a:schemeClr val="tx1"/>
                </a:solidFill>
                <a:latin typeface="Times New Roman" charset="0"/>
                <a:ea typeface="Times New Roman" charset="0"/>
                <a:cs typeface="Times New Roman" charset="0"/>
              </a:rPr>
              <a:t> </a:t>
            </a:r>
            <a:r>
              <a:rPr lang="en-US" sz="1800" b="1" dirty="0" err="1" smtClean="0">
                <a:solidFill>
                  <a:schemeClr val="tx1"/>
                </a:solidFill>
                <a:latin typeface="Times New Roman" charset="0"/>
                <a:ea typeface="Times New Roman" charset="0"/>
                <a:cs typeface="Times New Roman" charset="0"/>
              </a:rPr>
              <a:t>diperkenankan</a:t>
            </a:r>
            <a:r>
              <a:rPr lang="en-US" sz="1800" b="1" dirty="0" smtClean="0">
                <a:solidFill>
                  <a:schemeClr val="tx1"/>
                </a:solidFill>
                <a:latin typeface="Times New Roman" charset="0"/>
                <a:ea typeface="Times New Roman" charset="0"/>
                <a:cs typeface="Times New Roman" charset="0"/>
              </a:rPr>
              <a:t> </a:t>
            </a:r>
            <a:r>
              <a:rPr lang="en-US" sz="1800" b="1" dirty="0" err="1" smtClean="0">
                <a:solidFill>
                  <a:schemeClr val="tx1"/>
                </a:solidFill>
                <a:latin typeface="Times New Roman" charset="0"/>
                <a:ea typeface="Times New Roman" charset="0"/>
                <a:cs typeface="Times New Roman" charset="0"/>
              </a:rPr>
              <a:t>menerapkan</a:t>
            </a:r>
            <a:r>
              <a:rPr lang="en-US" sz="1800" b="1" dirty="0" smtClean="0">
                <a:solidFill>
                  <a:schemeClr val="tx1"/>
                </a:solidFill>
                <a:latin typeface="Times New Roman" charset="0"/>
                <a:ea typeface="Times New Roman" charset="0"/>
                <a:cs typeface="Times New Roman" charset="0"/>
              </a:rPr>
              <a:t> ED SAK EMKM </a:t>
            </a:r>
            <a:r>
              <a:rPr lang="en-US" sz="1800" b="1" dirty="0" err="1" smtClean="0">
                <a:solidFill>
                  <a:schemeClr val="tx1"/>
                </a:solidFill>
                <a:latin typeface="Times New Roman" charset="0"/>
                <a:ea typeface="Times New Roman" charset="0"/>
                <a:cs typeface="Times New Roman" charset="0"/>
              </a:rPr>
              <a:t>pada</a:t>
            </a:r>
            <a:r>
              <a:rPr lang="en-US" sz="1800" b="1" dirty="0" smtClean="0">
                <a:solidFill>
                  <a:schemeClr val="tx1"/>
                </a:solidFill>
                <a:latin typeface="Times New Roman" charset="0"/>
                <a:ea typeface="Times New Roman" charset="0"/>
                <a:cs typeface="Times New Roman" charset="0"/>
              </a:rPr>
              <a:t> LK </a:t>
            </a:r>
            <a:r>
              <a:rPr lang="en-US" sz="1800" b="1" dirty="0" err="1" smtClean="0">
                <a:solidFill>
                  <a:schemeClr val="tx1"/>
                </a:solidFill>
                <a:latin typeface="Times New Roman" charset="0"/>
                <a:ea typeface="Times New Roman" charset="0"/>
                <a:cs typeface="Times New Roman" charset="0"/>
              </a:rPr>
              <a:t>berikutnya</a:t>
            </a:r>
            <a:endParaRPr lang="en-US" sz="1800" b="1" dirty="0">
              <a:solidFill>
                <a:schemeClr val="tx1"/>
              </a:solidFill>
              <a:latin typeface="Times New Roman" charset="0"/>
              <a:ea typeface="Times New Roman" charset="0"/>
              <a:cs typeface="Times New Roman" charset="0"/>
            </a:endParaRPr>
          </a:p>
        </p:txBody>
      </p:sp>
    </p:spTree>
    <p:extLst>
      <p:ext uri="{BB962C8B-B14F-4D97-AF65-F5344CB8AC3E}">
        <p14:creationId xmlns:p14="http://schemas.microsoft.com/office/powerpoint/2010/main" val="30251956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Content Placeholder 6"/>
          <p:cNvGraphicFramePr>
            <a:graphicFrameLocks noGrp="1"/>
          </p:cNvGraphicFramePr>
          <p:nvPr>
            <p:ph idx="1"/>
            <p:extLst>
              <p:ext uri="{D42A27DB-BD31-4B8C-83A1-F6EECF244321}">
                <p14:modId xmlns:p14="http://schemas.microsoft.com/office/powerpoint/2010/main" val="1144588587"/>
              </p:ext>
            </p:extLst>
          </p:nvPr>
        </p:nvGraphicFramePr>
        <p:xfrm>
          <a:off x="-152400" y="1295400"/>
          <a:ext cx="7620000" cy="429101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Title 3"/>
          <p:cNvSpPr>
            <a:spLocks noGrp="1"/>
          </p:cNvSpPr>
          <p:nvPr>
            <p:ph type="title"/>
          </p:nvPr>
        </p:nvSpPr>
        <p:spPr>
          <a:xfrm>
            <a:off x="3581400" y="5303838"/>
            <a:ext cx="5334000" cy="792162"/>
          </a:xfrm>
        </p:spPr>
        <p:txBody>
          <a:bodyPr/>
          <a:lstStyle/>
          <a:p>
            <a:pPr algn="r"/>
            <a:r>
              <a:rPr lang="en-US" sz="4000" b="1" dirty="0" smtClean="0">
                <a:latin typeface="Cooper Black" charset="0"/>
                <a:ea typeface="Cooper Black" charset="0"/>
                <a:cs typeface="Cooper Black" charset="0"/>
              </a:rPr>
              <a:t> </a:t>
            </a:r>
            <a:r>
              <a:rPr lang="en-US" sz="4000" b="1" dirty="0" err="1" smtClean="0">
                <a:latin typeface="Cooper Black" charset="0"/>
                <a:ea typeface="Cooper Black" charset="0"/>
                <a:cs typeface="Cooper Black" charset="0"/>
              </a:rPr>
              <a:t>Pengecualian</a:t>
            </a:r>
            <a:r>
              <a:rPr lang="en-US" sz="4000" b="1" dirty="0" smtClean="0">
                <a:latin typeface="Cooper Black" charset="0"/>
                <a:ea typeface="Cooper Black" charset="0"/>
                <a:cs typeface="Cooper Black" charset="0"/>
              </a:rPr>
              <a:t> </a:t>
            </a:r>
            <a:br>
              <a:rPr lang="en-US" sz="4000" b="1" dirty="0" smtClean="0">
                <a:latin typeface="Cooper Black" charset="0"/>
                <a:ea typeface="Cooper Black" charset="0"/>
                <a:cs typeface="Cooper Black" charset="0"/>
              </a:rPr>
            </a:br>
            <a:r>
              <a:rPr lang="en-US" sz="4000" b="1" dirty="0" err="1" smtClean="0">
                <a:latin typeface="Cooper Black" charset="0"/>
                <a:ea typeface="Cooper Black" charset="0"/>
                <a:cs typeface="Cooper Black" charset="0"/>
              </a:rPr>
              <a:t>Ruang</a:t>
            </a:r>
            <a:r>
              <a:rPr lang="en-US" sz="4000" b="1" dirty="0" smtClean="0">
                <a:latin typeface="Cooper Black" charset="0"/>
                <a:ea typeface="Cooper Black" charset="0"/>
                <a:cs typeface="Cooper Black" charset="0"/>
              </a:rPr>
              <a:t> </a:t>
            </a:r>
            <a:r>
              <a:rPr lang="en-US" sz="4000" b="1" dirty="0" err="1" smtClean="0">
                <a:latin typeface="Cooper Black" charset="0"/>
                <a:ea typeface="Cooper Black" charset="0"/>
                <a:cs typeface="Cooper Black" charset="0"/>
              </a:rPr>
              <a:t>Lingkup</a:t>
            </a:r>
            <a:r>
              <a:rPr lang="en-US" sz="4000" b="1" dirty="0" smtClean="0">
                <a:latin typeface="Cooper Black" charset="0"/>
                <a:ea typeface="Cooper Black" charset="0"/>
                <a:cs typeface="Cooper Black" charset="0"/>
              </a:rPr>
              <a:t>  </a:t>
            </a:r>
            <a:endParaRPr lang="en-US" sz="4000" b="1" dirty="0">
              <a:latin typeface="Cooper Black" charset="0"/>
              <a:ea typeface="Cooper Black" charset="0"/>
              <a:cs typeface="Cooper Black" charset="0"/>
            </a:endParaRPr>
          </a:p>
        </p:txBody>
      </p:sp>
      <p:sp>
        <p:nvSpPr>
          <p:cNvPr id="20" name="Rectangular Callout 19"/>
          <p:cNvSpPr/>
          <p:nvPr/>
        </p:nvSpPr>
        <p:spPr>
          <a:xfrm>
            <a:off x="6324600" y="1295400"/>
            <a:ext cx="2667000" cy="1447800"/>
          </a:xfrm>
          <a:prstGeom prst="wedgeRectCallout">
            <a:avLst>
              <a:gd name="adj1" fmla="val -50076"/>
              <a:gd name="adj2" fmla="val 128677"/>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sz="2400" b="1" dirty="0" err="1">
                <a:solidFill>
                  <a:schemeClr val="tx1"/>
                </a:solidFill>
                <a:latin typeface="Times New Roman" charset="0"/>
                <a:ea typeface="Times New Roman" charset="0"/>
                <a:cs typeface="Times New Roman" charset="0"/>
              </a:rPr>
              <a:t>J</a:t>
            </a:r>
            <a:r>
              <a:rPr lang="en-US" sz="2400" b="1" dirty="0" err="1" smtClean="0">
                <a:solidFill>
                  <a:schemeClr val="tx1"/>
                </a:solidFill>
                <a:latin typeface="Times New Roman" charset="0"/>
                <a:ea typeface="Times New Roman" charset="0"/>
                <a:cs typeface="Times New Roman" charset="0"/>
              </a:rPr>
              <a:t>ika</a:t>
            </a:r>
            <a:r>
              <a:rPr lang="en-US" sz="2400" b="1" dirty="0" smtClean="0">
                <a:solidFill>
                  <a:schemeClr val="tx1"/>
                </a:solidFill>
                <a:latin typeface="Times New Roman" charset="0"/>
                <a:ea typeface="Times New Roman" charset="0"/>
                <a:cs typeface="Times New Roman" charset="0"/>
              </a:rPr>
              <a:t> </a:t>
            </a:r>
            <a:r>
              <a:rPr lang="en-US" sz="2400" b="1" dirty="0" err="1" smtClean="0">
                <a:solidFill>
                  <a:schemeClr val="tx2"/>
                </a:solidFill>
                <a:latin typeface="Times New Roman" charset="0"/>
                <a:ea typeface="Times New Roman" charset="0"/>
                <a:cs typeface="Times New Roman" charset="0"/>
              </a:rPr>
              <a:t>diizinkan</a:t>
            </a:r>
            <a:r>
              <a:rPr lang="en-US" sz="2400" b="1" dirty="0" smtClean="0">
                <a:solidFill>
                  <a:schemeClr val="tx1"/>
                </a:solidFill>
                <a:latin typeface="Times New Roman" charset="0"/>
                <a:ea typeface="Times New Roman" charset="0"/>
                <a:cs typeface="Times New Roman" charset="0"/>
              </a:rPr>
              <a:t> </a:t>
            </a:r>
            <a:r>
              <a:rPr lang="en-US" sz="2400" b="1" dirty="0" err="1" smtClean="0">
                <a:solidFill>
                  <a:schemeClr val="tx1"/>
                </a:solidFill>
                <a:latin typeface="Times New Roman" charset="0"/>
                <a:ea typeface="Times New Roman" charset="0"/>
                <a:cs typeface="Times New Roman" charset="0"/>
              </a:rPr>
              <a:t>oleh</a:t>
            </a:r>
            <a:r>
              <a:rPr lang="en-US" sz="2400" b="1" dirty="0" smtClean="0">
                <a:solidFill>
                  <a:schemeClr val="tx1"/>
                </a:solidFill>
                <a:latin typeface="Times New Roman" charset="0"/>
                <a:ea typeface="Times New Roman" charset="0"/>
                <a:cs typeface="Times New Roman" charset="0"/>
              </a:rPr>
              <a:t> </a:t>
            </a:r>
            <a:r>
              <a:rPr lang="en-US" sz="2400" b="1" dirty="0" err="1" smtClean="0">
                <a:solidFill>
                  <a:schemeClr val="tx2"/>
                </a:solidFill>
                <a:latin typeface="Times New Roman" charset="0"/>
                <a:ea typeface="Times New Roman" charset="0"/>
                <a:cs typeface="Times New Roman" charset="0"/>
              </a:rPr>
              <a:t>otoritas</a:t>
            </a:r>
            <a:r>
              <a:rPr lang="en-US" sz="2400" b="1" dirty="0" smtClean="0">
                <a:solidFill>
                  <a:schemeClr val="tx1"/>
                </a:solidFill>
                <a:latin typeface="Times New Roman" charset="0"/>
                <a:ea typeface="Times New Roman" charset="0"/>
                <a:cs typeface="Times New Roman" charset="0"/>
              </a:rPr>
              <a:t> di </a:t>
            </a:r>
            <a:r>
              <a:rPr lang="en-US" sz="2400" b="1" dirty="0" err="1" smtClean="0">
                <a:solidFill>
                  <a:schemeClr val="tx1"/>
                </a:solidFill>
                <a:latin typeface="Times New Roman" charset="0"/>
                <a:ea typeface="Times New Roman" charset="0"/>
                <a:cs typeface="Times New Roman" charset="0"/>
              </a:rPr>
              <a:t>bidang</a:t>
            </a:r>
            <a:r>
              <a:rPr lang="en-US" sz="2400" b="1" dirty="0" smtClean="0">
                <a:solidFill>
                  <a:schemeClr val="tx1"/>
                </a:solidFill>
                <a:latin typeface="Times New Roman" charset="0"/>
                <a:ea typeface="Times New Roman" charset="0"/>
                <a:cs typeface="Times New Roman" charset="0"/>
              </a:rPr>
              <a:t> </a:t>
            </a:r>
            <a:r>
              <a:rPr lang="en-US" sz="2400" b="1" dirty="0" err="1" smtClean="0">
                <a:solidFill>
                  <a:schemeClr val="tx1"/>
                </a:solidFill>
                <a:latin typeface="Times New Roman" charset="0"/>
                <a:ea typeface="Times New Roman" charset="0"/>
                <a:cs typeface="Times New Roman" charset="0"/>
              </a:rPr>
              <a:t>jasa</a:t>
            </a:r>
            <a:r>
              <a:rPr lang="en-US" sz="2400" b="1" dirty="0" smtClean="0">
                <a:solidFill>
                  <a:schemeClr val="tx1"/>
                </a:solidFill>
                <a:latin typeface="Times New Roman" charset="0"/>
                <a:ea typeface="Times New Roman" charset="0"/>
                <a:cs typeface="Times New Roman" charset="0"/>
              </a:rPr>
              <a:t> </a:t>
            </a:r>
            <a:r>
              <a:rPr lang="en-US" sz="2400" b="1" dirty="0" err="1" smtClean="0">
                <a:solidFill>
                  <a:schemeClr val="tx1"/>
                </a:solidFill>
                <a:latin typeface="Times New Roman" charset="0"/>
                <a:ea typeface="Times New Roman" charset="0"/>
                <a:cs typeface="Times New Roman" charset="0"/>
              </a:rPr>
              <a:t>keuangan</a:t>
            </a:r>
            <a:r>
              <a:rPr lang="en-US" sz="2400" b="1" dirty="0" smtClean="0">
                <a:solidFill>
                  <a:schemeClr val="tx1"/>
                </a:solidFill>
                <a:latin typeface="Times New Roman" charset="0"/>
                <a:ea typeface="Times New Roman" charset="0"/>
                <a:cs typeface="Times New Roman" charset="0"/>
              </a:rPr>
              <a:t> </a:t>
            </a:r>
            <a:r>
              <a:rPr lang="en-US" sz="2400" b="1" dirty="0" err="1" smtClean="0">
                <a:solidFill>
                  <a:schemeClr val="tx1"/>
                </a:solidFill>
                <a:latin typeface="Times New Roman" charset="0"/>
                <a:ea typeface="Times New Roman" charset="0"/>
                <a:cs typeface="Times New Roman" charset="0"/>
              </a:rPr>
              <a:t>tersebut</a:t>
            </a:r>
            <a:endParaRPr lang="en-US" sz="2400" b="1" dirty="0">
              <a:solidFill>
                <a:schemeClr val="tx1"/>
              </a:solidFill>
              <a:latin typeface="Times New Roman" charset="0"/>
              <a:ea typeface="Times New Roman" charset="0"/>
              <a:cs typeface="Times New Roman" charset="0"/>
            </a:endParaRPr>
          </a:p>
        </p:txBody>
      </p:sp>
      <p:sp>
        <p:nvSpPr>
          <p:cNvPr id="21" name="Slide Number Placeholder 3"/>
          <p:cNvSpPr>
            <a:spLocks noGrp="1"/>
          </p:cNvSpPr>
          <p:nvPr>
            <p:ph type="sldNum" sz="quarter" idx="10"/>
          </p:nvPr>
        </p:nvSpPr>
        <p:spPr>
          <a:xfrm>
            <a:off x="8135938" y="6371618"/>
            <a:ext cx="550862" cy="365844"/>
          </a:xfrm>
        </p:spPr>
        <p:txBody>
          <a:bodyPr/>
          <a:lstStyle/>
          <a:p>
            <a:pPr>
              <a:defRPr/>
            </a:pPr>
            <a:r>
              <a:rPr lang="en-US" dirty="0" smtClean="0">
                <a:solidFill>
                  <a:schemeClr val="tx1"/>
                </a:solidFill>
              </a:rPr>
              <a:t>7</a:t>
            </a:r>
            <a:endParaRPr lang="en-US" dirty="0">
              <a:solidFill>
                <a:schemeClr val="tx1"/>
              </a:solidFill>
            </a:endParaRPr>
          </a:p>
        </p:txBody>
      </p:sp>
    </p:spTree>
    <p:extLst>
      <p:ext uri="{BB962C8B-B14F-4D97-AF65-F5344CB8AC3E}">
        <p14:creationId xmlns:p14="http://schemas.microsoft.com/office/powerpoint/2010/main" val="85224990"/>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400" y="610657"/>
            <a:ext cx="8229600" cy="1141943"/>
          </a:xfrm>
        </p:spPr>
        <p:txBody>
          <a:bodyPr/>
          <a:lstStyle/>
          <a:p>
            <a:r>
              <a:rPr lang="en-US" sz="3200" dirty="0" err="1" smtClean="0">
                <a:latin typeface="Cooper Black" charset="0"/>
                <a:ea typeface="Cooper Black" charset="0"/>
                <a:cs typeface="Cooper Black" charset="0"/>
              </a:rPr>
              <a:t>Ketentuan</a:t>
            </a:r>
            <a:r>
              <a:rPr lang="en-US" sz="3200" dirty="0" smtClean="0">
                <a:latin typeface="Cooper Black" charset="0"/>
                <a:ea typeface="Cooper Black" charset="0"/>
                <a:cs typeface="Cooper Black" charset="0"/>
              </a:rPr>
              <a:t> </a:t>
            </a:r>
            <a:r>
              <a:rPr lang="en-US" sz="3200" dirty="0" err="1" smtClean="0">
                <a:latin typeface="Cooper Black" charset="0"/>
                <a:ea typeface="Cooper Black" charset="0"/>
                <a:cs typeface="Cooper Black" charset="0"/>
              </a:rPr>
              <a:t>Transisi</a:t>
            </a:r>
            <a:r>
              <a:rPr lang="en-US" sz="3200" dirty="0" smtClean="0">
                <a:latin typeface="Cooper Black" charset="0"/>
                <a:ea typeface="Cooper Black" charset="0"/>
                <a:cs typeface="Cooper Black" charset="0"/>
              </a:rPr>
              <a:t> (</a:t>
            </a:r>
            <a:r>
              <a:rPr lang="en-US" sz="3200" dirty="0" err="1" smtClean="0">
                <a:latin typeface="Cooper Black" charset="0"/>
                <a:ea typeface="Cooper Black" charset="0"/>
                <a:cs typeface="Cooper Black" charset="0"/>
              </a:rPr>
              <a:t>Lanjutan</a:t>
            </a:r>
            <a:r>
              <a:rPr lang="en-US" sz="3200" dirty="0" smtClean="0">
                <a:latin typeface="Cooper Black" charset="0"/>
                <a:ea typeface="Cooper Black" charset="0"/>
                <a:cs typeface="Cooper Black" charset="0"/>
              </a:rPr>
              <a:t>..)</a:t>
            </a:r>
            <a:endParaRPr lang="en-US" sz="3200" dirty="0">
              <a:latin typeface="Cooper Black" charset="0"/>
              <a:ea typeface="Cooper Black" charset="0"/>
              <a:cs typeface="Cooper Black" charset="0"/>
            </a:endParaRPr>
          </a:p>
        </p:txBody>
      </p:sp>
      <p:sp>
        <p:nvSpPr>
          <p:cNvPr id="3" name="Content Placeholder 2"/>
          <p:cNvSpPr>
            <a:spLocks noGrp="1"/>
          </p:cNvSpPr>
          <p:nvPr>
            <p:ph sz="half" idx="1"/>
          </p:nvPr>
        </p:nvSpPr>
        <p:spPr>
          <a:xfrm>
            <a:off x="76200" y="1447800"/>
            <a:ext cx="8610600" cy="4876800"/>
          </a:xfrm>
        </p:spPr>
        <p:txBody>
          <a:bodyPr/>
          <a:lstStyle/>
          <a:p>
            <a:pPr>
              <a:spcBef>
                <a:spcPts val="0"/>
              </a:spcBef>
            </a:pPr>
            <a:r>
              <a:rPr lang="en-US" sz="2200" b="1" dirty="0" err="1" smtClean="0">
                <a:solidFill>
                  <a:schemeClr val="tx2"/>
                </a:solidFill>
                <a:latin typeface="Times New Roman" charset="0"/>
                <a:ea typeface="Times New Roman" charset="0"/>
                <a:cs typeface="Times New Roman" charset="0"/>
              </a:rPr>
              <a:t>Retrospektif</a:t>
            </a:r>
            <a:r>
              <a:rPr lang="en-US" sz="2200" dirty="0" smtClean="0">
                <a:latin typeface="Times New Roman" charset="0"/>
                <a:ea typeface="Times New Roman" charset="0"/>
                <a:cs typeface="Times New Roman" charset="0"/>
              </a:rPr>
              <a:t>.</a:t>
            </a:r>
          </a:p>
          <a:p>
            <a:pPr>
              <a:spcBef>
                <a:spcPts val="0"/>
              </a:spcBef>
            </a:pPr>
            <a:r>
              <a:rPr lang="en-US" sz="2200" b="1" dirty="0" err="1" smtClean="0">
                <a:solidFill>
                  <a:schemeClr val="tx2"/>
                </a:solidFill>
                <a:latin typeface="Times New Roman" charset="0"/>
                <a:ea typeface="Times New Roman" charset="0"/>
                <a:cs typeface="Times New Roman" charset="0"/>
              </a:rPr>
              <a:t>Prospektif</a:t>
            </a:r>
            <a:r>
              <a:rPr lang="en-US" sz="2200" b="1" dirty="0" smtClean="0">
                <a:solidFill>
                  <a:schemeClr val="tx2"/>
                </a:solidFill>
                <a:latin typeface="Times New Roman" charset="0"/>
                <a:ea typeface="Times New Roman" charset="0"/>
                <a:cs typeface="Times New Roman" charset="0"/>
              </a:rPr>
              <a:t> </a:t>
            </a:r>
            <a:r>
              <a:rPr lang="en-US" sz="2200" b="1" dirty="0" err="1" smtClean="0">
                <a:solidFill>
                  <a:schemeClr val="tx2"/>
                </a:solidFill>
                <a:latin typeface="Times New Roman" charset="0"/>
                <a:ea typeface="Times New Roman" charset="0"/>
                <a:cs typeface="Times New Roman" charset="0"/>
              </a:rPr>
              <a:t>jika</a:t>
            </a:r>
            <a:r>
              <a:rPr lang="en-US" sz="2200" b="1" dirty="0" smtClean="0">
                <a:solidFill>
                  <a:schemeClr val="tx2"/>
                </a:solidFill>
                <a:latin typeface="Times New Roman" charset="0"/>
                <a:ea typeface="Times New Roman" charset="0"/>
                <a:cs typeface="Times New Roman" charset="0"/>
              </a:rPr>
              <a:t> </a:t>
            </a:r>
            <a:r>
              <a:rPr lang="en-US" sz="2200" b="1" dirty="0" err="1" smtClean="0">
                <a:solidFill>
                  <a:schemeClr val="tx2"/>
                </a:solidFill>
                <a:latin typeface="Times New Roman" charset="0"/>
                <a:ea typeface="Times New Roman" charset="0"/>
                <a:cs typeface="Times New Roman" charset="0"/>
              </a:rPr>
              <a:t>tidak</a:t>
            </a:r>
            <a:r>
              <a:rPr lang="en-US" sz="2200" b="1" dirty="0" smtClean="0">
                <a:solidFill>
                  <a:schemeClr val="tx2"/>
                </a:solidFill>
                <a:latin typeface="Times New Roman" charset="0"/>
                <a:ea typeface="Times New Roman" charset="0"/>
                <a:cs typeface="Times New Roman" charset="0"/>
              </a:rPr>
              <a:t> </a:t>
            </a:r>
            <a:r>
              <a:rPr lang="en-US" sz="2200" b="1" dirty="0" err="1" smtClean="0">
                <a:solidFill>
                  <a:schemeClr val="tx2"/>
                </a:solidFill>
                <a:latin typeface="Times New Roman" charset="0"/>
                <a:ea typeface="Times New Roman" charset="0"/>
                <a:cs typeface="Times New Roman" charset="0"/>
              </a:rPr>
              <a:t>praktis</a:t>
            </a:r>
            <a:r>
              <a:rPr lang="en-US" sz="2200" dirty="0" smtClean="0">
                <a:latin typeface="Times New Roman" charset="0"/>
                <a:ea typeface="Times New Roman" charset="0"/>
                <a:cs typeface="Times New Roman" charset="0"/>
              </a:rPr>
              <a:t>.</a:t>
            </a:r>
          </a:p>
          <a:p>
            <a:pPr lvl="1">
              <a:spcBef>
                <a:spcPts val="0"/>
              </a:spcBef>
            </a:pPr>
            <a:r>
              <a:rPr lang="en-US" sz="2200" dirty="0" err="1" smtClean="0">
                <a:latin typeface="Times New Roman" charset="0"/>
                <a:ea typeface="Times New Roman" charset="0"/>
                <a:cs typeface="Times New Roman" charset="0"/>
              </a:rPr>
              <a:t>Tidak</a:t>
            </a:r>
            <a:r>
              <a:rPr lang="en-US" sz="2200" dirty="0" smtClean="0">
                <a:latin typeface="Times New Roman" charset="0"/>
                <a:ea typeface="Times New Roman" charset="0"/>
                <a:cs typeface="Times New Roman" charset="0"/>
              </a:rPr>
              <a:t> </a:t>
            </a:r>
            <a:r>
              <a:rPr lang="en-US" sz="2200" dirty="0" err="1" smtClean="0">
                <a:latin typeface="Times New Roman" charset="0"/>
                <a:ea typeface="Times New Roman" charset="0"/>
                <a:cs typeface="Times New Roman" charset="0"/>
              </a:rPr>
              <a:t>praktis</a:t>
            </a:r>
            <a:r>
              <a:rPr lang="en-US" sz="2200" dirty="0" smtClean="0">
                <a:latin typeface="Times New Roman" charset="0"/>
                <a:ea typeface="Times New Roman" charset="0"/>
                <a:cs typeface="Times New Roman" charset="0"/>
              </a:rPr>
              <a:t> </a:t>
            </a:r>
            <a:r>
              <a:rPr lang="en-US" sz="2200" dirty="0" err="1" smtClean="0">
                <a:latin typeface="Times New Roman" charset="0"/>
                <a:ea typeface="Times New Roman" charset="0"/>
                <a:cs typeface="Times New Roman" charset="0"/>
              </a:rPr>
              <a:t>adalah</a:t>
            </a:r>
            <a:r>
              <a:rPr lang="en-US" sz="2200" dirty="0" smtClean="0">
                <a:latin typeface="Times New Roman" charset="0"/>
                <a:ea typeface="Times New Roman" charset="0"/>
                <a:cs typeface="Times New Roman" charset="0"/>
              </a:rPr>
              <a:t> </a:t>
            </a:r>
            <a:r>
              <a:rPr lang="en-US" sz="2200" dirty="0" err="1" smtClean="0">
                <a:latin typeface="Times New Roman" charset="0"/>
                <a:ea typeface="Times New Roman" charset="0"/>
                <a:cs typeface="Times New Roman" charset="0"/>
              </a:rPr>
              <a:t>ketika</a:t>
            </a:r>
            <a:r>
              <a:rPr lang="en-US" sz="2200" dirty="0" smtClean="0">
                <a:latin typeface="Times New Roman" charset="0"/>
                <a:ea typeface="Times New Roman" charset="0"/>
                <a:cs typeface="Times New Roman" charset="0"/>
              </a:rPr>
              <a:t> </a:t>
            </a:r>
            <a:r>
              <a:rPr lang="en-US" sz="2200" dirty="0" err="1" smtClean="0">
                <a:latin typeface="Times New Roman" charset="0"/>
                <a:ea typeface="Times New Roman" charset="0"/>
                <a:cs typeface="Times New Roman" charset="0"/>
              </a:rPr>
              <a:t>entitas</a:t>
            </a:r>
            <a:r>
              <a:rPr lang="en-US" sz="2200" dirty="0" smtClean="0">
                <a:latin typeface="Times New Roman" charset="0"/>
                <a:ea typeface="Times New Roman" charset="0"/>
                <a:cs typeface="Times New Roman" charset="0"/>
              </a:rPr>
              <a:t> </a:t>
            </a:r>
            <a:r>
              <a:rPr lang="en-US" sz="2200" dirty="0" err="1" smtClean="0">
                <a:latin typeface="Times New Roman" charset="0"/>
                <a:ea typeface="Times New Roman" charset="0"/>
                <a:cs typeface="Times New Roman" charset="0"/>
              </a:rPr>
              <a:t>tidak</a:t>
            </a:r>
            <a:r>
              <a:rPr lang="en-US" sz="2200" dirty="0" smtClean="0">
                <a:latin typeface="Times New Roman" charset="0"/>
                <a:ea typeface="Times New Roman" charset="0"/>
                <a:cs typeface="Times New Roman" charset="0"/>
              </a:rPr>
              <a:t> </a:t>
            </a:r>
            <a:r>
              <a:rPr lang="en-US" sz="2200" dirty="0" err="1" smtClean="0">
                <a:latin typeface="Times New Roman" charset="0"/>
                <a:ea typeface="Times New Roman" charset="0"/>
                <a:cs typeface="Times New Roman" charset="0"/>
              </a:rPr>
              <a:t>dapat</a:t>
            </a:r>
            <a:r>
              <a:rPr lang="en-US" sz="2200" dirty="0" smtClean="0">
                <a:latin typeface="Times New Roman" charset="0"/>
                <a:ea typeface="Times New Roman" charset="0"/>
                <a:cs typeface="Times New Roman" charset="0"/>
              </a:rPr>
              <a:t> </a:t>
            </a:r>
            <a:r>
              <a:rPr lang="en-US" sz="2200" dirty="0" err="1" smtClean="0">
                <a:latin typeface="Times New Roman" charset="0"/>
                <a:ea typeface="Times New Roman" charset="0"/>
                <a:cs typeface="Times New Roman" charset="0"/>
              </a:rPr>
              <a:t>menerapkan</a:t>
            </a:r>
            <a:r>
              <a:rPr lang="en-US" sz="2200" dirty="0" smtClean="0">
                <a:latin typeface="Times New Roman" charset="0"/>
                <a:ea typeface="Times New Roman" charset="0"/>
                <a:cs typeface="Times New Roman" charset="0"/>
              </a:rPr>
              <a:t> </a:t>
            </a:r>
            <a:r>
              <a:rPr lang="en-US" sz="2200" dirty="0" err="1" smtClean="0">
                <a:latin typeface="Times New Roman" charset="0"/>
                <a:ea typeface="Times New Roman" charset="0"/>
                <a:cs typeface="Times New Roman" charset="0"/>
              </a:rPr>
              <a:t>suatu</a:t>
            </a:r>
            <a:r>
              <a:rPr lang="en-US" sz="2200" dirty="0" smtClean="0">
                <a:latin typeface="Times New Roman" charset="0"/>
                <a:ea typeface="Times New Roman" charset="0"/>
                <a:cs typeface="Times New Roman" charset="0"/>
              </a:rPr>
              <a:t> </a:t>
            </a:r>
            <a:r>
              <a:rPr lang="en-US" sz="2200" dirty="0" err="1" smtClean="0">
                <a:latin typeface="Times New Roman" charset="0"/>
                <a:ea typeface="Times New Roman" charset="0"/>
                <a:cs typeface="Times New Roman" charset="0"/>
              </a:rPr>
              <a:t>pengaturan</a:t>
            </a:r>
            <a:r>
              <a:rPr lang="en-US" sz="2200" dirty="0" smtClean="0">
                <a:latin typeface="Times New Roman" charset="0"/>
                <a:ea typeface="Times New Roman" charset="0"/>
                <a:cs typeface="Times New Roman" charset="0"/>
              </a:rPr>
              <a:t> </a:t>
            </a:r>
            <a:r>
              <a:rPr lang="en-US" sz="2200" dirty="0" err="1" smtClean="0">
                <a:latin typeface="Times New Roman" charset="0"/>
                <a:ea typeface="Times New Roman" charset="0"/>
                <a:cs typeface="Times New Roman" charset="0"/>
              </a:rPr>
              <a:t>setelah</a:t>
            </a:r>
            <a:r>
              <a:rPr lang="en-US" sz="2200" dirty="0" smtClean="0">
                <a:latin typeface="Times New Roman" charset="0"/>
                <a:ea typeface="Times New Roman" charset="0"/>
                <a:cs typeface="Times New Roman" charset="0"/>
              </a:rPr>
              <a:t> </a:t>
            </a:r>
            <a:r>
              <a:rPr lang="en-US" sz="2200" dirty="0" err="1" smtClean="0">
                <a:latin typeface="Times New Roman" charset="0"/>
                <a:ea typeface="Times New Roman" charset="0"/>
                <a:cs typeface="Times New Roman" charset="0"/>
              </a:rPr>
              <a:t>seluruh</a:t>
            </a:r>
            <a:r>
              <a:rPr lang="en-US" sz="2200" dirty="0" smtClean="0">
                <a:latin typeface="Times New Roman" charset="0"/>
                <a:ea typeface="Times New Roman" charset="0"/>
                <a:cs typeface="Times New Roman" charset="0"/>
              </a:rPr>
              <a:t> </a:t>
            </a:r>
            <a:r>
              <a:rPr lang="en-US" sz="2200" dirty="0" err="1" smtClean="0">
                <a:latin typeface="Times New Roman" charset="0"/>
                <a:ea typeface="Times New Roman" charset="0"/>
                <a:cs typeface="Times New Roman" charset="0"/>
              </a:rPr>
              <a:t>upaya</a:t>
            </a:r>
            <a:r>
              <a:rPr lang="en-US" sz="2200" dirty="0" smtClean="0">
                <a:latin typeface="Times New Roman" charset="0"/>
                <a:ea typeface="Times New Roman" charset="0"/>
                <a:cs typeface="Times New Roman" charset="0"/>
              </a:rPr>
              <a:t> yang </a:t>
            </a:r>
            <a:r>
              <a:rPr lang="en-US" sz="2200" dirty="0" err="1" smtClean="0">
                <a:latin typeface="Times New Roman" charset="0"/>
                <a:ea typeface="Times New Roman" charset="0"/>
                <a:cs typeface="Times New Roman" charset="0"/>
              </a:rPr>
              <a:t>masuk</a:t>
            </a:r>
            <a:r>
              <a:rPr lang="en-US" sz="2200" dirty="0" smtClean="0">
                <a:latin typeface="Times New Roman" charset="0"/>
                <a:ea typeface="Times New Roman" charset="0"/>
                <a:cs typeface="Times New Roman" charset="0"/>
              </a:rPr>
              <a:t> </a:t>
            </a:r>
            <a:r>
              <a:rPr lang="en-US" sz="2200" dirty="0" err="1" smtClean="0">
                <a:latin typeface="Times New Roman" charset="0"/>
                <a:ea typeface="Times New Roman" charset="0"/>
                <a:cs typeface="Times New Roman" charset="0"/>
              </a:rPr>
              <a:t>akal</a:t>
            </a:r>
            <a:r>
              <a:rPr lang="en-US" sz="2200" dirty="0" smtClean="0">
                <a:latin typeface="Times New Roman" charset="0"/>
                <a:ea typeface="Times New Roman" charset="0"/>
                <a:cs typeface="Times New Roman" charset="0"/>
              </a:rPr>
              <a:t> </a:t>
            </a:r>
            <a:r>
              <a:rPr lang="en-US" sz="2200" dirty="0" err="1" smtClean="0">
                <a:latin typeface="Times New Roman" charset="0"/>
                <a:ea typeface="Times New Roman" charset="0"/>
                <a:cs typeface="Times New Roman" charset="0"/>
              </a:rPr>
              <a:t>dilakukan</a:t>
            </a:r>
            <a:r>
              <a:rPr lang="en-US" sz="2200" dirty="0" smtClean="0">
                <a:latin typeface="Times New Roman" charset="0"/>
                <a:ea typeface="Times New Roman" charset="0"/>
                <a:cs typeface="Times New Roman" charset="0"/>
              </a:rPr>
              <a:t>. </a:t>
            </a:r>
          </a:p>
          <a:p>
            <a:pPr>
              <a:spcBef>
                <a:spcPts val="0"/>
              </a:spcBef>
            </a:pPr>
            <a:r>
              <a:rPr lang="en-US" sz="2200" dirty="0" err="1" smtClean="0">
                <a:latin typeface="Times New Roman" charset="0"/>
                <a:ea typeface="Times New Roman" charset="0"/>
                <a:cs typeface="Times New Roman" charset="0"/>
              </a:rPr>
              <a:t>Bila</a:t>
            </a:r>
            <a:r>
              <a:rPr lang="en-US" sz="2200" dirty="0" smtClean="0">
                <a:latin typeface="Times New Roman" charset="0"/>
                <a:ea typeface="Times New Roman" charset="0"/>
                <a:cs typeface="Times New Roman" charset="0"/>
              </a:rPr>
              <a:t> </a:t>
            </a:r>
            <a:r>
              <a:rPr lang="en-US" sz="2200" dirty="0" err="1" smtClean="0">
                <a:latin typeface="Times New Roman" charset="0"/>
                <a:ea typeface="Times New Roman" charset="0"/>
                <a:cs typeface="Times New Roman" charset="0"/>
              </a:rPr>
              <a:t>sebelumnya</a:t>
            </a:r>
            <a:r>
              <a:rPr lang="en-US" sz="2200" dirty="0" smtClean="0">
                <a:latin typeface="Times New Roman" charset="0"/>
                <a:ea typeface="Times New Roman" charset="0"/>
                <a:cs typeface="Times New Roman" charset="0"/>
              </a:rPr>
              <a:t> </a:t>
            </a:r>
            <a:r>
              <a:rPr lang="en-US" sz="2200" dirty="0" err="1" smtClean="0">
                <a:latin typeface="Times New Roman" charset="0"/>
                <a:ea typeface="Times New Roman" charset="0"/>
                <a:cs typeface="Times New Roman" charset="0"/>
              </a:rPr>
              <a:t>telah</a:t>
            </a:r>
            <a:r>
              <a:rPr lang="en-US" sz="2200" dirty="0" smtClean="0">
                <a:latin typeface="Times New Roman" charset="0"/>
                <a:ea typeface="Times New Roman" charset="0"/>
                <a:cs typeface="Times New Roman" charset="0"/>
              </a:rPr>
              <a:t> </a:t>
            </a:r>
            <a:r>
              <a:rPr lang="en-US" sz="2200" dirty="0" err="1" smtClean="0">
                <a:latin typeface="Times New Roman" charset="0"/>
                <a:ea typeface="Times New Roman" charset="0"/>
                <a:cs typeface="Times New Roman" charset="0"/>
              </a:rPr>
              <a:t>menyusun</a:t>
            </a:r>
            <a:r>
              <a:rPr lang="en-US" sz="2200" dirty="0" smtClean="0">
                <a:latin typeface="Times New Roman" charset="0"/>
                <a:ea typeface="Times New Roman" charset="0"/>
                <a:cs typeface="Times New Roman" charset="0"/>
              </a:rPr>
              <a:t> LK:</a:t>
            </a:r>
          </a:p>
          <a:p>
            <a:pPr lvl="1">
              <a:spcBef>
                <a:spcPts val="0"/>
              </a:spcBef>
            </a:pPr>
            <a:r>
              <a:rPr lang="en-US" sz="2200" dirty="0" err="1" smtClean="0">
                <a:latin typeface="Times New Roman" charset="0"/>
                <a:ea typeface="Times New Roman" charset="0"/>
                <a:cs typeface="Times New Roman" charset="0"/>
              </a:rPr>
              <a:t>Mengakui</a:t>
            </a:r>
            <a:r>
              <a:rPr lang="en-US" sz="2200" dirty="0" smtClean="0">
                <a:latin typeface="Times New Roman" charset="0"/>
                <a:ea typeface="Times New Roman" charset="0"/>
                <a:cs typeface="Times New Roman" charset="0"/>
              </a:rPr>
              <a:t> </a:t>
            </a:r>
            <a:r>
              <a:rPr lang="en-US" sz="2200" dirty="0" err="1" smtClean="0">
                <a:latin typeface="Times New Roman" charset="0"/>
                <a:ea typeface="Times New Roman" charset="0"/>
                <a:cs typeface="Times New Roman" charset="0"/>
              </a:rPr>
              <a:t>seluruh</a:t>
            </a:r>
            <a:r>
              <a:rPr lang="en-US" sz="2200" dirty="0" smtClean="0">
                <a:latin typeface="Times New Roman" charset="0"/>
                <a:ea typeface="Times New Roman" charset="0"/>
                <a:cs typeface="Times New Roman" charset="0"/>
              </a:rPr>
              <a:t> </a:t>
            </a:r>
            <a:r>
              <a:rPr lang="en-US" sz="2200" dirty="0" err="1" smtClean="0">
                <a:latin typeface="Times New Roman" charset="0"/>
                <a:ea typeface="Times New Roman" charset="0"/>
                <a:cs typeface="Times New Roman" charset="0"/>
              </a:rPr>
              <a:t>aset</a:t>
            </a:r>
            <a:r>
              <a:rPr lang="en-US" sz="2200" dirty="0" smtClean="0">
                <a:latin typeface="Times New Roman" charset="0"/>
                <a:ea typeface="Times New Roman" charset="0"/>
                <a:cs typeface="Times New Roman" charset="0"/>
              </a:rPr>
              <a:t> </a:t>
            </a:r>
            <a:r>
              <a:rPr lang="en-US" sz="2200" dirty="0" err="1" smtClean="0">
                <a:latin typeface="Times New Roman" charset="0"/>
                <a:ea typeface="Times New Roman" charset="0"/>
                <a:cs typeface="Times New Roman" charset="0"/>
              </a:rPr>
              <a:t>dan</a:t>
            </a:r>
            <a:r>
              <a:rPr lang="en-US" sz="2200" dirty="0" smtClean="0">
                <a:latin typeface="Times New Roman" charset="0"/>
                <a:ea typeface="Times New Roman" charset="0"/>
                <a:cs typeface="Times New Roman" charset="0"/>
              </a:rPr>
              <a:t> </a:t>
            </a:r>
            <a:r>
              <a:rPr lang="en-US" sz="2200" dirty="0" err="1" smtClean="0">
                <a:latin typeface="Times New Roman" charset="0"/>
                <a:ea typeface="Times New Roman" charset="0"/>
                <a:cs typeface="Times New Roman" charset="0"/>
              </a:rPr>
              <a:t>liabilitas</a:t>
            </a:r>
            <a:r>
              <a:rPr lang="en-US" sz="2200" dirty="0" smtClean="0">
                <a:latin typeface="Times New Roman" charset="0"/>
                <a:ea typeface="Times New Roman" charset="0"/>
                <a:cs typeface="Times New Roman" charset="0"/>
              </a:rPr>
              <a:t> </a:t>
            </a:r>
            <a:r>
              <a:rPr lang="en-US" sz="2200" dirty="0" err="1" smtClean="0">
                <a:latin typeface="Times New Roman" charset="0"/>
                <a:ea typeface="Times New Roman" charset="0"/>
                <a:cs typeface="Times New Roman" charset="0"/>
              </a:rPr>
              <a:t>sesuai</a:t>
            </a:r>
            <a:r>
              <a:rPr lang="en-US" sz="2200" dirty="0" smtClean="0">
                <a:latin typeface="Times New Roman" charset="0"/>
                <a:ea typeface="Times New Roman" charset="0"/>
                <a:cs typeface="Times New Roman" charset="0"/>
              </a:rPr>
              <a:t> </a:t>
            </a:r>
            <a:r>
              <a:rPr lang="en-US" sz="2200" dirty="0" err="1" smtClean="0">
                <a:latin typeface="Times New Roman" charset="0"/>
                <a:ea typeface="Times New Roman" charset="0"/>
                <a:cs typeface="Times New Roman" charset="0"/>
              </a:rPr>
              <a:t>dengan</a:t>
            </a:r>
            <a:r>
              <a:rPr lang="en-US" sz="2200" dirty="0" smtClean="0">
                <a:latin typeface="Times New Roman" charset="0"/>
                <a:ea typeface="Times New Roman" charset="0"/>
                <a:cs typeface="Times New Roman" charset="0"/>
              </a:rPr>
              <a:t> ED SAK EMKM</a:t>
            </a:r>
          </a:p>
          <a:p>
            <a:pPr lvl="1">
              <a:spcBef>
                <a:spcPts val="0"/>
              </a:spcBef>
            </a:pPr>
            <a:r>
              <a:rPr lang="en-US" sz="2200" dirty="0" err="1" smtClean="0">
                <a:latin typeface="Times New Roman" charset="0"/>
                <a:ea typeface="Times New Roman" charset="0"/>
                <a:cs typeface="Times New Roman" charset="0"/>
              </a:rPr>
              <a:t>Tidak</a:t>
            </a:r>
            <a:r>
              <a:rPr lang="en-US" sz="2200" dirty="0" smtClean="0">
                <a:latin typeface="Times New Roman" charset="0"/>
                <a:ea typeface="Times New Roman" charset="0"/>
                <a:cs typeface="Times New Roman" charset="0"/>
              </a:rPr>
              <a:t> </a:t>
            </a:r>
            <a:r>
              <a:rPr lang="en-US" sz="2200" dirty="0" err="1" smtClean="0">
                <a:latin typeface="Times New Roman" charset="0"/>
                <a:ea typeface="Times New Roman" charset="0"/>
                <a:cs typeface="Times New Roman" charset="0"/>
              </a:rPr>
              <a:t>mengakui</a:t>
            </a:r>
            <a:r>
              <a:rPr lang="en-US" sz="2200" dirty="0" smtClean="0">
                <a:latin typeface="Times New Roman" charset="0"/>
                <a:ea typeface="Times New Roman" charset="0"/>
                <a:cs typeface="Times New Roman" charset="0"/>
              </a:rPr>
              <a:t> </a:t>
            </a:r>
            <a:r>
              <a:rPr lang="en-US" sz="2200" dirty="0" err="1" smtClean="0">
                <a:latin typeface="Times New Roman" charset="0"/>
                <a:ea typeface="Times New Roman" charset="0"/>
                <a:cs typeface="Times New Roman" charset="0"/>
              </a:rPr>
              <a:t>akun-akun</a:t>
            </a:r>
            <a:r>
              <a:rPr lang="en-US" sz="2200" dirty="0" smtClean="0">
                <a:latin typeface="Times New Roman" charset="0"/>
                <a:ea typeface="Times New Roman" charset="0"/>
                <a:cs typeface="Times New Roman" charset="0"/>
              </a:rPr>
              <a:t> </a:t>
            </a:r>
            <a:r>
              <a:rPr lang="en-US" sz="2200" dirty="0" err="1" smtClean="0">
                <a:latin typeface="Times New Roman" charset="0"/>
                <a:ea typeface="Times New Roman" charset="0"/>
                <a:cs typeface="Times New Roman" charset="0"/>
              </a:rPr>
              <a:t>sebagai</a:t>
            </a:r>
            <a:r>
              <a:rPr lang="en-US" sz="2200" dirty="0" smtClean="0">
                <a:latin typeface="Times New Roman" charset="0"/>
                <a:ea typeface="Times New Roman" charset="0"/>
                <a:cs typeface="Times New Roman" charset="0"/>
              </a:rPr>
              <a:t> </a:t>
            </a:r>
            <a:r>
              <a:rPr lang="en-US" sz="2200" dirty="0" err="1" smtClean="0">
                <a:latin typeface="Times New Roman" charset="0"/>
                <a:ea typeface="Times New Roman" charset="0"/>
                <a:cs typeface="Times New Roman" charset="0"/>
              </a:rPr>
              <a:t>aset</a:t>
            </a:r>
            <a:r>
              <a:rPr lang="en-US" sz="2200" dirty="0" smtClean="0">
                <a:latin typeface="Times New Roman" charset="0"/>
                <a:ea typeface="Times New Roman" charset="0"/>
                <a:cs typeface="Times New Roman" charset="0"/>
              </a:rPr>
              <a:t> </a:t>
            </a:r>
            <a:r>
              <a:rPr lang="en-US" sz="2200" dirty="0" err="1" smtClean="0">
                <a:latin typeface="Times New Roman" charset="0"/>
                <a:ea typeface="Times New Roman" charset="0"/>
                <a:cs typeface="Times New Roman" charset="0"/>
              </a:rPr>
              <a:t>dan</a:t>
            </a:r>
            <a:r>
              <a:rPr lang="en-US" sz="2200" dirty="0" smtClean="0">
                <a:latin typeface="Times New Roman" charset="0"/>
                <a:ea typeface="Times New Roman" charset="0"/>
                <a:cs typeface="Times New Roman" charset="0"/>
              </a:rPr>
              <a:t> </a:t>
            </a:r>
            <a:r>
              <a:rPr lang="en-US" sz="2200" dirty="0" err="1" smtClean="0">
                <a:latin typeface="Times New Roman" charset="0"/>
                <a:ea typeface="Times New Roman" charset="0"/>
                <a:cs typeface="Times New Roman" charset="0"/>
              </a:rPr>
              <a:t>liabilitas</a:t>
            </a:r>
            <a:r>
              <a:rPr lang="en-US" sz="2200" dirty="0" smtClean="0">
                <a:latin typeface="Times New Roman" charset="0"/>
                <a:ea typeface="Times New Roman" charset="0"/>
                <a:cs typeface="Times New Roman" charset="0"/>
              </a:rPr>
              <a:t> </a:t>
            </a:r>
            <a:r>
              <a:rPr lang="en-US" sz="2200" dirty="0" err="1" smtClean="0">
                <a:latin typeface="Times New Roman" charset="0"/>
                <a:ea typeface="Times New Roman" charset="0"/>
                <a:cs typeface="Times New Roman" charset="0"/>
              </a:rPr>
              <a:t>jika</a:t>
            </a:r>
            <a:r>
              <a:rPr lang="en-US" sz="2200" dirty="0" smtClean="0">
                <a:latin typeface="Times New Roman" charset="0"/>
                <a:ea typeface="Times New Roman" charset="0"/>
                <a:cs typeface="Times New Roman" charset="0"/>
              </a:rPr>
              <a:t> ED SAK EMKM </a:t>
            </a:r>
            <a:r>
              <a:rPr lang="en-US" sz="2200" dirty="0" err="1" smtClean="0">
                <a:latin typeface="Times New Roman" charset="0"/>
                <a:ea typeface="Times New Roman" charset="0"/>
                <a:cs typeface="Times New Roman" charset="0"/>
              </a:rPr>
              <a:t>tidak</a:t>
            </a:r>
            <a:r>
              <a:rPr lang="en-US" sz="2200" dirty="0" smtClean="0">
                <a:latin typeface="Times New Roman" charset="0"/>
                <a:ea typeface="Times New Roman" charset="0"/>
                <a:cs typeface="Times New Roman" charset="0"/>
              </a:rPr>
              <a:t> </a:t>
            </a:r>
            <a:r>
              <a:rPr lang="en-US" sz="2200" dirty="0" err="1" smtClean="0">
                <a:latin typeface="Times New Roman" charset="0"/>
                <a:ea typeface="Times New Roman" charset="0"/>
                <a:cs typeface="Times New Roman" charset="0"/>
              </a:rPr>
              <a:t>mengizinkan</a:t>
            </a:r>
            <a:r>
              <a:rPr lang="en-US" sz="2200" dirty="0" smtClean="0">
                <a:latin typeface="Times New Roman" charset="0"/>
                <a:ea typeface="Times New Roman" charset="0"/>
                <a:cs typeface="Times New Roman" charset="0"/>
              </a:rPr>
              <a:t> </a:t>
            </a:r>
            <a:r>
              <a:rPr lang="en-US" sz="2200" dirty="0" err="1" smtClean="0">
                <a:latin typeface="Times New Roman" charset="0"/>
                <a:ea typeface="Times New Roman" charset="0"/>
                <a:cs typeface="Times New Roman" charset="0"/>
              </a:rPr>
              <a:t>pengakuan</a:t>
            </a:r>
            <a:r>
              <a:rPr lang="en-US" sz="2200" dirty="0" smtClean="0">
                <a:latin typeface="Times New Roman" charset="0"/>
                <a:ea typeface="Times New Roman" charset="0"/>
                <a:cs typeface="Times New Roman" charset="0"/>
              </a:rPr>
              <a:t> </a:t>
            </a:r>
            <a:r>
              <a:rPr lang="en-US" sz="2200" dirty="0" err="1" smtClean="0">
                <a:latin typeface="Times New Roman" charset="0"/>
                <a:ea typeface="Times New Roman" charset="0"/>
                <a:cs typeface="Times New Roman" charset="0"/>
              </a:rPr>
              <a:t>tersebut</a:t>
            </a:r>
            <a:endParaRPr lang="en-US" sz="2200" dirty="0" smtClean="0">
              <a:latin typeface="Times New Roman" charset="0"/>
              <a:ea typeface="Times New Roman" charset="0"/>
              <a:cs typeface="Times New Roman" charset="0"/>
            </a:endParaRPr>
          </a:p>
          <a:p>
            <a:pPr lvl="1">
              <a:spcBef>
                <a:spcPts val="0"/>
              </a:spcBef>
            </a:pPr>
            <a:r>
              <a:rPr lang="en-US" sz="2200" dirty="0" err="1" smtClean="0">
                <a:latin typeface="Times New Roman" charset="0"/>
                <a:ea typeface="Times New Roman" charset="0"/>
                <a:cs typeface="Times New Roman" charset="0"/>
              </a:rPr>
              <a:t>Mereklasifikasi</a:t>
            </a:r>
            <a:r>
              <a:rPr lang="en-US" sz="2200" dirty="0" smtClean="0">
                <a:latin typeface="Times New Roman" charset="0"/>
                <a:ea typeface="Times New Roman" charset="0"/>
                <a:cs typeface="Times New Roman" charset="0"/>
              </a:rPr>
              <a:t> </a:t>
            </a:r>
            <a:r>
              <a:rPr lang="en-US" sz="2200" dirty="0" err="1" smtClean="0">
                <a:latin typeface="Times New Roman" charset="0"/>
                <a:ea typeface="Times New Roman" charset="0"/>
                <a:cs typeface="Times New Roman" charset="0"/>
              </a:rPr>
              <a:t>akun-akun</a:t>
            </a:r>
            <a:r>
              <a:rPr lang="en-US" sz="2200" dirty="0" smtClean="0">
                <a:latin typeface="Times New Roman" charset="0"/>
                <a:ea typeface="Times New Roman" charset="0"/>
                <a:cs typeface="Times New Roman" charset="0"/>
              </a:rPr>
              <a:t> agar </a:t>
            </a:r>
            <a:r>
              <a:rPr lang="en-US" sz="2200" dirty="0" err="1" smtClean="0">
                <a:latin typeface="Times New Roman" charset="0"/>
                <a:ea typeface="Times New Roman" charset="0"/>
                <a:cs typeface="Times New Roman" charset="0"/>
              </a:rPr>
              <a:t>sesuai</a:t>
            </a:r>
            <a:r>
              <a:rPr lang="en-US" sz="2200" dirty="0" smtClean="0">
                <a:latin typeface="Times New Roman" charset="0"/>
                <a:ea typeface="Times New Roman" charset="0"/>
                <a:cs typeface="Times New Roman" charset="0"/>
              </a:rPr>
              <a:t> </a:t>
            </a:r>
            <a:r>
              <a:rPr lang="en-US" sz="2200" dirty="0" err="1" smtClean="0">
                <a:latin typeface="Times New Roman" charset="0"/>
                <a:ea typeface="Times New Roman" charset="0"/>
                <a:cs typeface="Times New Roman" charset="0"/>
              </a:rPr>
              <a:t>dengan</a:t>
            </a:r>
            <a:r>
              <a:rPr lang="en-US" sz="2200" dirty="0" smtClean="0">
                <a:latin typeface="Times New Roman" charset="0"/>
                <a:ea typeface="Times New Roman" charset="0"/>
                <a:cs typeface="Times New Roman" charset="0"/>
              </a:rPr>
              <a:t> </a:t>
            </a:r>
            <a:r>
              <a:rPr lang="en-US" sz="2200" dirty="0" err="1" smtClean="0">
                <a:latin typeface="Times New Roman" charset="0"/>
                <a:ea typeface="Times New Roman" charset="0"/>
                <a:cs typeface="Times New Roman" charset="0"/>
              </a:rPr>
              <a:t>akun-akun</a:t>
            </a:r>
            <a:r>
              <a:rPr lang="en-US" sz="2200" dirty="0" smtClean="0">
                <a:latin typeface="Times New Roman" charset="0"/>
                <a:ea typeface="Times New Roman" charset="0"/>
                <a:cs typeface="Times New Roman" charset="0"/>
              </a:rPr>
              <a:t> </a:t>
            </a:r>
            <a:r>
              <a:rPr lang="en-US" sz="2200" dirty="0" err="1" smtClean="0">
                <a:latin typeface="Times New Roman" charset="0"/>
                <a:ea typeface="Times New Roman" charset="0"/>
                <a:cs typeface="Times New Roman" charset="0"/>
              </a:rPr>
              <a:t>berdasarkan</a:t>
            </a:r>
            <a:r>
              <a:rPr lang="en-US" sz="2200" dirty="0" smtClean="0">
                <a:latin typeface="Times New Roman" charset="0"/>
                <a:ea typeface="Times New Roman" charset="0"/>
                <a:cs typeface="Times New Roman" charset="0"/>
              </a:rPr>
              <a:t> ED SAK EMKM</a:t>
            </a:r>
          </a:p>
          <a:p>
            <a:pPr lvl="1">
              <a:spcBef>
                <a:spcPts val="0"/>
              </a:spcBef>
            </a:pPr>
            <a:r>
              <a:rPr lang="en-US" sz="2200" dirty="0" err="1" smtClean="0">
                <a:latin typeface="Times New Roman" charset="0"/>
                <a:ea typeface="Times New Roman" charset="0"/>
                <a:cs typeface="Times New Roman" charset="0"/>
              </a:rPr>
              <a:t>Menerapkan</a:t>
            </a:r>
            <a:r>
              <a:rPr lang="en-US" sz="2200" dirty="0" smtClean="0">
                <a:latin typeface="Times New Roman" charset="0"/>
                <a:ea typeface="Times New Roman" charset="0"/>
                <a:cs typeface="Times New Roman" charset="0"/>
              </a:rPr>
              <a:t> ED SAK EMKM </a:t>
            </a:r>
            <a:r>
              <a:rPr lang="en-US" sz="2200" dirty="0" err="1" smtClean="0">
                <a:latin typeface="Times New Roman" charset="0"/>
                <a:ea typeface="Times New Roman" charset="0"/>
                <a:cs typeface="Times New Roman" charset="0"/>
              </a:rPr>
              <a:t>dalam</a:t>
            </a:r>
            <a:r>
              <a:rPr lang="en-US" sz="2200" dirty="0" smtClean="0">
                <a:latin typeface="Times New Roman" charset="0"/>
                <a:ea typeface="Times New Roman" charset="0"/>
                <a:cs typeface="Times New Roman" charset="0"/>
              </a:rPr>
              <a:t> </a:t>
            </a:r>
            <a:r>
              <a:rPr lang="en-US" sz="2200" dirty="0" err="1" smtClean="0">
                <a:latin typeface="Times New Roman" charset="0"/>
                <a:ea typeface="Times New Roman" charset="0"/>
                <a:cs typeface="Times New Roman" charset="0"/>
              </a:rPr>
              <a:t>pengukuran</a:t>
            </a:r>
            <a:r>
              <a:rPr lang="en-US" sz="2200" dirty="0" smtClean="0">
                <a:latin typeface="Times New Roman" charset="0"/>
                <a:ea typeface="Times New Roman" charset="0"/>
                <a:cs typeface="Times New Roman" charset="0"/>
              </a:rPr>
              <a:t> </a:t>
            </a:r>
            <a:r>
              <a:rPr lang="en-US" sz="2200" dirty="0" err="1" smtClean="0">
                <a:latin typeface="Times New Roman" charset="0"/>
                <a:ea typeface="Times New Roman" charset="0"/>
                <a:cs typeface="Times New Roman" charset="0"/>
              </a:rPr>
              <a:t>seluruh</a:t>
            </a:r>
            <a:r>
              <a:rPr lang="en-US" sz="2200" dirty="0" smtClean="0">
                <a:latin typeface="Times New Roman" charset="0"/>
                <a:ea typeface="Times New Roman" charset="0"/>
                <a:cs typeface="Times New Roman" charset="0"/>
              </a:rPr>
              <a:t> </a:t>
            </a:r>
            <a:r>
              <a:rPr lang="en-US" sz="2200" dirty="0" err="1" smtClean="0">
                <a:latin typeface="Times New Roman" charset="0"/>
                <a:ea typeface="Times New Roman" charset="0"/>
                <a:cs typeface="Times New Roman" charset="0"/>
              </a:rPr>
              <a:t>aset</a:t>
            </a:r>
            <a:r>
              <a:rPr lang="en-US" sz="2200" dirty="0" smtClean="0">
                <a:latin typeface="Times New Roman" charset="0"/>
                <a:ea typeface="Times New Roman" charset="0"/>
                <a:cs typeface="Times New Roman" charset="0"/>
              </a:rPr>
              <a:t> </a:t>
            </a:r>
            <a:r>
              <a:rPr lang="en-US" sz="2200" dirty="0" err="1" smtClean="0">
                <a:latin typeface="Times New Roman" charset="0"/>
                <a:ea typeface="Times New Roman" charset="0"/>
                <a:cs typeface="Times New Roman" charset="0"/>
              </a:rPr>
              <a:t>dan</a:t>
            </a:r>
            <a:r>
              <a:rPr lang="en-US" sz="2200" dirty="0" smtClean="0">
                <a:latin typeface="Times New Roman" charset="0"/>
                <a:ea typeface="Times New Roman" charset="0"/>
                <a:cs typeface="Times New Roman" charset="0"/>
              </a:rPr>
              <a:t> </a:t>
            </a:r>
            <a:r>
              <a:rPr lang="en-US" sz="2200" dirty="0" err="1" smtClean="0">
                <a:latin typeface="Times New Roman" charset="0"/>
                <a:ea typeface="Times New Roman" charset="0"/>
                <a:cs typeface="Times New Roman" charset="0"/>
              </a:rPr>
              <a:t>liabilitas</a:t>
            </a:r>
            <a:r>
              <a:rPr lang="en-US" sz="2200" dirty="0" smtClean="0">
                <a:latin typeface="Times New Roman" charset="0"/>
                <a:ea typeface="Times New Roman" charset="0"/>
                <a:cs typeface="Times New Roman" charset="0"/>
              </a:rPr>
              <a:t> yang </a:t>
            </a:r>
            <a:r>
              <a:rPr lang="en-US" sz="2200" dirty="0" err="1" smtClean="0">
                <a:latin typeface="Times New Roman" charset="0"/>
                <a:ea typeface="Times New Roman" charset="0"/>
                <a:cs typeface="Times New Roman" charset="0"/>
              </a:rPr>
              <a:t>diakui</a:t>
            </a:r>
            <a:endParaRPr lang="en-US" sz="2200" dirty="0" smtClean="0">
              <a:latin typeface="Times New Roman" charset="0"/>
              <a:ea typeface="Times New Roman" charset="0"/>
              <a:cs typeface="Times New Roman" charset="0"/>
            </a:endParaRPr>
          </a:p>
          <a:p>
            <a:pPr>
              <a:spcBef>
                <a:spcPts val="0"/>
              </a:spcBef>
            </a:pPr>
            <a:r>
              <a:rPr lang="en-US" sz="2200" dirty="0" err="1" smtClean="0">
                <a:latin typeface="Times New Roman" charset="0"/>
                <a:ea typeface="Times New Roman" charset="0"/>
                <a:cs typeface="Times New Roman" charset="0"/>
              </a:rPr>
              <a:t>Hasil</a:t>
            </a:r>
            <a:r>
              <a:rPr lang="en-US" sz="2200" dirty="0" smtClean="0">
                <a:latin typeface="Times New Roman" charset="0"/>
                <a:ea typeface="Times New Roman" charset="0"/>
                <a:cs typeface="Times New Roman" charset="0"/>
              </a:rPr>
              <a:t> </a:t>
            </a:r>
            <a:r>
              <a:rPr lang="en-US" sz="2200" dirty="0" err="1" smtClean="0">
                <a:latin typeface="Times New Roman" charset="0"/>
                <a:ea typeface="Times New Roman" charset="0"/>
                <a:cs typeface="Times New Roman" charset="0"/>
              </a:rPr>
              <a:t>penyesuaian</a:t>
            </a:r>
            <a:r>
              <a:rPr lang="en-US" sz="2200" dirty="0" smtClean="0">
                <a:latin typeface="Times New Roman" charset="0"/>
                <a:ea typeface="Times New Roman" charset="0"/>
                <a:cs typeface="Times New Roman" charset="0"/>
              </a:rPr>
              <a:t> </a:t>
            </a:r>
            <a:r>
              <a:rPr lang="en-US" sz="2200" dirty="0" err="1" smtClean="0">
                <a:latin typeface="Times New Roman" charset="0"/>
                <a:ea typeface="Times New Roman" charset="0"/>
                <a:cs typeface="Times New Roman" charset="0"/>
              </a:rPr>
              <a:t>dari</a:t>
            </a:r>
            <a:r>
              <a:rPr lang="en-US" sz="2200" dirty="0" smtClean="0">
                <a:latin typeface="Times New Roman" charset="0"/>
                <a:ea typeface="Times New Roman" charset="0"/>
                <a:cs typeface="Times New Roman" charset="0"/>
              </a:rPr>
              <a:t> </a:t>
            </a:r>
            <a:r>
              <a:rPr lang="en-US" sz="2200" dirty="0" err="1" smtClean="0">
                <a:latin typeface="Times New Roman" charset="0"/>
                <a:ea typeface="Times New Roman" charset="0"/>
                <a:cs typeface="Times New Roman" charset="0"/>
              </a:rPr>
              <a:t>rerangka</a:t>
            </a:r>
            <a:r>
              <a:rPr lang="en-US" sz="2200" dirty="0" smtClean="0">
                <a:latin typeface="Times New Roman" charset="0"/>
                <a:ea typeface="Times New Roman" charset="0"/>
                <a:cs typeface="Times New Roman" charset="0"/>
              </a:rPr>
              <a:t> </a:t>
            </a:r>
            <a:r>
              <a:rPr lang="en-US" sz="2200" dirty="0" err="1" smtClean="0">
                <a:latin typeface="Times New Roman" charset="0"/>
                <a:ea typeface="Times New Roman" charset="0"/>
                <a:cs typeface="Times New Roman" charset="0"/>
              </a:rPr>
              <a:t>pelaporan</a:t>
            </a:r>
            <a:r>
              <a:rPr lang="en-US" sz="2200" dirty="0" smtClean="0">
                <a:latin typeface="Times New Roman" charset="0"/>
                <a:ea typeface="Times New Roman" charset="0"/>
                <a:cs typeface="Times New Roman" charset="0"/>
              </a:rPr>
              <a:t> </a:t>
            </a:r>
            <a:r>
              <a:rPr lang="en-US" sz="2200" dirty="0" err="1" smtClean="0">
                <a:latin typeface="Times New Roman" charset="0"/>
                <a:ea typeface="Times New Roman" charset="0"/>
                <a:cs typeface="Times New Roman" charset="0"/>
              </a:rPr>
              <a:t>keuangan</a:t>
            </a:r>
            <a:r>
              <a:rPr lang="en-US" sz="2200" dirty="0" smtClean="0">
                <a:latin typeface="Times New Roman" charset="0"/>
                <a:ea typeface="Times New Roman" charset="0"/>
                <a:cs typeface="Times New Roman" charset="0"/>
              </a:rPr>
              <a:t> </a:t>
            </a:r>
            <a:r>
              <a:rPr lang="en-US" sz="2200" dirty="0" err="1" smtClean="0">
                <a:latin typeface="Times New Roman" charset="0"/>
                <a:ea typeface="Times New Roman" charset="0"/>
                <a:cs typeface="Times New Roman" charset="0"/>
              </a:rPr>
              <a:t>sebelumnya</a:t>
            </a:r>
            <a:r>
              <a:rPr lang="en-US" sz="2200" dirty="0" smtClean="0">
                <a:latin typeface="Times New Roman" charset="0"/>
                <a:ea typeface="Times New Roman" charset="0"/>
                <a:cs typeface="Times New Roman" charset="0"/>
              </a:rPr>
              <a:t> </a:t>
            </a:r>
            <a:r>
              <a:rPr lang="en-US" sz="2200" dirty="0" err="1" smtClean="0">
                <a:latin typeface="Times New Roman" charset="0"/>
                <a:ea typeface="Times New Roman" charset="0"/>
                <a:cs typeface="Times New Roman" charset="0"/>
              </a:rPr>
              <a:t>diakui</a:t>
            </a:r>
            <a:r>
              <a:rPr lang="en-US" sz="2200" dirty="0" smtClean="0">
                <a:latin typeface="Times New Roman" charset="0"/>
                <a:ea typeface="Times New Roman" charset="0"/>
                <a:cs typeface="Times New Roman" charset="0"/>
              </a:rPr>
              <a:t> </a:t>
            </a:r>
            <a:r>
              <a:rPr lang="en-US" sz="2200" dirty="0" err="1" smtClean="0">
                <a:latin typeface="Times New Roman" charset="0"/>
                <a:ea typeface="Times New Roman" charset="0"/>
                <a:cs typeface="Times New Roman" charset="0"/>
              </a:rPr>
              <a:t>langsung</a:t>
            </a:r>
            <a:r>
              <a:rPr lang="en-US" sz="2200" dirty="0" smtClean="0">
                <a:latin typeface="Times New Roman" charset="0"/>
                <a:ea typeface="Times New Roman" charset="0"/>
                <a:cs typeface="Times New Roman" charset="0"/>
              </a:rPr>
              <a:t> </a:t>
            </a:r>
            <a:r>
              <a:rPr lang="en-US" sz="2200" dirty="0" err="1" smtClean="0">
                <a:latin typeface="Times New Roman" charset="0"/>
                <a:ea typeface="Times New Roman" charset="0"/>
                <a:cs typeface="Times New Roman" charset="0"/>
              </a:rPr>
              <a:t>pada</a:t>
            </a:r>
            <a:r>
              <a:rPr lang="en-US" sz="2200" dirty="0" smtClean="0">
                <a:latin typeface="Times New Roman" charset="0"/>
                <a:ea typeface="Times New Roman" charset="0"/>
                <a:cs typeface="Times New Roman" charset="0"/>
              </a:rPr>
              <a:t> </a:t>
            </a:r>
            <a:r>
              <a:rPr lang="en-US" sz="2200" b="1" dirty="0" err="1" smtClean="0">
                <a:solidFill>
                  <a:schemeClr val="tx2"/>
                </a:solidFill>
                <a:latin typeface="Times New Roman" charset="0"/>
                <a:ea typeface="Times New Roman" charset="0"/>
                <a:cs typeface="Times New Roman" charset="0"/>
              </a:rPr>
              <a:t>saldo</a:t>
            </a:r>
            <a:r>
              <a:rPr lang="en-US" sz="2200" b="1" dirty="0" smtClean="0">
                <a:solidFill>
                  <a:schemeClr val="tx2"/>
                </a:solidFill>
                <a:latin typeface="Times New Roman" charset="0"/>
                <a:ea typeface="Times New Roman" charset="0"/>
                <a:cs typeface="Times New Roman" charset="0"/>
              </a:rPr>
              <a:t> </a:t>
            </a:r>
            <a:r>
              <a:rPr lang="en-US" sz="2200" b="1" dirty="0" err="1" smtClean="0">
                <a:solidFill>
                  <a:schemeClr val="tx2"/>
                </a:solidFill>
                <a:latin typeface="Times New Roman" charset="0"/>
                <a:ea typeface="Times New Roman" charset="0"/>
                <a:cs typeface="Times New Roman" charset="0"/>
              </a:rPr>
              <a:t>laba</a:t>
            </a:r>
            <a:r>
              <a:rPr lang="en-US" sz="2200" dirty="0" smtClean="0">
                <a:latin typeface="Times New Roman" charset="0"/>
                <a:ea typeface="Times New Roman" charset="0"/>
                <a:cs typeface="Times New Roman" charset="0"/>
              </a:rPr>
              <a:t>.</a:t>
            </a:r>
            <a:endParaRPr lang="en-US" sz="2200" dirty="0">
              <a:latin typeface="Times New Roman" charset="0"/>
              <a:ea typeface="Times New Roman" charset="0"/>
              <a:cs typeface="Times New Roman" charset="0"/>
            </a:endParaRPr>
          </a:p>
        </p:txBody>
      </p:sp>
      <p:sp>
        <p:nvSpPr>
          <p:cNvPr id="5" name="Slide Number Placeholder 4"/>
          <p:cNvSpPr>
            <a:spLocks noGrp="1"/>
          </p:cNvSpPr>
          <p:nvPr>
            <p:ph type="sldNum" sz="quarter" idx="10"/>
          </p:nvPr>
        </p:nvSpPr>
        <p:spPr/>
        <p:txBody>
          <a:bodyPr/>
          <a:lstStyle/>
          <a:p>
            <a:pPr>
              <a:defRPr/>
            </a:pPr>
            <a:fld id="{0A326053-501F-464A-9995-65CB698ED709}" type="slidenum">
              <a:rPr lang="en-US" b="1" smtClean="0">
                <a:solidFill>
                  <a:schemeClr val="tx1"/>
                </a:solidFill>
                <a:latin typeface="Times New Roman" charset="0"/>
                <a:ea typeface="Times New Roman" charset="0"/>
                <a:cs typeface="Times New Roman" charset="0"/>
              </a:rPr>
              <a:pPr>
                <a:defRPr/>
              </a:pPr>
              <a:t>70</a:t>
            </a:fld>
            <a:endParaRPr lang="en-US" b="1" dirty="0">
              <a:solidFill>
                <a:schemeClr val="tx1"/>
              </a:solidFill>
              <a:latin typeface="Times New Roman" charset="0"/>
              <a:ea typeface="Times New Roman" charset="0"/>
              <a:cs typeface="Times New Roman" charset="0"/>
            </a:endParaRPr>
          </a:p>
        </p:txBody>
      </p:sp>
    </p:spTree>
    <p:extLst>
      <p:ext uri="{BB962C8B-B14F-4D97-AF65-F5344CB8AC3E}">
        <p14:creationId xmlns:p14="http://schemas.microsoft.com/office/powerpoint/2010/main" val="7137780"/>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52400" y="1804904"/>
            <a:ext cx="8763000" cy="4748296"/>
          </a:xfrm>
        </p:spPr>
        <p:txBody>
          <a:bodyPr/>
          <a:lstStyle/>
          <a:p>
            <a:pPr>
              <a:spcBef>
                <a:spcPts val="0"/>
              </a:spcBef>
            </a:pPr>
            <a:r>
              <a:rPr lang="en-US" sz="2400" b="1" dirty="0" err="1" smtClean="0">
                <a:solidFill>
                  <a:schemeClr val="tx2"/>
                </a:solidFill>
              </a:rPr>
              <a:t>Dasar</a:t>
            </a:r>
            <a:r>
              <a:rPr lang="en-US" sz="2400" b="1" dirty="0" smtClean="0">
                <a:solidFill>
                  <a:schemeClr val="tx2"/>
                </a:solidFill>
              </a:rPr>
              <a:t> </a:t>
            </a:r>
            <a:r>
              <a:rPr lang="en-US" sz="2400" b="1" dirty="0" err="1" smtClean="0">
                <a:solidFill>
                  <a:schemeClr val="tx2"/>
                </a:solidFill>
              </a:rPr>
              <a:t>pengukuran</a:t>
            </a:r>
            <a:r>
              <a:rPr lang="en-US" sz="2400" b="1" dirty="0" smtClean="0">
                <a:solidFill>
                  <a:schemeClr val="tx2"/>
                </a:solidFill>
              </a:rPr>
              <a:t> ED SAK EMKM</a:t>
            </a:r>
          </a:p>
          <a:p>
            <a:pPr lvl="1">
              <a:spcBef>
                <a:spcPts val="0"/>
              </a:spcBef>
            </a:pPr>
            <a:r>
              <a:rPr lang="en-US" sz="2400" b="1" dirty="0" err="1" smtClean="0">
                <a:solidFill>
                  <a:schemeClr val="tx2"/>
                </a:solidFill>
              </a:rPr>
              <a:t>Metode</a:t>
            </a:r>
            <a:r>
              <a:rPr lang="en-US" sz="2400" b="1" dirty="0" smtClean="0">
                <a:solidFill>
                  <a:schemeClr val="tx2"/>
                </a:solidFill>
              </a:rPr>
              <a:t> </a:t>
            </a:r>
            <a:r>
              <a:rPr lang="en-US" sz="2400" b="1" dirty="0" err="1" smtClean="0">
                <a:solidFill>
                  <a:schemeClr val="tx2"/>
                </a:solidFill>
              </a:rPr>
              <a:t>biaya</a:t>
            </a:r>
            <a:r>
              <a:rPr lang="en-US" sz="2400" b="1" dirty="0" smtClean="0">
                <a:solidFill>
                  <a:schemeClr val="tx2"/>
                </a:solidFill>
              </a:rPr>
              <a:t> </a:t>
            </a:r>
            <a:r>
              <a:rPr lang="en-US" sz="2400" b="1" dirty="0" err="1" smtClean="0">
                <a:solidFill>
                  <a:schemeClr val="tx2"/>
                </a:solidFill>
              </a:rPr>
              <a:t>historis</a:t>
            </a:r>
            <a:r>
              <a:rPr lang="en-US" sz="2400" dirty="0" smtClean="0"/>
              <a:t>.</a:t>
            </a:r>
          </a:p>
          <a:p>
            <a:pPr>
              <a:spcBef>
                <a:spcPts val="0"/>
              </a:spcBef>
            </a:pPr>
            <a:r>
              <a:rPr lang="en-US" sz="2400" b="1" dirty="0" err="1" smtClean="0">
                <a:solidFill>
                  <a:schemeClr val="tx2"/>
                </a:solidFill>
              </a:rPr>
              <a:t>Nilai</a:t>
            </a:r>
            <a:r>
              <a:rPr lang="en-US" sz="2400" b="1" dirty="0" smtClean="0">
                <a:solidFill>
                  <a:schemeClr val="tx2"/>
                </a:solidFill>
              </a:rPr>
              <a:t> </a:t>
            </a:r>
            <a:r>
              <a:rPr lang="en-US" sz="2400" b="1" dirty="0" err="1" smtClean="0">
                <a:solidFill>
                  <a:schemeClr val="tx2"/>
                </a:solidFill>
              </a:rPr>
              <a:t>revaluasian</a:t>
            </a:r>
            <a:r>
              <a:rPr lang="en-US" sz="2400" b="1" dirty="0" smtClean="0">
                <a:solidFill>
                  <a:schemeClr val="tx2"/>
                </a:solidFill>
              </a:rPr>
              <a:t> </a:t>
            </a:r>
            <a:r>
              <a:rPr lang="en-US" sz="2400" b="1" dirty="0" err="1" smtClean="0">
                <a:solidFill>
                  <a:schemeClr val="tx2"/>
                </a:solidFill>
              </a:rPr>
              <a:t>dianggap</a:t>
            </a:r>
            <a:r>
              <a:rPr lang="en-US" sz="2400" b="1" dirty="0" smtClean="0">
                <a:solidFill>
                  <a:schemeClr val="tx2"/>
                </a:solidFill>
              </a:rPr>
              <a:t> </a:t>
            </a:r>
            <a:r>
              <a:rPr lang="en-US" sz="2400" b="1" dirty="0" err="1" smtClean="0">
                <a:solidFill>
                  <a:schemeClr val="tx2"/>
                </a:solidFill>
              </a:rPr>
              <a:t>sebagai</a:t>
            </a:r>
            <a:r>
              <a:rPr lang="en-US" sz="2400" b="1" dirty="0" smtClean="0">
                <a:solidFill>
                  <a:schemeClr val="tx2"/>
                </a:solidFill>
              </a:rPr>
              <a:t> </a:t>
            </a:r>
            <a:r>
              <a:rPr lang="en-US" sz="2400" b="1" dirty="0" err="1" smtClean="0">
                <a:solidFill>
                  <a:schemeClr val="tx2"/>
                </a:solidFill>
              </a:rPr>
              <a:t>biaya</a:t>
            </a:r>
            <a:r>
              <a:rPr lang="en-US" sz="2400" b="1" dirty="0" smtClean="0">
                <a:solidFill>
                  <a:schemeClr val="tx2"/>
                </a:solidFill>
              </a:rPr>
              <a:t> </a:t>
            </a:r>
            <a:r>
              <a:rPr lang="en-US" sz="2400" b="1" dirty="0" err="1" smtClean="0">
                <a:solidFill>
                  <a:schemeClr val="tx2"/>
                </a:solidFill>
              </a:rPr>
              <a:t>perolehan</a:t>
            </a:r>
            <a:r>
              <a:rPr lang="en-US" sz="2400" dirty="0" smtClean="0"/>
              <a:t>. </a:t>
            </a:r>
          </a:p>
          <a:p>
            <a:pPr lvl="1">
              <a:spcBef>
                <a:spcPts val="0"/>
              </a:spcBef>
            </a:pPr>
            <a:r>
              <a:rPr lang="en-US" sz="2400" dirty="0" err="1" smtClean="0"/>
              <a:t>Misal</a:t>
            </a:r>
            <a:r>
              <a:rPr lang="en-US" sz="2400" dirty="0" smtClean="0"/>
              <a:t> </a:t>
            </a:r>
            <a:r>
              <a:rPr lang="en-US" sz="2400" dirty="0" err="1" smtClean="0"/>
              <a:t>aset</a:t>
            </a:r>
            <a:r>
              <a:rPr lang="en-US" sz="2400" dirty="0" smtClean="0"/>
              <a:t> </a:t>
            </a:r>
            <a:r>
              <a:rPr lang="en-US" sz="2400" dirty="0" err="1" smtClean="0"/>
              <a:t>tetap</a:t>
            </a:r>
            <a:r>
              <a:rPr lang="en-US" sz="2400" dirty="0" smtClean="0"/>
              <a:t> </a:t>
            </a:r>
            <a:r>
              <a:rPr lang="en-US" sz="2400" dirty="0" err="1" smtClean="0"/>
              <a:t>atau</a:t>
            </a:r>
            <a:r>
              <a:rPr lang="en-US" sz="2400" dirty="0" smtClean="0"/>
              <a:t> </a:t>
            </a:r>
            <a:r>
              <a:rPr lang="en-US" sz="2400" dirty="0" err="1" smtClean="0"/>
              <a:t>aset</a:t>
            </a:r>
            <a:r>
              <a:rPr lang="en-US" sz="2400" dirty="0" smtClean="0"/>
              <a:t> </a:t>
            </a:r>
            <a:r>
              <a:rPr lang="en-US" sz="2400" dirty="0" err="1" smtClean="0"/>
              <a:t>takberwujud</a:t>
            </a:r>
            <a:r>
              <a:rPr lang="en-US" sz="2400" dirty="0" smtClean="0"/>
              <a:t>.</a:t>
            </a:r>
          </a:p>
          <a:p>
            <a:pPr>
              <a:spcBef>
                <a:spcPts val="0"/>
              </a:spcBef>
            </a:pPr>
            <a:r>
              <a:rPr lang="en-US" sz="2400" b="1" dirty="0" err="1" smtClean="0">
                <a:solidFill>
                  <a:schemeClr val="tx2"/>
                </a:solidFill>
              </a:rPr>
              <a:t>Nilai</a:t>
            </a:r>
            <a:r>
              <a:rPr lang="en-US" sz="2400" b="1" dirty="0" smtClean="0">
                <a:solidFill>
                  <a:schemeClr val="tx2"/>
                </a:solidFill>
              </a:rPr>
              <a:t> </a:t>
            </a:r>
            <a:r>
              <a:rPr lang="en-US" sz="2400" b="1" dirty="0" err="1" smtClean="0">
                <a:solidFill>
                  <a:schemeClr val="tx2"/>
                </a:solidFill>
              </a:rPr>
              <a:t>tercatat</a:t>
            </a:r>
            <a:r>
              <a:rPr lang="en-US" sz="2400" b="1" dirty="0" smtClean="0">
                <a:solidFill>
                  <a:schemeClr val="tx2"/>
                </a:solidFill>
              </a:rPr>
              <a:t> </a:t>
            </a:r>
            <a:r>
              <a:rPr lang="en-US" sz="2400" b="1" dirty="0" err="1" smtClean="0">
                <a:solidFill>
                  <a:schemeClr val="tx2"/>
                </a:solidFill>
              </a:rPr>
              <a:t>sesuai</a:t>
            </a:r>
            <a:r>
              <a:rPr lang="en-US" sz="2400" b="1" dirty="0" smtClean="0">
                <a:solidFill>
                  <a:schemeClr val="tx2"/>
                </a:solidFill>
              </a:rPr>
              <a:t> </a:t>
            </a:r>
            <a:r>
              <a:rPr lang="en-US" sz="2400" b="1" dirty="0" err="1" smtClean="0">
                <a:solidFill>
                  <a:schemeClr val="tx2"/>
                </a:solidFill>
              </a:rPr>
              <a:t>metode</a:t>
            </a:r>
            <a:r>
              <a:rPr lang="en-US" sz="2400" b="1" dirty="0" smtClean="0">
                <a:solidFill>
                  <a:schemeClr val="tx2"/>
                </a:solidFill>
              </a:rPr>
              <a:t> </a:t>
            </a:r>
            <a:r>
              <a:rPr lang="en-US" sz="2400" b="1" dirty="0" err="1" smtClean="0">
                <a:solidFill>
                  <a:schemeClr val="tx2"/>
                </a:solidFill>
              </a:rPr>
              <a:t>ekuitas</a:t>
            </a:r>
            <a:r>
              <a:rPr lang="en-US" sz="2400" b="1" dirty="0" smtClean="0">
                <a:solidFill>
                  <a:schemeClr val="tx2"/>
                </a:solidFill>
              </a:rPr>
              <a:t> </a:t>
            </a:r>
            <a:r>
              <a:rPr lang="en-US" sz="2400" b="1" dirty="0" err="1" smtClean="0">
                <a:solidFill>
                  <a:schemeClr val="tx2"/>
                </a:solidFill>
              </a:rPr>
              <a:t>dianggap</a:t>
            </a:r>
            <a:r>
              <a:rPr lang="en-US" sz="2400" b="1" dirty="0" smtClean="0">
                <a:solidFill>
                  <a:schemeClr val="tx2"/>
                </a:solidFill>
              </a:rPr>
              <a:t> </a:t>
            </a:r>
            <a:r>
              <a:rPr lang="en-US" sz="2400" b="1" dirty="0" err="1" smtClean="0">
                <a:solidFill>
                  <a:schemeClr val="tx2"/>
                </a:solidFill>
              </a:rPr>
              <a:t>sebagai</a:t>
            </a:r>
            <a:r>
              <a:rPr lang="en-US" sz="2400" b="1" dirty="0" smtClean="0">
                <a:solidFill>
                  <a:schemeClr val="tx2"/>
                </a:solidFill>
              </a:rPr>
              <a:t> </a:t>
            </a:r>
            <a:r>
              <a:rPr lang="en-US" sz="2400" b="1" dirty="0" err="1" smtClean="0">
                <a:solidFill>
                  <a:schemeClr val="tx2"/>
                </a:solidFill>
              </a:rPr>
              <a:t>biaya</a:t>
            </a:r>
            <a:r>
              <a:rPr lang="en-US" sz="2400" b="1" dirty="0" smtClean="0">
                <a:solidFill>
                  <a:schemeClr val="tx2"/>
                </a:solidFill>
              </a:rPr>
              <a:t> </a:t>
            </a:r>
            <a:r>
              <a:rPr lang="en-US" sz="2400" b="1" dirty="0" err="1" smtClean="0">
                <a:solidFill>
                  <a:schemeClr val="tx2"/>
                </a:solidFill>
              </a:rPr>
              <a:t>perolehan</a:t>
            </a:r>
            <a:r>
              <a:rPr lang="en-US" sz="2400" dirty="0" smtClean="0"/>
              <a:t>. </a:t>
            </a:r>
          </a:p>
          <a:p>
            <a:pPr lvl="1">
              <a:spcBef>
                <a:spcPts val="0"/>
              </a:spcBef>
            </a:pPr>
            <a:r>
              <a:rPr lang="en-US" sz="2400" dirty="0" err="1" smtClean="0"/>
              <a:t>Misal</a:t>
            </a:r>
            <a:r>
              <a:rPr lang="en-US" sz="2400" dirty="0" smtClean="0"/>
              <a:t> </a:t>
            </a:r>
            <a:r>
              <a:rPr lang="en-US" sz="2400" dirty="0" err="1"/>
              <a:t>investasi</a:t>
            </a:r>
            <a:r>
              <a:rPr lang="en-US" sz="2400" dirty="0"/>
              <a:t> </a:t>
            </a:r>
            <a:r>
              <a:rPr lang="en-US" sz="2400" dirty="0" err="1"/>
              <a:t>pada</a:t>
            </a:r>
            <a:r>
              <a:rPr lang="en-US" sz="2400" dirty="0"/>
              <a:t> </a:t>
            </a:r>
            <a:r>
              <a:rPr lang="en-US" sz="2400" dirty="0" err="1"/>
              <a:t>ventura</a:t>
            </a:r>
            <a:r>
              <a:rPr lang="en-US" sz="2400" dirty="0"/>
              <a:t> </a:t>
            </a:r>
            <a:r>
              <a:rPr lang="en-US" sz="2400" dirty="0" err="1" smtClean="0"/>
              <a:t>bersama</a:t>
            </a:r>
            <a:r>
              <a:rPr lang="en-US" sz="2400" dirty="0"/>
              <a:t>.</a:t>
            </a:r>
            <a:endParaRPr lang="en-US" sz="2400" dirty="0" smtClean="0"/>
          </a:p>
          <a:p>
            <a:pPr>
              <a:spcBef>
                <a:spcPts val="0"/>
              </a:spcBef>
            </a:pPr>
            <a:r>
              <a:rPr lang="en-US" sz="2400" dirty="0" smtClean="0"/>
              <a:t>DK13 </a:t>
            </a:r>
            <a:r>
              <a:rPr lang="en-US" sz="2400" dirty="0" smtClean="0">
                <a:sym typeface="Wingdings"/>
              </a:rPr>
              <a:t> </a:t>
            </a:r>
            <a:r>
              <a:rPr lang="en-US" sz="2400" dirty="0" err="1" smtClean="0"/>
              <a:t>Entitas</a:t>
            </a:r>
            <a:r>
              <a:rPr lang="en-US" sz="2400" dirty="0" smtClean="0"/>
              <a:t> yang </a:t>
            </a:r>
            <a:r>
              <a:rPr lang="en-US" sz="2400" dirty="0" err="1" smtClean="0"/>
              <a:t>memenuhi</a:t>
            </a:r>
            <a:r>
              <a:rPr lang="en-US" sz="2400" dirty="0" smtClean="0"/>
              <a:t> </a:t>
            </a:r>
            <a:r>
              <a:rPr lang="en-US" sz="2400" dirty="0" err="1" smtClean="0"/>
              <a:t>ruang</a:t>
            </a:r>
            <a:r>
              <a:rPr lang="en-US" sz="2400" dirty="0" smtClean="0"/>
              <a:t> </a:t>
            </a:r>
            <a:r>
              <a:rPr lang="en-US" sz="2400" dirty="0" err="1" smtClean="0"/>
              <a:t>lingkup</a:t>
            </a:r>
            <a:r>
              <a:rPr lang="en-US" sz="2400" dirty="0" smtClean="0"/>
              <a:t> ED SAK EMKM </a:t>
            </a:r>
            <a:r>
              <a:rPr lang="en-US" sz="2400" dirty="0" err="1" smtClean="0"/>
              <a:t>ini</a:t>
            </a:r>
            <a:r>
              <a:rPr lang="en-US" sz="2400" dirty="0" smtClean="0"/>
              <a:t> </a:t>
            </a:r>
            <a:r>
              <a:rPr lang="en-US" sz="2400" dirty="0" err="1" smtClean="0"/>
              <a:t>dianjurkan</a:t>
            </a:r>
            <a:r>
              <a:rPr lang="en-US" sz="2400" dirty="0" smtClean="0"/>
              <a:t> </a:t>
            </a:r>
            <a:r>
              <a:rPr lang="en-US" sz="2400" dirty="0" err="1" smtClean="0"/>
              <a:t>untuk</a:t>
            </a:r>
            <a:r>
              <a:rPr lang="en-US" sz="2400" dirty="0" smtClean="0"/>
              <a:t> </a:t>
            </a:r>
            <a:r>
              <a:rPr lang="en-US" sz="2400" dirty="0" err="1" smtClean="0"/>
              <a:t>mempertimbangkan</a:t>
            </a:r>
            <a:r>
              <a:rPr lang="en-US" sz="2400" dirty="0" smtClean="0"/>
              <a:t> </a:t>
            </a:r>
            <a:r>
              <a:rPr lang="en-US" sz="2400" dirty="0" err="1" smtClean="0"/>
              <a:t>apakah</a:t>
            </a:r>
            <a:r>
              <a:rPr lang="en-US" sz="2400" dirty="0" smtClean="0"/>
              <a:t> ED SAK EMKM </a:t>
            </a:r>
            <a:r>
              <a:rPr lang="en-US" sz="2400" dirty="0" err="1" smtClean="0"/>
              <a:t>telah</a:t>
            </a:r>
            <a:r>
              <a:rPr lang="en-US" sz="2400" dirty="0" smtClean="0"/>
              <a:t> </a:t>
            </a:r>
            <a:r>
              <a:rPr lang="en-US" sz="2400" dirty="0" err="1" smtClean="0"/>
              <a:t>memenuhi</a:t>
            </a:r>
            <a:r>
              <a:rPr lang="en-US" sz="2400" dirty="0" smtClean="0"/>
              <a:t> </a:t>
            </a:r>
            <a:r>
              <a:rPr lang="en-US" sz="2400" dirty="0" err="1" smtClean="0"/>
              <a:t>kebutuhan</a:t>
            </a:r>
            <a:r>
              <a:rPr lang="en-US" sz="2400" dirty="0" smtClean="0"/>
              <a:t> </a:t>
            </a:r>
            <a:r>
              <a:rPr lang="en-US" sz="2400" dirty="0" err="1" smtClean="0"/>
              <a:t>pelaporan</a:t>
            </a:r>
            <a:r>
              <a:rPr lang="en-US" sz="2400" dirty="0" smtClean="0"/>
              <a:t> </a:t>
            </a:r>
            <a:r>
              <a:rPr lang="en-US" sz="2400" dirty="0" err="1" smtClean="0"/>
              <a:t>keuangan</a:t>
            </a:r>
            <a:r>
              <a:rPr lang="en-US" sz="2400" dirty="0" smtClean="0"/>
              <a:t> </a:t>
            </a:r>
            <a:r>
              <a:rPr lang="en-US" sz="2400" dirty="0" err="1" smtClean="0"/>
              <a:t>entitas</a:t>
            </a:r>
            <a:r>
              <a:rPr lang="en-US" sz="2400" dirty="0" smtClean="0"/>
              <a:t>. </a:t>
            </a:r>
            <a:r>
              <a:rPr lang="en-US" sz="2400" b="1" dirty="0" err="1" smtClean="0">
                <a:solidFill>
                  <a:schemeClr val="tx2">
                    <a:lumMod val="75000"/>
                  </a:schemeClr>
                </a:solidFill>
              </a:rPr>
              <a:t>Entitas</a:t>
            </a:r>
            <a:r>
              <a:rPr lang="en-US" sz="2400" b="1" dirty="0" smtClean="0">
                <a:solidFill>
                  <a:schemeClr val="tx2">
                    <a:lumMod val="75000"/>
                  </a:schemeClr>
                </a:solidFill>
              </a:rPr>
              <a:t> </a:t>
            </a:r>
            <a:r>
              <a:rPr lang="en-US" sz="2400" b="1" dirty="0" err="1" smtClean="0">
                <a:solidFill>
                  <a:schemeClr val="tx2">
                    <a:lumMod val="75000"/>
                  </a:schemeClr>
                </a:solidFill>
              </a:rPr>
              <a:t>dapat</a:t>
            </a:r>
            <a:r>
              <a:rPr lang="en-US" sz="2400" b="1" dirty="0" smtClean="0">
                <a:solidFill>
                  <a:schemeClr val="tx2">
                    <a:lumMod val="75000"/>
                  </a:schemeClr>
                </a:solidFill>
              </a:rPr>
              <a:t> </a:t>
            </a:r>
            <a:r>
              <a:rPr lang="en-US" sz="2400" b="1" dirty="0" err="1" smtClean="0">
                <a:solidFill>
                  <a:schemeClr val="tx2">
                    <a:lumMod val="75000"/>
                  </a:schemeClr>
                </a:solidFill>
              </a:rPr>
              <a:t>menerapkan</a:t>
            </a:r>
            <a:r>
              <a:rPr lang="en-US" sz="2400" b="1" dirty="0" smtClean="0">
                <a:solidFill>
                  <a:schemeClr val="tx2">
                    <a:lumMod val="75000"/>
                  </a:schemeClr>
                </a:solidFill>
              </a:rPr>
              <a:t> SAK lain </a:t>
            </a:r>
            <a:r>
              <a:rPr lang="en-US" sz="2400" b="1" dirty="0" err="1" smtClean="0">
                <a:solidFill>
                  <a:schemeClr val="tx2">
                    <a:lumMod val="75000"/>
                  </a:schemeClr>
                </a:solidFill>
              </a:rPr>
              <a:t>meski</a:t>
            </a:r>
            <a:r>
              <a:rPr lang="en-US" sz="2400" b="1" dirty="0" smtClean="0">
                <a:solidFill>
                  <a:schemeClr val="tx2">
                    <a:lumMod val="75000"/>
                  </a:schemeClr>
                </a:solidFill>
              </a:rPr>
              <a:t> </a:t>
            </a:r>
            <a:r>
              <a:rPr lang="en-US" sz="2400" b="1" dirty="0" err="1" smtClean="0">
                <a:solidFill>
                  <a:schemeClr val="tx2">
                    <a:lumMod val="75000"/>
                  </a:schemeClr>
                </a:solidFill>
              </a:rPr>
              <a:t>memenuhi</a:t>
            </a:r>
            <a:r>
              <a:rPr lang="en-US" sz="2400" b="1" dirty="0" smtClean="0">
                <a:solidFill>
                  <a:schemeClr val="tx2">
                    <a:lumMod val="75000"/>
                  </a:schemeClr>
                </a:solidFill>
              </a:rPr>
              <a:t> </a:t>
            </a:r>
            <a:r>
              <a:rPr lang="en-US" sz="2400" b="1" dirty="0" err="1" smtClean="0">
                <a:solidFill>
                  <a:schemeClr val="tx2">
                    <a:lumMod val="75000"/>
                  </a:schemeClr>
                </a:solidFill>
              </a:rPr>
              <a:t>persyaratan</a:t>
            </a:r>
            <a:r>
              <a:rPr lang="en-US" sz="2400" b="1" dirty="0" smtClean="0">
                <a:solidFill>
                  <a:schemeClr val="tx2">
                    <a:lumMod val="75000"/>
                  </a:schemeClr>
                </a:solidFill>
              </a:rPr>
              <a:t> </a:t>
            </a:r>
            <a:r>
              <a:rPr lang="en-US" sz="2400" b="1" dirty="0" err="1" smtClean="0">
                <a:solidFill>
                  <a:schemeClr val="tx2">
                    <a:lumMod val="75000"/>
                  </a:schemeClr>
                </a:solidFill>
              </a:rPr>
              <a:t>ruang</a:t>
            </a:r>
            <a:r>
              <a:rPr lang="en-US" sz="2400" b="1" dirty="0" smtClean="0">
                <a:solidFill>
                  <a:schemeClr val="tx2">
                    <a:lumMod val="75000"/>
                  </a:schemeClr>
                </a:solidFill>
              </a:rPr>
              <a:t> </a:t>
            </a:r>
            <a:r>
              <a:rPr lang="en-US" sz="2400" b="1" dirty="0" err="1" smtClean="0">
                <a:solidFill>
                  <a:schemeClr val="tx2">
                    <a:lumMod val="75000"/>
                  </a:schemeClr>
                </a:solidFill>
              </a:rPr>
              <a:t>lingkup</a:t>
            </a:r>
            <a:r>
              <a:rPr lang="en-US" sz="2400" b="1" dirty="0" smtClean="0">
                <a:solidFill>
                  <a:schemeClr val="tx2">
                    <a:lumMod val="75000"/>
                  </a:schemeClr>
                </a:solidFill>
              </a:rPr>
              <a:t> ED SAK EMKM </a:t>
            </a:r>
            <a:r>
              <a:rPr lang="en-US" sz="2400" b="1" dirty="0" err="1" smtClean="0">
                <a:solidFill>
                  <a:schemeClr val="tx2">
                    <a:lumMod val="75000"/>
                  </a:schemeClr>
                </a:solidFill>
              </a:rPr>
              <a:t>ini</a:t>
            </a:r>
            <a:r>
              <a:rPr lang="en-US" sz="2400" dirty="0" smtClean="0"/>
              <a:t>.</a:t>
            </a:r>
          </a:p>
        </p:txBody>
      </p:sp>
      <p:sp>
        <p:nvSpPr>
          <p:cNvPr id="3" name="Title 2"/>
          <p:cNvSpPr>
            <a:spLocks noGrp="1"/>
          </p:cNvSpPr>
          <p:nvPr>
            <p:ph type="title"/>
          </p:nvPr>
        </p:nvSpPr>
        <p:spPr>
          <a:xfrm>
            <a:off x="533400" y="960438"/>
            <a:ext cx="8229600" cy="792162"/>
          </a:xfrm>
        </p:spPr>
        <p:txBody>
          <a:bodyPr/>
          <a:lstStyle/>
          <a:p>
            <a:pPr algn="r"/>
            <a:r>
              <a:rPr lang="en-US" dirty="0" err="1" smtClean="0">
                <a:latin typeface="Cooper Black" charset="0"/>
                <a:ea typeface="Cooper Black" charset="0"/>
                <a:cs typeface="Cooper Black" charset="0"/>
              </a:rPr>
              <a:t>Pengecualian</a:t>
            </a:r>
            <a:r>
              <a:rPr lang="en-US" dirty="0" smtClean="0">
                <a:latin typeface="Cooper Black" charset="0"/>
                <a:ea typeface="Cooper Black" charset="0"/>
                <a:cs typeface="Cooper Black" charset="0"/>
              </a:rPr>
              <a:t> </a:t>
            </a:r>
            <a:r>
              <a:rPr lang="en-US" dirty="0" err="1" smtClean="0">
                <a:latin typeface="Cooper Black" charset="0"/>
                <a:ea typeface="Cooper Black" charset="0"/>
                <a:cs typeface="Cooper Black" charset="0"/>
              </a:rPr>
              <a:t>Transisi</a:t>
            </a:r>
            <a:endParaRPr lang="en-US" dirty="0">
              <a:latin typeface="Cooper Black" charset="0"/>
              <a:ea typeface="Cooper Black" charset="0"/>
              <a:cs typeface="Cooper Black" charset="0"/>
            </a:endParaRPr>
          </a:p>
        </p:txBody>
      </p:sp>
      <p:sp>
        <p:nvSpPr>
          <p:cNvPr id="4" name="Slide Number Placeholder 3"/>
          <p:cNvSpPr>
            <a:spLocks noGrp="1"/>
          </p:cNvSpPr>
          <p:nvPr>
            <p:ph type="sldNum" sz="quarter" idx="10"/>
          </p:nvPr>
        </p:nvSpPr>
        <p:spPr/>
        <p:txBody>
          <a:bodyPr/>
          <a:lstStyle/>
          <a:p>
            <a:pPr>
              <a:defRPr/>
            </a:pPr>
            <a:fld id="{0E5C9E0E-0EF2-4B31-B3CC-9630651E1B18}" type="slidenum">
              <a:rPr lang="en-US" smtClean="0">
                <a:solidFill>
                  <a:schemeClr val="tx1"/>
                </a:solidFill>
              </a:rPr>
              <a:pPr>
                <a:defRPr/>
              </a:pPr>
              <a:t>71</a:t>
            </a:fld>
            <a:endParaRPr lang="en-US" dirty="0">
              <a:solidFill>
                <a:schemeClr val="tx1"/>
              </a:solidFill>
            </a:endParaRPr>
          </a:p>
        </p:txBody>
      </p:sp>
    </p:spTree>
    <p:extLst>
      <p:ext uri="{BB962C8B-B14F-4D97-AF65-F5344CB8AC3E}">
        <p14:creationId xmlns:p14="http://schemas.microsoft.com/office/powerpoint/2010/main" val="1157541240"/>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pPr>
              <a:defRPr/>
            </a:pPr>
            <a:fld id="{F1DBDAD9-0030-4FD4-8470-D9ACEE0232DA}" type="slidenum">
              <a:rPr lang="en-US" smtClean="0">
                <a:solidFill>
                  <a:prstClr val="black"/>
                </a:solidFill>
              </a:rPr>
              <a:pPr>
                <a:defRPr/>
              </a:pPr>
              <a:t>72</a:t>
            </a:fld>
            <a:endParaRPr lang="en-US" dirty="0">
              <a:solidFill>
                <a:prstClr val="black"/>
              </a:solidFill>
            </a:endParaRPr>
          </a:p>
        </p:txBody>
      </p:sp>
      <p:sp>
        <p:nvSpPr>
          <p:cNvPr id="3" name="Title 3"/>
          <p:cNvSpPr txBox="1">
            <a:spLocks/>
          </p:cNvSpPr>
          <p:nvPr/>
        </p:nvSpPr>
        <p:spPr bwMode="auto">
          <a:xfrm>
            <a:off x="-152400" y="1265238"/>
            <a:ext cx="9601200" cy="792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fontAlgn="base">
              <a:spcBef>
                <a:spcPct val="0"/>
              </a:spcBef>
              <a:spcAft>
                <a:spcPct val="0"/>
              </a:spcAft>
              <a:defRPr sz="4400" kern="1200">
                <a:solidFill>
                  <a:schemeClr val="tx1"/>
                </a:solidFill>
                <a:latin typeface="Times New Roman" pitchFamily="18" charset="0"/>
                <a:ea typeface="+mj-ea"/>
                <a:cs typeface="Times New Roman" pitchFamily="18" charset="0"/>
              </a:defRPr>
            </a:lvl1pPr>
            <a:lvl2pPr algn="ctr" rtl="0" fontAlgn="base">
              <a:spcBef>
                <a:spcPct val="0"/>
              </a:spcBef>
              <a:spcAft>
                <a:spcPct val="0"/>
              </a:spcAft>
              <a:defRPr sz="4400">
                <a:solidFill>
                  <a:schemeClr val="tx1"/>
                </a:solidFill>
                <a:latin typeface="Calibri" panose="020F0502020204030204" pitchFamily="34" charset="0"/>
              </a:defRPr>
            </a:lvl2pPr>
            <a:lvl3pPr algn="ctr" rtl="0" fontAlgn="base">
              <a:spcBef>
                <a:spcPct val="0"/>
              </a:spcBef>
              <a:spcAft>
                <a:spcPct val="0"/>
              </a:spcAft>
              <a:defRPr sz="4400">
                <a:solidFill>
                  <a:schemeClr val="tx1"/>
                </a:solidFill>
                <a:latin typeface="Calibri" panose="020F0502020204030204" pitchFamily="34" charset="0"/>
              </a:defRPr>
            </a:lvl3pPr>
            <a:lvl4pPr algn="ctr" rtl="0" fontAlgn="base">
              <a:spcBef>
                <a:spcPct val="0"/>
              </a:spcBef>
              <a:spcAft>
                <a:spcPct val="0"/>
              </a:spcAft>
              <a:defRPr sz="4400">
                <a:solidFill>
                  <a:schemeClr val="tx1"/>
                </a:solidFill>
                <a:latin typeface="Calibri" panose="020F0502020204030204" pitchFamily="34" charset="0"/>
              </a:defRPr>
            </a:lvl4pPr>
            <a:lvl5pPr algn="ctr" rtl="0" fontAlgn="base">
              <a:spcBef>
                <a:spcPct val="0"/>
              </a:spcBef>
              <a:spcAft>
                <a:spcPct val="0"/>
              </a:spcAft>
              <a:defRPr sz="4400">
                <a:solidFill>
                  <a:schemeClr val="tx1"/>
                </a:solidFill>
                <a:latin typeface="Calibri" panose="020F0502020204030204" pitchFamily="34" charset="0"/>
              </a:defRPr>
            </a:lvl5pPr>
            <a:lvl6pPr marL="457200" algn="ctr" rtl="0" fontAlgn="base">
              <a:spcBef>
                <a:spcPct val="0"/>
              </a:spcBef>
              <a:spcAft>
                <a:spcPct val="0"/>
              </a:spcAft>
              <a:defRPr sz="4400">
                <a:solidFill>
                  <a:schemeClr val="tx1"/>
                </a:solidFill>
                <a:latin typeface="Calibri" panose="020F0502020204030204" pitchFamily="34" charset="0"/>
              </a:defRPr>
            </a:lvl6pPr>
            <a:lvl7pPr marL="914400" algn="ctr" rtl="0" fontAlgn="base">
              <a:spcBef>
                <a:spcPct val="0"/>
              </a:spcBef>
              <a:spcAft>
                <a:spcPct val="0"/>
              </a:spcAft>
              <a:defRPr sz="4400">
                <a:solidFill>
                  <a:schemeClr val="tx1"/>
                </a:solidFill>
                <a:latin typeface="Calibri" panose="020F0502020204030204" pitchFamily="34" charset="0"/>
              </a:defRPr>
            </a:lvl7pPr>
            <a:lvl8pPr marL="1371600" algn="ctr" rtl="0" fontAlgn="base">
              <a:spcBef>
                <a:spcPct val="0"/>
              </a:spcBef>
              <a:spcAft>
                <a:spcPct val="0"/>
              </a:spcAft>
              <a:defRPr sz="4400">
                <a:solidFill>
                  <a:schemeClr val="tx1"/>
                </a:solidFill>
                <a:latin typeface="Calibri" panose="020F0502020204030204" pitchFamily="34" charset="0"/>
              </a:defRPr>
            </a:lvl8pPr>
            <a:lvl9pPr marL="1828800" algn="ctr" rtl="0" fontAlgn="base">
              <a:spcBef>
                <a:spcPct val="0"/>
              </a:spcBef>
              <a:spcAft>
                <a:spcPct val="0"/>
              </a:spcAft>
              <a:defRPr sz="4400">
                <a:solidFill>
                  <a:schemeClr val="tx1"/>
                </a:solidFill>
                <a:latin typeface="Calibri" panose="020F0502020204030204" pitchFamily="34" charset="0"/>
              </a:defRPr>
            </a:lvl9pPr>
          </a:lstStyle>
          <a:p>
            <a:pPr defTabSz="914400" eaLnBrk="1" hangingPunct="1"/>
            <a:r>
              <a:rPr lang="en-US" sz="4200" b="1" dirty="0" smtClean="0">
                <a:latin typeface="Cooper Black" charset="0"/>
                <a:ea typeface="Cooper Black" charset="0"/>
                <a:cs typeface="Cooper Black" charset="0"/>
              </a:rPr>
              <a:t>PERMINTAAN TANGGAPAN (13)</a:t>
            </a:r>
            <a:endParaRPr lang="en-US" sz="4200" b="1" dirty="0">
              <a:latin typeface="Cooper Black" charset="0"/>
              <a:ea typeface="Cooper Black" charset="0"/>
              <a:cs typeface="Cooper Black" charset="0"/>
            </a:endParaRPr>
          </a:p>
        </p:txBody>
      </p:sp>
      <p:sp>
        <p:nvSpPr>
          <p:cNvPr id="4" name="Action Button: Custom 3">
            <a:hlinkClick r:id="" action="ppaction://noaction" highlightClick="1"/>
          </p:cNvPr>
          <p:cNvSpPr/>
          <p:nvPr/>
        </p:nvSpPr>
        <p:spPr>
          <a:xfrm>
            <a:off x="381000" y="2286000"/>
            <a:ext cx="8305800" cy="3429000"/>
          </a:xfrm>
          <a:prstGeom prst="actionButtonBlank">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b="1" i="1" dirty="0" err="1" smtClean="0">
                <a:solidFill>
                  <a:schemeClr val="tx1"/>
                </a:solidFill>
                <a:latin typeface="Times New Roman" charset="0"/>
                <a:ea typeface="Times New Roman" charset="0"/>
                <a:cs typeface="Times New Roman" charset="0"/>
              </a:rPr>
              <a:t>Apakah</a:t>
            </a:r>
            <a:r>
              <a:rPr lang="en-US" sz="3000" b="1" i="1" dirty="0" smtClean="0">
                <a:solidFill>
                  <a:schemeClr val="tx1"/>
                </a:solidFill>
                <a:latin typeface="Times New Roman" charset="0"/>
                <a:ea typeface="Times New Roman" charset="0"/>
                <a:cs typeface="Times New Roman" charset="0"/>
              </a:rPr>
              <a:t> </a:t>
            </a:r>
            <a:r>
              <a:rPr lang="en-US" sz="3000" b="1" i="1" dirty="0" err="1" smtClean="0">
                <a:solidFill>
                  <a:schemeClr val="tx1"/>
                </a:solidFill>
                <a:latin typeface="Times New Roman" charset="0"/>
                <a:ea typeface="Times New Roman" charset="0"/>
                <a:cs typeface="Times New Roman" charset="0"/>
              </a:rPr>
              <a:t>Anda</a:t>
            </a:r>
            <a:r>
              <a:rPr lang="en-US" sz="3000" b="1" i="1" dirty="0" smtClean="0">
                <a:solidFill>
                  <a:schemeClr val="tx1"/>
                </a:solidFill>
                <a:latin typeface="Times New Roman" charset="0"/>
                <a:ea typeface="Times New Roman" charset="0"/>
                <a:cs typeface="Times New Roman" charset="0"/>
              </a:rPr>
              <a:t> </a:t>
            </a:r>
            <a:r>
              <a:rPr lang="en-US" sz="3000" b="1" i="1" dirty="0" err="1" smtClean="0">
                <a:solidFill>
                  <a:schemeClr val="tx1"/>
                </a:solidFill>
                <a:latin typeface="Times New Roman" charset="0"/>
                <a:ea typeface="Times New Roman" charset="0"/>
                <a:cs typeface="Times New Roman" charset="0"/>
              </a:rPr>
              <a:t>setuju</a:t>
            </a:r>
            <a:r>
              <a:rPr lang="en-US" sz="3000" b="1" i="1" dirty="0" smtClean="0">
                <a:solidFill>
                  <a:schemeClr val="tx1"/>
                </a:solidFill>
                <a:latin typeface="Times New Roman" charset="0"/>
                <a:ea typeface="Times New Roman" charset="0"/>
                <a:cs typeface="Times New Roman" charset="0"/>
              </a:rPr>
              <a:t> </a:t>
            </a:r>
            <a:r>
              <a:rPr lang="en-US" sz="3000" b="1" i="1" dirty="0" err="1" smtClean="0">
                <a:solidFill>
                  <a:schemeClr val="tx1"/>
                </a:solidFill>
                <a:latin typeface="Times New Roman" charset="0"/>
                <a:ea typeface="Times New Roman" charset="0"/>
                <a:cs typeface="Times New Roman" charset="0"/>
              </a:rPr>
              <a:t>dengan</a:t>
            </a:r>
            <a:r>
              <a:rPr lang="en-US" sz="3000" b="1" i="1" dirty="0" smtClean="0">
                <a:solidFill>
                  <a:schemeClr val="tx1"/>
                </a:solidFill>
                <a:latin typeface="Times New Roman" charset="0"/>
                <a:ea typeface="Times New Roman" charset="0"/>
                <a:cs typeface="Times New Roman" charset="0"/>
              </a:rPr>
              <a:t> </a:t>
            </a:r>
            <a:r>
              <a:rPr lang="en-US" sz="3000" b="1" i="1" dirty="0" err="1" smtClean="0">
                <a:solidFill>
                  <a:schemeClr val="tx1"/>
                </a:solidFill>
                <a:latin typeface="Times New Roman" charset="0"/>
                <a:ea typeface="Times New Roman" charset="0"/>
                <a:cs typeface="Times New Roman" charset="0"/>
              </a:rPr>
              <a:t>pengaturan</a:t>
            </a:r>
            <a:r>
              <a:rPr lang="en-US" sz="3000" b="1" i="1" dirty="0" smtClean="0">
                <a:solidFill>
                  <a:schemeClr val="tx1"/>
                </a:solidFill>
                <a:latin typeface="Times New Roman" charset="0"/>
                <a:ea typeface="Times New Roman" charset="0"/>
                <a:cs typeface="Times New Roman" charset="0"/>
              </a:rPr>
              <a:t> yang </a:t>
            </a:r>
            <a:r>
              <a:rPr lang="en-US" sz="3000" b="1" i="1" dirty="0" err="1" smtClean="0">
                <a:solidFill>
                  <a:schemeClr val="tx1"/>
                </a:solidFill>
                <a:latin typeface="Times New Roman" charset="0"/>
                <a:ea typeface="Times New Roman" charset="0"/>
                <a:cs typeface="Times New Roman" charset="0"/>
              </a:rPr>
              <a:t>ada</a:t>
            </a:r>
            <a:r>
              <a:rPr lang="en-US" sz="3000" b="1" i="1" dirty="0" smtClean="0">
                <a:solidFill>
                  <a:schemeClr val="tx1"/>
                </a:solidFill>
                <a:latin typeface="Times New Roman" charset="0"/>
                <a:ea typeface="Times New Roman" charset="0"/>
                <a:cs typeface="Times New Roman" charset="0"/>
              </a:rPr>
              <a:t> </a:t>
            </a:r>
            <a:r>
              <a:rPr lang="en-US" sz="3000" b="1" i="1" dirty="0" err="1" smtClean="0">
                <a:solidFill>
                  <a:schemeClr val="tx1"/>
                </a:solidFill>
                <a:latin typeface="Times New Roman" charset="0"/>
                <a:ea typeface="Times New Roman" charset="0"/>
                <a:cs typeface="Times New Roman" charset="0"/>
              </a:rPr>
              <a:t>dalam</a:t>
            </a:r>
            <a:r>
              <a:rPr lang="en-US" sz="3000" b="1" i="1" dirty="0" smtClean="0">
                <a:solidFill>
                  <a:schemeClr val="tx1"/>
                </a:solidFill>
                <a:latin typeface="Times New Roman" charset="0"/>
                <a:ea typeface="Times New Roman" charset="0"/>
                <a:cs typeface="Times New Roman" charset="0"/>
              </a:rPr>
              <a:t> Bab 17 </a:t>
            </a:r>
            <a:r>
              <a:rPr lang="en-US" sz="3000" b="1" i="1" dirty="0" err="1" smtClean="0">
                <a:solidFill>
                  <a:schemeClr val="tx1"/>
                </a:solidFill>
                <a:latin typeface="Times New Roman" charset="0"/>
                <a:ea typeface="Times New Roman" charset="0"/>
                <a:cs typeface="Times New Roman" charset="0"/>
              </a:rPr>
              <a:t>tentang</a:t>
            </a:r>
            <a:r>
              <a:rPr lang="en-US" sz="3000" b="1" i="1" dirty="0" smtClean="0">
                <a:solidFill>
                  <a:schemeClr val="tx1"/>
                </a:solidFill>
                <a:latin typeface="Times New Roman" charset="0"/>
                <a:ea typeface="Times New Roman" charset="0"/>
                <a:cs typeface="Times New Roman" charset="0"/>
              </a:rPr>
              <a:t> </a:t>
            </a:r>
            <a:r>
              <a:rPr lang="en-US" sz="3000" b="1" dirty="0" err="1" smtClean="0">
                <a:solidFill>
                  <a:schemeClr val="tx1"/>
                </a:solidFill>
                <a:latin typeface="Times New Roman" charset="0"/>
                <a:ea typeface="Times New Roman" charset="0"/>
                <a:cs typeface="Times New Roman" charset="0"/>
              </a:rPr>
              <a:t>Ketentuan</a:t>
            </a:r>
            <a:r>
              <a:rPr lang="en-US" sz="3000" b="1" dirty="0" smtClean="0">
                <a:solidFill>
                  <a:schemeClr val="tx1"/>
                </a:solidFill>
                <a:latin typeface="Times New Roman" charset="0"/>
                <a:ea typeface="Times New Roman" charset="0"/>
                <a:cs typeface="Times New Roman" charset="0"/>
              </a:rPr>
              <a:t> </a:t>
            </a:r>
            <a:r>
              <a:rPr lang="en-US" sz="3000" b="1" dirty="0" err="1" smtClean="0">
                <a:solidFill>
                  <a:schemeClr val="tx1"/>
                </a:solidFill>
                <a:latin typeface="Times New Roman" charset="0"/>
                <a:ea typeface="Times New Roman" charset="0"/>
                <a:cs typeface="Times New Roman" charset="0"/>
              </a:rPr>
              <a:t>Transisi</a:t>
            </a:r>
            <a:r>
              <a:rPr lang="en-US" sz="3000" b="1" dirty="0" smtClean="0">
                <a:solidFill>
                  <a:schemeClr val="tx1"/>
                </a:solidFill>
                <a:latin typeface="Times New Roman" charset="0"/>
                <a:ea typeface="Times New Roman" charset="0"/>
                <a:cs typeface="Times New Roman" charset="0"/>
              </a:rPr>
              <a:t> </a:t>
            </a:r>
          </a:p>
          <a:p>
            <a:pPr algn="ctr"/>
            <a:r>
              <a:rPr lang="en-US" sz="3000" b="1" i="1" dirty="0" smtClean="0">
                <a:solidFill>
                  <a:schemeClr val="tx1"/>
                </a:solidFill>
                <a:latin typeface="Times New Roman" charset="0"/>
                <a:ea typeface="Times New Roman" charset="0"/>
                <a:cs typeface="Times New Roman" charset="0"/>
              </a:rPr>
              <a:t>yang </a:t>
            </a:r>
            <a:r>
              <a:rPr lang="en-US" sz="3000" b="1" i="1" dirty="0" err="1" smtClean="0">
                <a:solidFill>
                  <a:schemeClr val="tx1"/>
                </a:solidFill>
                <a:latin typeface="Times New Roman" charset="0"/>
                <a:ea typeface="Times New Roman" charset="0"/>
                <a:cs typeface="Times New Roman" charset="0"/>
              </a:rPr>
              <a:t>diatur</a:t>
            </a:r>
            <a:r>
              <a:rPr lang="en-US" sz="3000" b="1" i="1" dirty="0" smtClean="0">
                <a:solidFill>
                  <a:schemeClr val="tx1"/>
                </a:solidFill>
                <a:latin typeface="Times New Roman" charset="0"/>
                <a:ea typeface="Times New Roman" charset="0"/>
                <a:cs typeface="Times New Roman" charset="0"/>
              </a:rPr>
              <a:t> </a:t>
            </a:r>
            <a:r>
              <a:rPr lang="en-US" sz="3000" b="1" i="1" dirty="0" err="1" smtClean="0">
                <a:solidFill>
                  <a:schemeClr val="tx1"/>
                </a:solidFill>
                <a:latin typeface="Times New Roman" charset="0"/>
                <a:ea typeface="Times New Roman" charset="0"/>
                <a:cs typeface="Times New Roman" charset="0"/>
              </a:rPr>
              <a:t>dalam</a:t>
            </a:r>
            <a:r>
              <a:rPr lang="en-US" sz="3000" b="1" i="1" dirty="0" smtClean="0">
                <a:solidFill>
                  <a:schemeClr val="tx1"/>
                </a:solidFill>
                <a:latin typeface="Times New Roman" charset="0"/>
                <a:ea typeface="Times New Roman" charset="0"/>
                <a:cs typeface="Times New Roman" charset="0"/>
              </a:rPr>
              <a:t> ED SAK EMKM </a:t>
            </a:r>
            <a:r>
              <a:rPr lang="en-US" sz="3000" b="1" i="1" dirty="0" err="1" smtClean="0">
                <a:solidFill>
                  <a:schemeClr val="tx1"/>
                </a:solidFill>
                <a:latin typeface="Times New Roman" charset="0"/>
                <a:ea typeface="Times New Roman" charset="0"/>
                <a:cs typeface="Times New Roman" charset="0"/>
              </a:rPr>
              <a:t>ini</a:t>
            </a:r>
            <a:r>
              <a:rPr lang="en-US" sz="3000" b="1" i="1" dirty="0" smtClean="0">
                <a:solidFill>
                  <a:schemeClr val="tx1"/>
                </a:solidFill>
                <a:latin typeface="Times New Roman" charset="0"/>
                <a:ea typeface="Times New Roman" charset="0"/>
                <a:cs typeface="Times New Roman" charset="0"/>
              </a:rPr>
              <a:t>?</a:t>
            </a:r>
          </a:p>
          <a:p>
            <a:pPr algn="ctr"/>
            <a:r>
              <a:rPr lang="en-US" sz="3000" b="1" i="1" dirty="0" err="1" smtClean="0">
                <a:solidFill>
                  <a:schemeClr val="tx1"/>
                </a:solidFill>
                <a:latin typeface="Times New Roman" charset="0"/>
                <a:ea typeface="Times New Roman" charset="0"/>
                <a:cs typeface="Times New Roman" charset="0"/>
              </a:rPr>
              <a:t>Jika</a:t>
            </a:r>
            <a:r>
              <a:rPr lang="en-US" sz="3000" b="1" i="1" dirty="0" smtClean="0">
                <a:solidFill>
                  <a:schemeClr val="tx1"/>
                </a:solidFill>
                <a:latin typeface="Times New Roman" charset="0"/>
                <a:ea typeface="Times New Roman" charset="0"/>
                <a:cs typeface="Times New Roman" charset="0"/>
              </a:rPr>
              <a:t> </a:t>
            </a:r>
            <a:r>
              <a:rPr lang="en-US" sz="3000" b="1" i="1" dirty="0" err="1" smtClean="0">
                <a:solidFill>
                  <a:schemeClr val="tx1"/>
                </a:solidFill>
                <a:latin typeface="Times New Roman" charset="0"/>
                <a:ea typeface="Times New Roman" charset="0"/>
                <a:cs typeface="Times New Roman" charset="0"/>
              </a:rPr>
              <a:t>tidak</a:t>
            </a:r>
            <a:r>
              <a:rPr lang="en-US" sz="3000" b="1" i="1" dirty="0" smtClean="0">
                <a:solidFill>
                  <a:schemeClr val="tx1"/>
                </a:solidFill>
                <a:latin typeface="Times New Roman" charset="0"/>
                <a:ea typeface="Times New Roman" charset="0"/>
                <a:cs typeface="Times New Roman" charset="0"/>
              </a:rPr>
              <a:t>, </a:t>
            </a:r>
            <a:r>
              <a:rPr lang="en-US" sz="3000" b="1" i="1" dirty="0" err="1" smtClean="0">
                <a:solidFill>
                  <a:schemeClr val="tx1"/>
                </a:solidFill>
                <a:latin typeface="Times New Roman" charset="0"/>
                <a:ea typeface="Times New Roman" charset="0"/>
                <a:cs typeface="Times New Roman" charset="0"/>
              </a:rPr>
              <a:t>apa</a:t>
            </a:r>
            <a:r>
              <a:rPr lang="en-US" sz="3000" b="1" i="1" dirty="0" smtClean="0">
                <a:solidFill>
                  <a:schemeClr val="tx1"/>
                </a:solidFill>
                <a:latin typeface="Times New Roman" charset="0"/>
                <a:ea typeface="Times New Roman" charset="0"/>
                <a:cs typeface="Times New Roman" charset="0"/>
              </a:rPr>
              <a:t> </a:t>
            </a:r>
            <a:r>
              <a:rPr lang="en-US" sz="3000" b="1" i="1" dirty="0" err="1" smtClean="0">
                <a:solidFill>
                  <a:schemeClr val="tx1"/>
                </a:solidFill>
                <a:latin typeface="Times New Roman" charset="0"/>
                <a:ea typeface="Times New Roman" charset="0"/>
                <a:cs typeface="Times New Roman" charset="0"/>
              </a:rPr>
              <a:t>alasan</a:t>
            </a:r>
            <a:r>
              <a:rPr lang="en-US" sz="3000" b="1" i="1" dirty="0" smtClean="0">
                <a:solidFill>
                  <a:schemeClr val="tx1"/>
                </a:solidFill>
                <a:latin typeface="Times New Roman" charset="0"/>
                <a:ea typeface="Times New Roman" charset="0"/>
                <a:cs typeface="Times New Roman" charset="0"/>
              </a:rPr>
              <a:t> </a:t>
            </a:r>
            <a:r>
              <a:rPr lang="en-US" sz="3000" b="1" i="1" dirty="0" err="1" smtClean="0">
                <a:solidFill>
                  <a:schemeClr val="tx1"/>
                </a:solidFill>
                <a:latin typeface="Times New Roman" charset="0"/>
                <a:ea typeface="Times New Roman" charset="0"/>
                <a:cs typeface="Times New Roman" charset="0"/>
              </a:rPr>
              <a:t>Anda</a:t>
            </a:r>
            <a:r>
              <a:rPr lang="en-US" sz="3000" b="1" i="1" dirty="0" smtClean="0">
                <a:solidFill>
                  <a:schemeClr val="tx1"/>
                </a:solidFill>
                <a:latin typeface="Times New Roman" charset="0"/>
                <a:ea typeface="Times New Roman" charset="0"/>
                <a:cs typeface="Times New Roman" charset="0"/>
              </a:rPr>
              <a:t>?</a:t>
            </a:r>
            <a:endParaRPr lang="en-US" sz="3000" b="1" i="1" dirty="0">
              <a:solidFill>
                <a:schemeClr val="tx1"/>
              </a:solidFill>
              <a:latin typeface="Times New Roman" charset="0"/>
              <a:ea typeface="Times New Roman" charset="0"/>
              <a:cs typeface="Times New Roman" charset="0"/>
            </a:endParaRPr>
          </a:p>
        </p:txBody>
      </p:sp>
    </p:spTree>
    <p:extLst>
      <p:ext uri="{BB962C8B-B14F-4D97-AF65-F5344CB8AC3E}">
        <p14:creationId xmlns:p14="http://schemas.microsoft.com/office/powerpoint/2010/main" val="862973051"/>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txBox="1">
            <a:spLocks/>
          </p:cNvSpPr>
          <p:nvPr/>
        </p:nvSpPr>
        <p:spPr>
          <a:xfrm>
            <a:off x="76200" y="2185903"/>
            <a:ext cx="9067800" cy="4291097"/>
          </a:xfrm>
          <a:prstGeom prst="rect">
            <a:avLst/>
          </a:prstGeom>
        </p:spPr>
        <p:txBody>
          <a:bodyPr/>
          <a:lstStyle>
            <a:lvl1pPr marL="342900" indent="-342900" algn="l" rtl="0" fontAlgn="base">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defTabSz="914400" eaLnBrk="1" hangingPunct="1">
              <a:buFont typeface="Arial" panose="020B0604020202020204" pitchFamily="34" charset="0"/>
              <a:buNone/>
            </a:pPr>
            <a:r>
              <a:rPr lang="en-US" sz="4800" dirty="0" smtClean="0">
                <a:solidFill>
                  <a:schemeClr val="tx2">
                    <a:lumMod val="75000"/>
                  </a:schemeClr>
                </a:solidFill>
                <a:latin typeface="Cooper Black" charset="0"/>
                <a:ea typeface="Cooper Black" charset="0"/>
                <a:cs typeface="Cooper Black" charset="0"/>
              </a:rPr>
              <a:t>BAB 18</a:t>
            </a:r>
          </a:p>
          <a:p>
            <a:pPr marL="0" indent="0" algn="ctr" defTabSz="914400" eaLnBrk="1" hangingPunct="1">
              <a:buFont typeface="Arial" panose="020B0604020202020204" pitchFamily="34" charset="0"/>
              <a:buNone/>
            </a:pPr>
            <a:r>
              <a:rPr lang="en-US" sz="4800" dirty="0" smtClean="0">
                <a:solidFill>
                  <a:schemeClr val="tx2">
                    <a:lumMod val="75000"/>
                  </a:schemeClr>
                </a:solidFill>
                <a:latin typeface="Cooper Black" charset="0"/>
                <a:ea typeface="Cooper Black" charset="0"/>
                <a:cs typeface="Cooper Black" charset="0"/>
              </a:rPr>
              <a:t>TANGGAL EFEKTIF</a:t>
            </a:r>
            <a:endParaRPr lang="en-US" sz="4800" dirty="0">
              <a:solidFill>
                <a:schemeClr val="tx2">
                  <a:lumMod val="75000"/>
                </a:schemeClr>
              </a:solidFill>
              <a:latin typeface="Cooper Black" charset="0"/>
              <a:ea typeface="Cooper Black" charset="0"/>
              <a:cs typeface="Cooper Black" charset="0"/>
            </a:endParaRPr>
          </a:p>
        </p:txBody>
      </p:sp>
    </p:spTree>
    <p:extLst>
      <p:ext uri="{BB962C8B-B14F-4D97-AF65-F5344CB8AC3E}">
        <p14:creationId xmlns:p14="http://schemas.microsoft.com/office/powerpoint/2010/main" val="1166279520"/>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76200" y="2262103"/>
            <a:ext cx="8229600" cy="4291097"/>
          </a:xfrm>
        </p:spPr>
        <p:txBody>
          <a:bodyPr/>
          <a:lstStyle/>
          <a:p>
            <a:r>
              <a:rPr lang="en-US" dirty="0" err="1" smtClean="0"/>
              <a:t>Usul</a:t>
            </a:r>
            <a:r>
              <a:rPr lang="en-US" dirty="0" smtClean="0"/>
              <a:t> </a:t>
            </a:r>
            <a:r>
              <a:rPr lang="en-US" dirty="0" err="1" smtClean="0"/>
              <a:t>dalam</a:t>
            </a:r>
            <a:r>
              <a:rPr lang="en-US" dirty="0" smtClean="0"/>
              <a:t> ED SAK EMKM </a:t>
            </a:r>
            <a:r>
              <a:rPr lang="en-US" dirty="0" smtClean="0">
                <a:sym typeface="Wingdings"/>
              </a:rPr>
              <a:t> </a:t>
            </a:r>
            <a:r>
              <a:rPr lang="en-US" b="1" dirty="0" smtClean="0">
                <a:solidFill>
                  <a:schemeClr val="tx2">
                    <a:lumMod val="75000"/>
                  </a:schemeClr>
                </a:solidFill>
                <a:sym typeface="Wingdings"/>
              </a:rPr>
              <a:t>1 Jan 2018</a:t>
            </a:r>
          </a:p>
          <a:p>
            <a:r>
              <a:rPr lang="en-US" dirty="0" err="1" smtClean="0">
                <a:sym typeface="Wingdings"/>
              </a:rPr>
              <a:t>Penerapan</a:t>
            </a:r>
            <a:r>
              <a:rPr lang="en-US" dirty="0" smtClean="0">
                <a:sym typeface="Wingdings"/>
              </a:rPr>
              <a:t> </a:t>
            </a:r>
            <a:r>
              <a:rPr lang="en-US" dirty="0" err="1" smtClean="0">
                <a:sym typeface="Wingdings"/>
              </a:rPr>
              <a:t>dini</a:t>
            </a:r>
            <a:r>
              <a:rPr lang="en-US" dirty="0" smtClean="0">
                <a:sym typeface="Wingdings"/>
              </a:rPr>
              <a:t> </a:t>
            </a:r>
            <a:r>
              <a:rPr lang="en-US" dirty="0" err="1" smtClean="0">
                <a:sym typeface="Wingdings"/>
              </a:rPr>
              <a:t>dianjurkan</a:t>
            </a:r>
            <a:r>
              <a:rPr lang="en-US" dirty="0" smtClean="0">
                <a:sym typeface="Wingdings"/>
              </a:rPr>
              <a:t>.</a:t>
            </a:r>
            <a:endParaRPr lang="en-US" dirty="0"/>
          </a:p>
        </p:txBody>
      </p:sp>
      <p:sp>
        <p:nvSpPr>
          <p:cNvPr id="3" name="Title 2"/>
          <p:cNvSpPr>
            <a:spLocks noGrp="1"/>
          </p:cNvSpPr>
          <p:nvPr>
            <p:ph type="title"/>
          </p:nvPr>
        </p:nvSpPr>
        <p:spPr>
          <a:xfrm>
            <a:off x="0" y="1341438"/>
            <a:ext cx="8229600" cy="792162"/>
          </a:xfrm>
        </p:spPr>
        <p:txBody>
          <a:bodyPr/>
          <a:lstStyle/>
          <a:p>
            <a:pPr algn="l"/>
            <a:r>
              <a:rPr lang="en-US" dirty="0" err="1" smtClean="0">
                <a:latin typeface="Cooper Black" charset="0"/>
                <a:ea typeface="Cooper Black" charset="0"/>
                <a:cs typeface="Cooper Black" charset="0"/>
              </a:rPr>
              <a:t>Tanggal</a:t>
            </a:r>
            <a:r>
              <a:rPr lang="en-US" dirty="0" smtClean="0">
                <a:latin typeface="Cooper Black" charset="0"/>
                <a:ea typeface="Cooper Black" charset="0"/>
                <a:cs typeface="Cooper Black" charset="0"/>
              </a:rPr>
              <a:t> </a:t>
            </a:r>
            <a:r>
              <a:rPr lang="en-US" dirty="0" err="1" smtClean="0">
                <a:latin typeface="Cooper Black" charset="0"/>
                <a:ea typeface="Cooper Black" charset="0"/>
                <a:cs typeface="Cooper Black" charset="0"/>
              </a:rPr>
              <a:t>Efektif</a:t>
            </a:r>
            <a:endParaRPr lang="en-US" dirty="0">
              <a:latin typeface="Cooper Black" charset="0"/>
              <a:ea typeface="Cooper Black" charset="0"/>
              <a:cs typeface="Cooper Black" charset="0"/>
            </a:endParaRPr>
          </a:p>
        </p:txBody>
      </p:sp>
      <p:sp>
        <p:nvSpPr>
          <p:cNvPr id="4" name="Slide Number Placeholder 3"/>
          <p:cNvSpPr>
            <a:spLocks noGrp="1"/>
          </p:cNvSpPr>
          <p:nvPr>
            <p:ph type="sldNum" sz="quarter" idx="10"/>
          </p:nvPr>
        </p:nvSpPr>
        <p:spPr/>
        <p:txBody>
          <a:bodyPr/>
          <a:lstStyle/>
          <a:p>
            <a:pPr>
              <a:defRPr/>
            </a:pPr>
            <a:fld id="{0E5C9E0E-0EF2-4B31-B3CC-9630651E1B18}" type="slidenum">
              <a:rPr lang="en-US" smtClean="0">
                <a:solidFill>
                  <a:schemeClr val="tx1"/>
                </a:solidFill>
              </a:rPr>
              <a:pPr>
                <a:defRPr/>
              </a:pPr>
              <a:t>74</a:t>
            </a:fld>
            <a:endParaRPr lang="en-US" dirty="0">
              <a:solidFill>
                <a:schemeClr val="tx1"/>
              </a:solidFill>
            </a:endParaRPr>
          </a:p>
        </p:txBody>
      </p:sp>
    </p:spTree>
    <p:extLst>
      <p:ext uri="{BB962C8B-B14F-4D97-AF65-F5344CB8AC3E}">
        <p14:creationId xmlns:p14="http://schemas.microsoft.com/office/powerpoint/2010/main" val="347604929"/>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pPr>
              <a:defRPr/>
            </a:pPr>
            <a:fld id="{F1DBDAD9-0030-4FD4-8470-D9ACEE0232DA}" type="slidenum">
              <a:rPr lang="en-US" smtClean="0">
                <a:solidFill>
                  <a:prstClr val="black"/>
                </a:solidFill>
              </a:rPr>
              <a:pPr>
                <a:defRPr/>
              </a:pPr>
              <a:t>75</a:t>
            </a:fld>
            <a:endParaRPr lang="en-US" dirty="0">
              <a:solidFill>
                <a:prstClr val="black"/>
              </a:solidFill>
            </a:endParaRPr>
          </a:p>
        </p:txBody>
      </p:sp>
      <p:sp>
        <p:nvSpPr>
          <p:cNvPr id="3" name="Title 3"/>
          <p:cNvSpPr txBox="1">
            <a:spLocks/>
          </p:cNvSpPr>
          <p:nvPr/>
        </p:nvSpPr>
        <p:spPr bwMode="auto">
          <a:xfrm>
            <a:off x="-152400" y="1265238"/>
            <a:ext cx="9601200" cy="792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fontAlgn="base">
              <a:spcBef>
                <a:spcPct val="0"/>
              </a:spcBef>
              <a:spcAft>
                <a:spcPct val="0"/>
              </a:spcAft>
              <a:defRPr sz="4400" kern="1200">
                <a:solidFill>
                  <a:schemeClr val="tx1"/>
                </a:solidFill>
                <a:latin typeface="Times New Roman" pitchFamily="18" charset="0"/>
                <a:ea typeface="+mj-ea"/>
                <a:cs typeface="Times New Roman" pitchFamily="18" charset="0"/>
              </a:defRPr>
            </a:lvl1pPr>
            <a:lvl2pPr algn="ctr" rtl="0" fontAlgn="base">
              <a:spcBef>
                <a:spcPct val="0"/>
              </a:spcBef>
              <a:spcAft>
                <a:spcPct val="0"/>
              </a:spcAft>
              <a:defRPr sz="4400">
                <a:solidFill>
                  <a:schemeClr val="tx1"/>
                </a:solidFill>
                <a:latin typeface="Calibri" panose="020F0502020204030204" pitchFamily="34" charset="0"/>
              </a:defRPr>
            </a:lvl2pPr>
            <a:lvl3pPr algn="ctr" rtl="0" fontAlgn="base">
              <a:spcBef>
                <a:spcPct val="0"/>
              </a:spcBef>
              <a:spcAft>
                <a:spcPct val="0"/>
              </a:spcAft>
              <a:defRPr sz="4400">
                <a:solidFill>
                  <a:schemeClr val="tx1"/>
                </a:solidFill>
                <a:latin typeface="Calibri" panose="020F0502020204030204" pitchFamily="34" charset="0"/>
              </a:defRPr>
            </a:lvl3pPr>
            <a:lvl4pPr algn="ctr" rtl="0" fontAlgn="base">
              <a:spcBef>
                <a:spcPct val="0"/>
              </a:spcBef>
              <a:spcAft>
                <a:spcPct val="0"/>
              </a:spcAft>
              <a:defRPr sz="4400">
                <a:solidFill>
                  <a:schemeClr val="tx1"/>
                </a:solidFill>
                <a:latin typeface="Calibri" panose="020F0502020204030204" pitchFamily="34" charset="0"/>
              </a:defRPr>
            </a:lvl4pPr>
            <a:lvl5pPr algn="ctr" rtl="0" fontAlgn="base">
              <a:spcBef>
                <a:spcPct val="0"/>
              </a:spcBef>
              <a:spcAft>
                <a:spcPct val="0"/>
              </a:spcAft>
              <a:defRPr sz="4400">
                <a:solidFill>
                  <a:schemeClr val="tx1"/>
                </a:solidFill>
                <a:latin typeface="Calibri" panose="020F0502020204030204" pitchFamily="34" charset="0"/>
              </a:defRPr>
            </a:lvl5pPr>
            <a:lvl6pPr marL="457200" algn="ctr" rtl="0" fontAlgn="base">
              <a:spcBef>
                <a:spcPct val="0"/>
              </a:spcBef>
              <a:spcAft>
                <a:spcPct val="0"/>
              </a:spcAft>
              <a:defRPr sz="4400">
                <a:solidFill>
                  <a:schemeClr val="tx1"/>
                </a:solidFill>
                <a:latin typeface="Calibri" panose="020F0502020204030204" pitchFamily="34" charset="0"/>
              </a:defRPr>
            </a:lvl6pPr>
            <a:lvl7pPr marL="914400" algn="ctr" rtl="0" fontAlgn="base">
              <a:spcBef>
                <a:spcPct val="0"/>
              </a:spcBef>
              <a:spcAft>
                <a:spcPct val="0"/>
              </a:spcAft>
              <a:defRPr sz="4400">
                <a:solidFill>
                  <a:schemeClr val="tx1"/>
                </a:solidFill>
                <a:latin typeface="Calibri" panose="020F0502020204030204" pitchFamily="34" charset="0"/>
              </a:defRPr>
            </a:lvl7pPr>
            <a:lvl8pPr marL="1371600" algn="ctr" rtl="0" fontAlgn="base">
              <a:spcBef>
                <a:spcPct val="0"/>
              </a:spcBef>
              <a:spcAft>
                <a:spcPct val="0"/>
              </a:spcAft>
              <a:defRPr sz="4400">
                <a:solidFill>
                  <a:schemeClr val="tx1"/>
                </a:solidFill>
                <a:latin typeface="Calibri" panose="020F0502020204030204" pitchFamily="34" charset="0"/>
              </a:defRPr>
            </a:lvl8pPr>
            <a:lvl9pPr marL="1828800" algn="ctr" rtl="0" fontAlgn="base">
              <a:spcBef>
                <a:spcPct val="0"/>
              </a:spcBef>
              <a:spcAft>
                <a:spcPct val="0"/>
              </a:spcAft>
              <a:defRPr sz="4400">
                <a:solidFill>
                  <a:schemeClr val="tx1"/>
                </a:solidFill>
                <a:latin typeface="Calibri" panose="020F0502020204030204" pitchFamily="34" charset="0"/>
              </a:defRPr>
            </a:lvl9pPr>
          </a:lstStyle>
          <a:p>
            <a:pPr defTabSz="914400" eaLnBrk="1" hangingPunct="1"/>
            <a:r>
              <a:rPr lang="en-US" sz="4200" b="1" dirty="0" smtClean="0">
                <a:latin typeface="Cooper Black" charset="0"/>
                <a:ea typeface="Cooper Black" charset="0"/>
                <a:cs typeface="Cooper Black" charset="0"/>
              </a:rPr>
              <a:t>PERMINTAAN TANGGAPAN (14)</a:t>
            </a:r>
            <a:endParaRPr lang="en-US" sz="4200" b="1" dirty="0">
              <a:latin typeface="Cooper Black" charset="0"/>
              <a:ea typeface="Cooper Black" charset="0"/>
              <a:cs typeface="Cooper Black" charset="0"/>
            </a:endParaRPr>
          </a:p>
        </p:txBody>
      </p:sp>
      <p:sp>
        <p:nvSpPr>
          <p:cNvPr id="4" name="Action Button: Custom 3">
            <a:hlinkClick r:id="" action="ppaction://noaction" highlightClick="1"/>
          </p:cNvPr>
          <p:cNvSpPr/>
          <p:nvPr/>
        </p:nvSpPr>
        <p:spPr>
          <a:xfrm>
            <a:off x="381000" y="2286000"/>
            <a:ext cx="8305800" cy="3429000"/>
          </a:xfrm>
          <a:prstGeom prst="actionButtonBlank">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b="1" i="1" dirty="0" err="1" smtClean="0">
                <a:solidFill>
                  <a:schemeClr val="tx1"/>
                </a:solidFill>
                <a:latin typeface="Times New Roman" charset="0"/>
                <a:ea typeface="Times New Roman" charset="0"/>
                <a:cs typeface="Times New Roman" charset="0"/>
              </a:rPr>
              <a:t>Apakah</a:t>
            </a:r>
            <a:r>
              <a:rPr lang="en-US" sz="3000" b="1" i="1" dirty="0" smtClean="0">
                <a:solidFill>
                  <a:schemeClr val="tx1"/>
                </a:solidFill>
                <a:latin typeface="Times New Roman" charset="0"/>
                <a:ea typeface="Times New Roman" charset="0"/>
                <a:cs typeface="Times New Roman" charset="0"/>
              </a:rPr>
              <a:t> </a:t>
            </a:r>
            <a:r>
              <a:rPr lang="en-US" sz="3000" b="1" i="1" dirty="0" err="1" smtClean="0">
                <a:solidFill>
                  <a:schemeClr val="tx1"/>
                </a:solidFill>
                <a:latin typeface="Times New Roman" charset="0"/>
                <a:ea typeface="Times New Roman" charset="0"/>
                <a:cs typeface="Times New Roman" charset="0"/>
              </a:rPr>
              <a:t>Anda</a:t>
            </a:r>
            <a:r>
              <a:rPr lang="en-US" sz="3000" b="1" i="1" dirty="0" smtClean="0">
                <a:solidFill>
                  <a:schemeClr val="tx1"/>
                </a:solidFill>
                <a:latin typeface="Times New Roman" charset="0"/>
                <a:ea typeface="Times New Roman" charset="0"/>
                <a:cs typeface="Times New Roman" charset="0"/>
              </a:rPr>
              <a:t> </a:t>
            </a:r>
            <a:r>
              <a:rPr lang="en-US" sz="3000" b="1" i="1" dirty="0" err="1" smtClean="0">
                <a:solidFill>
                  <a:schemeClr val="tx1"/>
                </a:solidFill>
                <a:latin typeface="Times New Roman" charset="0"/>
                <a:ea typeface="Times New Roman" charset="0"/>
                <a:cs typeface="Times New Roman" charset="0"/>
              </a:rPr>
              <a:t>setuju</a:t>
            </a:r>
            <a:r>
              <a:rPr lang="en-US" sz="3000" b="1" i="1" dirty="0" smtClean="0">
                <a:solidFill>
                  <a:schemeClr val="tx1"/>
                </a:solidFill>
                <a:latin typeface="Times New Roman" charset="0"/>
                <a:ea typeface="Times New Roman" charset="0"/>
                <a:cs typeface="Times New Roman" charset="0"/>
              </a:rPr>
              <a:t> </a:t>
            </a:r>
            <a:r>
              <a:rPr lang="en-US" sz="3000" b="1" i="1" dirty="0" err="1" smtClean="0">
                <a:solidFill>
                  <a:schemeClr val="tx1"/>
                </a:solidFill>
                <a:latin typeface="Times New Roman" charset="0"/>
                <a:ea typeface="Times New Roman" charset="0"/>
                <a:cs typeface="Times New Roman" charset="0"/>
              </a:rPr>
              <a:t>dengan</a:t>
            </a:r>
            <a:r>
              <a:rPr lang="en-US" sz="3000" b="1" i="1" dirty="0" smtClean="0">
                <a:solidFill>
                  <a:schemeClr val="tx1"/>
                </a:solidFill>
                <a:latin typeface="Times New Roman" charset="0"/>
                <a:ea typeface="Times New Roman" charset="0"/>
                <a:cs typeface="Times New Roman" charset="0"/>
              </a:rPr>
              <a:t> </a:t>
            </a:r>
            <a:r>
              <a:rPr lang="en-US" sz="3000" b="1" i="1" dirty="0" err="1" smtClean="0">
                <a:solidFill>
                  <a:schemeClr val="tx1"/>
                </a:solidFill>
                <a:latin typeface="Times New Roman" charset="0"/>
                <a:ea typeface="Times New Roman" charset="0"/>
                <a:cs typeface="Times New Roman" charset="0"/>
              </a:rPr>
              <a:t>pengaturan</a:t>
            </a:r>
            <a:r>
              <a:rPr lang="en-US" sz="3000" b="1" i="1" dirty="0" smtClean="0">
                <a:solidFill>
                  <a:schemeClr val="tx1"/>
                </a:solidFill>
                <a:latin typeface="Times New Roman" charset="0"/>
                <a:ea typeface="Times New Roman" charset="0"/>
                <a:cs typeface="Times New Roman" charset="0"/>
              </a:rPr>
              <a:t> yang </a:t>
            </a:r>
            <a:r>
              <a:rPr lang="en-US" sz="3000" b="1" i="1" dirty="0" err="1" smtClean="0">
                <a:solidFill>
                  <a:schemeClr val="tx1"/>
                </a:solidFill>
                <a:latin typeface="Times New Roman" charset="0"/>
                <a:ea typeface="Times New Roman" charset="0"/>
                <a:cs typeface="Times New Roman" charset="0"/>
              </a:rPr>
              <a:t>ada</a:t>
            </a:r>
            <a:r>
              <a:rPr lang="en-US" sz="3000" b="1" i="1" dirty="0" smtClean="0">
                <a:solidFill>
                  <a:schemeClr val="tx1"/>
                </a:solidFill>
                <a:latin typeface="Times New Roman" charset="0"/>
                <a:ea typeface="Times New Roman" charset="0"/>
                <a:cs typeface="Times New Roman" charset="0"/>
              </a:rPr>
              <a:t> </a:t>
            </a:r>
            <a:r>
              <a:rPr lang="en-US" sz="3000" b="1" i="1" dirty="0" err="1" smtClean="0">
                <a:solidFill>
                  <a:schemeClr val="tx1"/>
                </a:solidFill>
                <a:latin typeface="Times New Roman" charset="0"/>
                <a:ea typeface="Times New Roman" charset="0"/>
                <a:cs typeface="Times New Roman" charset="0"/>
              </a:rPr>
              <a:t>dalam</a:t>
            </a:r>
            <a:r>
              <a:rPr lang="en-US" sz="3000" b="1" i="1" dirty="0" smtClean="0">
                <a:solidFill>
                  <a:schemeClr val="tx1"/>
                </a:solidFill>
                <a:latin typeface="Times New Roman" charset="0"/>
                <a:ea typeface="Times New Roman" charset="0"/>
                <a:cs typeface="Times New Roman" charset="0"/>
              </a:rPr>
              <a:t> Bab 18 </a:t>
            </a:r>
            <a:r>
              <a:rPr lang="en-US" sz="3000" b="1" i="1" dirty="0" err="1" smtClean="0">
                <a:solidFill>
                  <a:schemeClr val="tx1"/>
                </a:solidFill>
                <a:latin typeface="Times New Roman" charset="0"/>
                <a:ea typeface="Times New Roman" charset="0"/>
                <a:cs typeface="Times New Roman" charset="0"/>
              </a:rPr>
              <a:t>tentang</a:t>
            </a:r>
            <a:r>
              <a:rPr lang="en-US" sz="3000" b="1" i="1" dirty="0" smtClean="0">
                <a:solidFill>
                  <a:schemeClr val="tx1"/>
                </a:solidFill>
                <a:latin typeface="Times New Roman" charset="0"/>
                <a:ea typeface="Times New Roman" charset="0"/>
                <a:cs typeface="Times New Roman" charset="0"/>
              </a:rPr>
              <a:t> </a:t>
            </a:r>
            <a:r>
              <a:rPr lang="en-US" sz="3000" b="1" dirty="0" err="1" smtClean="0">
                <a:solidFill>
                  <a:schemeClr val="tx1"/>
                </a:solidFill>
                <a:latin typeface="Times New Roman" charset="0"/>
                <a:ea typeface="Times New Roman" charset="0"/>
                <a:cs typeface="Times New Roman" charset="0"/>
              </a:rPr>
              <a:t>Tanggal</a:t>
            </a:r>
            <a:r>
              <a:rPr lang="en-US" sz="3000" b="1" dirty="0" smtClean="0">
                <a:solidFill>
                  <a:schemeClr val="tx1"/>
                </a:solidFill>
                <a:latin typeface="Times New Roman" charset="0"/>
                <a:ea typeface="Times New Roman" charset="0"/>
                <a:cs typeface="Times New Roman" charset="0"/>
              </a:rPr>
              <a:t> </a:t>
            </a:r>
            <a:r>
              <a:rPr lang="en-US" sz="3000" b="1" dirty="0" err="1" smtClean="0">
                <a:solidFill>
                  <a:schemeClr val="tx1"/>
                </a:solidFill>
                <a:latin typeface="Times New Roman" charset="0"/>
                <a:ea typeface="Times New Roman" charset="0"/>
                <a:cs typeface="Times New Roman" charset="0"/>
              </a:rPr>
              <a:t>Efektif</a:t>
            </a:r>
            <a:r>
              <a:rPr lang="en-US" sz="3000" b="1" dirty="0" smtClean="0">
                <a:solidFill>
                  <a:schemeClr val="tx1"/>
                </a:solidFill>
                <a:latin typeface="Times New Roman" charset="0"/>
                <a:ea typeface="Times New Roman" charset="0"/>
                <a:cs typeface="Times New Roman" charset="0"/>
              </a:rPr>
              <a:t> </a:t>
            </a:r>
          </a:p>
          <a:p>
            <a:pPr algn="ctr"/>
            <a:r>
              <a:rPr lang="en-US" sz="3000" b="1" i="1" dirty="0" smtClean="0">
                <a:solidFill>
                  <a:schemeClr val="tx1"/>
                </a:solidFill>
                <a:latin typeface="Times New Roman" charset="0"/>
                <a:ea typeface="Times New Roman" charset="0"/>
                <a:cs typeface="Times New Roman" charset="0"/>
              </a:rPr>
              <a:t>yang </a:t>
            </a:r>
            <a:r>
              <a:rPr lang="en-US" sz="3000" b="1" i="1" dirty="0" err="1" smtClean="0">
                <a:solidFill>
                  <a:schemeClr val="tx1"/>
                </a:solidFill>
                <a:latin typeface="Times New Roman" charset="0"/>
                <a:ea typeface="Times New Roman" charset="0"/>
                <a:cs typeface="Times New Roman" charset="0"/>
              </a:rPr>
              <a:t>diatur</a:t>
            </a:r>
            <a:r>
              <a:rPr lang="en-US" sz="3000" b="1" i="1" dirty="0" smtClean="0">
                <a:solidFill>
                  <a:schemeClr val="tx1"/>
                </a:solidFill>
                <a:latin typeface="Times New Roman" charset="0"/>
                <a:ea typeface="Times New Roman" charset="0"/>
                <a:cs typeface="Times New Roman" charset="0"/>
              </a:rPr>
              <a:t> </a:t>
            </a:r>
            <a:r>
              <a:rPr lang="en-US" sz="3000" b="1" i="1" dirty="0" err="1" smtClean="0">
                <a:solidFill>
                  <a:schemeClr val="tx1"/>
                </a:solidFill>
                <a:latin typeface="Times New Roman" charset="0"/>
                <a:ea typeface="Times New Roman" charset="0"/>
                <a:cs typeface="Times New Roman" charset="0"/>
              </a:rPr>
              <a:t>dalam</a:t>
            </a:r>
            <a:r>
              <a:rPr lang="en-US" sz="3000" b="1" i="1" dirty="0" smtClean="0">
                <a:solidFill>
                  <a:schemeClr val="tx1"/>
                </a:solidFill>
                <a:latin typeface="Times New Roman" charset="0"/>
                <a:ea typeface="Times New Roman" charset="0"/>
                <a:cs typeface="Times New Roman" charset="0"/>
              </a:rPr>
              <a:t> ED SAK EMKM </a:t>
            </a:r>
            <a:r>
              <a:rPr lang="en-US" sz="3000" b="1" i="1" dirty="0" err="1" smtClean="0">
                <a:solidFill>
                  <a:schemeClr val="tx1"/>
                </a:solidFill>
                <a:latin typeface="Times New Roman" charset="0"/>
                <a:ea typeface="Times New Roman" charset="0"/>
                <a:cs typeface="Times New Roman" charset="0"/>
              </a:rPr>
              <a:t>ini</a:t>
            </a:r>
            <a:r>
              <a:rPr lang="en-US" sz="3000" b="1" i="1" dirty="0" smtClean="0">
                <a:solidFill>
                  <a:schemeClr val="tx1"/>
                </a:solidFill>
                <a:latin typeface="Times New Roman" charset="0"/>
                <a:ea typeface="Times New Roman" charset="0"/>
                <a:cs typeface="Times New Roman" charset="0"/>
              </a:rPr>
              <a:t>?</a:t>
            </a:r>
          </a:p>
          <a:p>
            <a:pPr algn="ctr"/>
            <a:r>
              <a:rPr lang="en-US" sz="3000" b="1" i="1" dirty="0" err="1" smtClean="0">
                <a:solidFill>
                  <a:schemeClr val="tx1"/>
                </a:solidFill>
                <a:latin typeface="Times New Roman" charset="0"/>
                <a:ea typeface="Times New Roman" charset="0"/>
                <a:cs typeface="Times New Roman" charset="0"/>
              </a:rPr>
              <a:t>Jika</a:t>
            </a:r>
            <a:r>
              <a:rPr lang="en-US" sz="3000" b="1" i="1" dirty="0" smtClean="0">
                <a:solidFill>
                  <a:schemeClr val="tx1"/>
                </a:solidFill>
                <a:latin typeface="Times New Roman" charset="0"/>
                <a:ea typeface="Times New Roman" charset="0"/>
                <a:cs typeface="Times New Roman" charset="0"/>
              </a:rPr>
              <a:t> </a:t>
            </a:r>
            <a:r>
              <a:rPr lang="en-US" sz="3000" b="1" i="1" dirty="0" err="1" smtClean="0">
                <a:solidFill>
                  <a:schemeClr val="tx1"/>
                </a:solidFill>
                <a:latin typeface="Times New Roman" charset="0"/>
                <a:ea typeface="Times New Roman" charset="0"/>
                <a:cs typeface="Times New Roman" charset="0"/>
              </a:rPr>
              <a:t>tidak</a:t>
            </a:r>
            <a:r>
              <a:rPr lang="en-US" sz="3000" b="1" i="1" dirty="0" smtClean="0">
                <a:solidFill>
                  <a:schemeClr val="tx1"/>
                </a:solidFill>
                <a:latin typeface="Times New Roman" charset="0"/>
                <a:ea typeface="Times New Roman" charset="0"/>
                <a:cs typeface="Times New Roman" charset="0"/>
              </a:rPr>
              <a:t>, </a:t>
            </a:r>
            <a:r>
              <a:rPr lang="en-US" sz="3000" b="1" i="1" dirty="0" err="1" smtClean="0">
                <a:solidFill>
                  <a:schemeClr val="tx1"/>
                </a:solidFill>
                <a:latin typeface="Times New Roman" charset="0"/>
                <a:ea typeface="Times New Roman" charset="0"/>
                <a:cs typeface="Times New Roman" charset="0"/>
              </a:rPr>
              <a:t>apa</a:t>
            </a:r>
            <a:r>
              <a:rPr lang="en-US" sz="3000" b="1" i="1" dirty="0" smtClean="0">
                <a:solidFill>
                  <a:schemeClr val="tx1"/>
                </a:solidFill>
                <a:latin typeface="Times New Roman" charset="0"/>
                <a:ea typeface="Times New Roman" charset="0"/>
                <a:cs typeface="Times New Roman" charset="0"/>
              </a:rPr>
              <a:t> </a:t>
            </a:r>
            <a:r>
              <a:rPr lang="en-US" sz="3000" b="1" i="1" dirty="0" err="1" smtClean="0">
                <a:solidFill>
                  <a:schemeClr val="tx1"/>
                </a:solidFill>
                <a:latin typeface="Times New Roman" charset="0"/>
                <a:ea typeface="Times New Roman" charset="0"/>
                <a:cs typeface="Times New Roman" charset="0"/>
              </a:rPr>
              <a:t>alasan</a:t>
            </a:r>
            <a:r>
              <a:rPr lang="en-US" sz="3000" b="1" i="1" dirty="0" smtClean="0">
                <a:solidFill>
                  <a:schemeClr val="tx1"/>
                </a:solidFill>
                <a:latin typeface="Times New Roman" charset="0"/>
                <a:ea typeface="Times New Roman" charset="0"/>
                <a:cs typeface="Times New Roman" charset="0"/>
              </a:rPr>
              <a:t> </a:t>
            </a:r>
            <a:r>
              <a:rPr lang="en-US" sz="3000" b="1" i="1" dirty="0" err="1" smtClean="0">
                <a:solidFill>
                  <a:schemeClr val="tx1"/>
                </a:solidFill>
                <a:latin typeface="Times New Roman" charset="0"/>
                <a:ea typeface="Times New Roman" charset="0"/>
                <a:cs typeface="Times New Roman" charset="0"/>
              </a:rPr>
              <a:t>Anda</a:t>
            </a:r>
            <a:r>
              <a:rPr lang="en-US" sz="3000" b="1" i="1" dirty="0" smtClean="0">
                <a:solidFill>
                  <a:schemeClr val="tx1"/>
                </a:solidFill>
                <a:latin typeface="Times New Roman" charset="0"/>
                <a:ea typeface="Times New Roman" charset="0"/>
                <a:cs typeface="Times New Roman" charset="0"/>
              </a:rPr>
              <a:t>?</a:t>
            </a:r>
            <a:endParaRPr lang="en-US" sz="3000" b="1" i="1" dirty="0">
              <a:solidFill>
                <a:schemeClr val="tx1"/>
              </a:solidFill>
              <a:latin typeface="Times New Roman" charset="0"/>
              <a:ea typeface="Times New Roman" charset="0"/>
              <a:cs typeface="Times New Roman" charset="0"/>
            </a:endParaRPr>
          </a:p>
        </p:txBody>
      </p:sp>
    </p:spTree>
    <p:extLst>
      <p:ext uri="{BB962C8B-B14F-4D97-AF65-F5344CB8AC3E}">
        <p14:creationId xmlns:p14="http://schemas.microsoft.com/office/powerpoint/2010/main" val="2065186990"/>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txBox="1">
            <a:spLocks/>
          </p:cNvSpPr>
          <p:nvPr/>
        </p:nvSpPr>
        <p:spPr>
          <a:xfrm>
            <a:off x="76200" y="2185903"/>
            <a:ext cx="9067800" cy="4291097"/>
          </a:xfrm>
          <a:prstGeom prst="rect">
            <a:avLst/>
          </a:prstGeom>
        </p:spPr>
        <p:txBody>
          <a:bodyPr/>
          <a:lstStyle>
            <a:lvl1pPr marL="342900" indent="-342900" algn="l" rtl="0" fontAlgn="base">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defTabSz="914400" eaLnBrk="1" hangingPunct="1">
              <a:buFont typeface="Arial" panose="020B0604020202020204" pitchFamily="34" charset="0"/>
              <a:buNone/>
            </a:pPr>
            <a:r>
              <a:rPr lang="en-US" sz="4800" dirty="0" smtClean="0">
                <a:solidFill>
                  <a:schemeClr val="tx2">
                    <a:lumMod val="75000"/>
                  </a:schemeClr>
                </a:solidFill>
                <a:latin typeface="Cooper Black" charset="0"/>
                <a:ea typeface="Cooper Black" charset="0"/>
                <a:cs typeface="Cooper Black" charset="0"/>
              </a:rPr>
              <a:t>CONTOH ILUSTRATIF</a:t>
            </a:r>
          </a:p>
          <a:p>
            <a:pPr marL="0" indent="0" algn="ctr" defTabSz="914400" eaLnBrk="1" hangingPunct="1">
              <a:buFont typeface="Arial" panose="020B0604020202020204" pitchFamily="34" charset="0"/>
              <a:buNone/>
            </a:pPr>
            <a:r>
              <a:rPr lang="en-US" sz="4800" dirty="0" smtClean="0">
                <a:solidFill>
                  <a:schemeClr val="tx2">
                    <a:lumMod val="75000"/>
                  </a:schemeClr>
                </a:solidFill>
                <a:latin typeface="Cooper Black" charset="0"/>
                <a:ea typeface="Cooper Black" charset="0"/>
                <a:cs typeface="Cooper Black" charset="0"/>
              </a:rPr>
              <a:t>&amp;</a:t>
            </a:r>
          </a:p>
          <a:p>
            <a:pPr marL="0" indent="0" algn="ctr" defTabSz="914400" eaLnBrk="1" hangingPunct="1">
              <a:buFont typeface="Arial" panose="020B0604020202020204" pitchFamily="34" charset="0"/>
              <a:buNone/>
            </a:pPr>
            <a:r>
              <a:rPr lang="en-US" sz="4800" dirty="0" smtClean="0">
                <a:solidFill>
                  <a:schemeClr val="tx2">
                    <a:lumMod val="75000"/>
                  </a:schemeClr>
                </a:solidFill>
                <a:latin typeface="Cooper Black" charset="0"/>
                <a:ea typeface="Cooper Black" charset="0"/>
                <a:cs typeface="Cooper Black" charset="0"/>
              </a:rPr>
              <a:t>DASAR KESIMPULAN</a:t>
            </a:r>
            <a:endParaRPr lang="en-US" sz="4800" dirty="0">
              <a:solidFill>
                <a:schemeClr val="tx2">
                  <a:lumMod val="75000"/>
                </a:schemeClr>
              </a:solidFill>
              <a:latin typeface="Cooper Black" charset="0"/>
              <a:ea typeface="Cooper Black" charset="0"/>
              <a:cs typeface="Cooper Black" charset="0"/>
            </a:endParaRPr>
          </a:p>
        </p:txBody>
      </p:sp>
    </p:spTree>
    <p:extLst>
      <p:ext uri="{BB962C8B-B14F-4D97-AF65-F5344CB8AC3E}">
        <p14:creationId xmlns:p14="http://schemas.microsoft.com/office/powerpoint/2010/main" val="1851969996"/>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52400" y="1447800"/>
            <a:ext cx="8839200" cy="4800600"/>
          </a:xfrm>
        </p:spPr>
        <p:txBody>
          <a:bodyPr/>
          <a:lstStyle/>
          <a:p>
            <a:pPr>
              <a:spcBef>
                <a:spcPts val="0"/>
              </a:spcBef>
            </a:pPr>
            <a:r>
              <a:rPr lang="en-US" sz="2400" b="1" dirty="0" err="1" smtClean="0">
                <a:solidFill>
                  <a:schemeClr val="tx2"/>
                </a:solidFill>
              </a:rPr>
              <a:t>Contoh</a:t>
            </a:r>
            <a:r>
              <a:rPr lang="en-US" sz="2400" b="1" dirty="0" smtClean="0">
                <a:solidFill>
                  <a:schemeClr val="tx2"/>
                </a:solidFill>
              </a:rPr>
              <a:t> </a:t>
            </a:r>
            <a:r>
              <a:rPr lang="en-US" sz="2400" b="1" dirty="0" err="1" smtClean="0">
                <a:solidFill>
                  <a:schemeClr val="tx2"/>
                </a:solidFill>
              </a:rPr>
              <a:t>Ilustratif</a:t>
            </a:r>
            <a:r>
              <a:rPr lang="en-US" sz="2400" b="1" dirty="0" smtClean="0">
                <a:solidFill>
                  <a:schemeClr val="tx2"/>
                </a:solidFill>
              </a:rPr>
              <a:t> </a:t>
            </a:r>
            <a:r>
              <a:rPr lang="en-US" sz="2400" dirty="0" err="1" smtClean="0"/>
              <a:t>dapat</a:t>
            </a:r>
            <a:r>
              <a:rPr lang="en-US" sz="2400" dirty="0" smtClean="0"/>
              <a:t> </a:t>
            </a:r>
            <a:r>
              <a:rPr lang="en-US" sz="2400" dirty="0" err="1" smtClean="0"/>
              <a:t>digunakan</a:t>
            </a:r>
            <a:r>
              <a:rPr lang="en-US" sz="2400" dirty="0" smtClean="0"/>
              <a:t> </a:t>
            </a:r>
            <a:r>
              <a:rPr lang="en-US" sz="2400" dirty="0" err="1" smtClean="0"/>
              <a:t>sebagai</a:t>
            </a:r>
            <a:r>
              <a:rPr lang="en-US" sz="2400" dirty="0" smtClean="0"/>
              <a:t> </a:t>
            </a:r>
            <a:r>
              <a:rPr lang="en-US" sz="2400" dirty="0" err="1" smtClean="0"/>
              <a:t>panduan</a:t>
            </a:r>
            <a:r>
              <a:rPr lang="en-US" sz="2400" dirty="0" smtClean="0"/>
              <a:t> </a:t>
            </a:r>
            <a:r>
              <a:rPr lang="en-US" sz="2400" dirty="0" err="1" smtClean="0"/>
              <a:t>untuk</a:t>
            </a:r>
            <a:r>
              <a:rPr lang="en-US" sz="2400" dirty="0" smtClean="0"/>
              <a:t> </a:t>
            </a:r>
            <a:r>
              <a:rPr lang="en-US" sz="2400" dirty="0" err="1" smtClean="0"/>
              <a:t>mempermudah</a:t>
            </a:r>
            <a:r>
              <a:rPr lang="en-US" sz="2400" dirty="0" smtClean="0"/>
              <a:t> </a:t>
            </a:r>
            <a:r>
              <a:rPr lang="en-US" sz="2400" dirty="0" err="1" smtClean="0"/>
              <a:t>dalam</a:t>
            </a:r>
            <a:r>
              <a:rPr lang="en-US" sz="2400" dirty="0" smtClean="0"/>
              <a:t> </a:t>
            </a:r>
            <a:r>
              <a:rPr lang="en-US" sz="2400" dirty="0" err="1" smtClean="0"/>
              <a:t>mendapatkan</a:t>
            </a:r>
            <a:r>
              <a:rPr lang="en-US" sz="2400" dirty="0" smtClean="0"/>
              <a:t> </a:t>
            </a:r>
            <a:r>
              <a:rPr lang="en-US" sz="2400" dirty="0" err="1" smtClean="0"/>
              <a:t>pemahaman</a:t>
            </a:r>
            <a:r>
              <a:rPr lang="en-US" sz="2400" dirty="0" smtClean="0"/>
              <a:t> </a:t>
            </a:r>
            <a:r>
              <a:rPr lang="en-US" sz="2400" dirty="0" err="1" smtClean="0"/>
              <a:t>ketika</a:t>
            </a:r>
            <a:r>
              <a:rPr lang="en-US" sz="2400" dirty="0" smtClean="0"/>
              <a:t> </a:t>
            </a:r>
            <a:r>
              <a:rPr lang="en-US" sz="2400" dirty="0" err="1" smtClean="0"/>
              <a:t>menyusun</a:t>
            </a:r>
            <a:r>
              <a:rPr lang="en-US" sz="2400" dirty="0" smtClean="0"/>
              <a:t> </a:t>
            </a:r>
            <a:r>
              <a:rPr lang="en-US" sz="2400" dirty="0" err="1" smtClean="0"/>
              <a:t>laporan</a:t>
            </a:r>
            <a:r>
              <a:rPr lang="en-US" sz="2400" dirty="0" smtClean="0"/>
              <a:t> </a:t>
            </a:r>
            <a:r>
              <a:rPr lang="en-US" sz="2400" dirty="0" err="1" smtClean="0"/>
              <a:t>keuangan</a:t>
            </a:r>
            <a:r>
              <a:rPr lang="en-US" sz="2400" dirty="0" smtClean="0"/>
              <a:t> yang </a:t>
            </a:r>
            <a:r>
              <a:rPr lang="en-US" sz="2400" dirty="0" err="1" smtClean="0"/>
              <a:t>sesuai</a:t>
            </a:r>
            <a:r>
              <a:rPr lang="en-US" sz="2400" dirty="0" smtClean="0"/>
              <a:t> </a:t>
            </a:r>
            <a:r>
              <a:rPr lang="en-US" sz="2400" dirty="0" err="1" smtClean="0"/>
              <a:t>dengan</a:t>
            </a:r>
            <a:r>
              <a:rPr lang="en-US" sz="2400" dirty="0" smtClean="0"/>
              <a:t> ED SAK EMKM.</a:t>
            </a:r>
          </a:p>
          <a:p>
            <a:pPr lvl="1">
              <a:spcBef>
                <a:spcPts val="0"/>
              </a:spcBef>
            </a:pPr>
            <a:r>
              <a:rPr lang="en-US" sz="2400" dirty="0" smtClean="0"/>
              <a:t>Par 07 </a:t>
            </a:r>
            <a:r>
              <a:rPr lang="en-US" sz="2400" dirty="0" smtClean="0">
                <a:sym typeface="Wingdings"/>
              </a:rPr>
              <a:t> </a:t>
            </a:r>
            <a:r>
              <a:rPr lang="en-US" sz="2400" dirty="0" err="1" smtClean="0">
                <a:sym typeface="Wingdings"/>
              </a:rPr>
              <a:t>bahwa</a:t>
            </a:r>
            <a:r>
              <a:rPr lang="en-US" sz="2400" dirty="0" smtClean="0">
                <a:sym typeface="Wingdings"/>
              </a:rPr>
              <a:t> </a:t>
            </a:r>
            <a:r>
              <a:rPr lang="en-US" sz="2400" b="1" dirty="0" err="1" smtClean="0">
                <a:solidFill>
                  <a:schemeClr val="tx2">
                    <a:lumMod val="75000"/>
                  </a:schemeClr>
                </a:solidFill>
                <a:sym typeface="Wingdings"/>
              </a:rPr>
              <a:t>entitas</a:t>
            </a:r>
            <a:r>
              <a:rPr lang="en-US" sz="2400" b="1" dirty="0" smtClean="0">
                <a:solidFill>
                  <a:schemeClr val="tx2">
                    <a:lumMod val="75000"/>
                  </a:schemeClr>
                </a:solidFill>
                <a:sym typeface="Wingdings"/>
              </a:rPr>
              <a:t> yang </a:t>
            </a:r>
            <a:r>
              <a:rPr lang="en-US" sz="2400" b="1" dirty="0" err="1" smtClean="0">
                <a:solidFill>
                  <a:schemeClr val="tx2">
                    <a:lumMod val="75000"/>
                  </a:schemeClr>
                </a:solidFill>
                <a:sym typeface="Wingdings"/>
              </a:rPr>
              <a:t>telah</a:t>
            </a:r>
            <a:r>
              <a:rPr lang="en-US" sz="2400" b="1" dirty="0" smtClean="0">
                <a:solidFill>
                  <a:schemeClr val="tx2">
                    <a:lumMod val="75000"/>
                  </a:schemeClr>
                </a:solidFill>
                <a:sym typeface="Wingdings"/>
              </a:rPr>
              <a:t> </a:t>
            </a:r>
            <a:r>
              <a:rPr lang="en-US" sz="2400" b="1" dirty="0" err="1" smtClean="0">
                <a:solidFill>
                  <a:schemeClr val="tx2">
                    <a:lumMod val="75000"/>
                  </a:schemeClr>
                </a:solidFill>
                <a:sym typeface="Wingdings"/>
              </a:rPr>
              <a:t>melakukan</a:t>
            </a:r>
            <a:r>
              <a:rPr lang="en-US" sz="2400" b="1" dirty="0" smtClean="0">
                <a:solidFill>
                  <a:schemeClr val="tx2">
                    <a:lumMod val="75000"/>
                  </a:schemeClr>
                </a:solidFill>
                <a:sym typeface="Wingdings"/>
              </a:rPr>
              <a:t> </a:t>
            </a:r>
            <a:r>
              <a:rPr lang="en-US" sz="2400" b="1" dirty="0" err="1" smtClean="0">
                <a:solidFill>
                  <a:schemeClr val="tx2">
                    <a:lumMod val="75000"/>
                  </a:schemeClr>
                </a:solidFill>
                <a:sym typeface="Wingdings"/>
              </a:rPr>
              <a:t>pencatatan</a:t>
            </a:r>
            <a:r>
              <a:rPr lang="en-US" sz="2400" b="1" dirty="0" smtClean="0">
                <a:solidFill>
                  <a:schemeClr val="tx2">
                    <a:lumMod val="75000"/>
                  </a:schemeClr>
                </a:solidFill>
                <a:sym typeface="Wingdings"/>
              </a:rPr>
              <a:t> </a:t>
            </a:r>
            <a:r>
              <a:rPr lang="en-US" sz="2400" b="1" dirty="0" err="1" smtClean="0">
                <a:solidFill>
                  <a:schemeClr val="tx2">
                    <a:lumMod val="75000"/>
                  </a:schemeClr>
                </a:solidFill>
                <a:sym typeface="Wingdings"/>
              </a:rPr>
              <a:t>akuntansi</a:t>
            </a:r>
            <a:r>
              <a:rPr lang="en-US" sz="2400" b="1" dirty="0" smtClean="0">
                <a:solidFill>
                  <a:schemeClr val="tx2">
                    <a:lumMod val="75000"/>
                  </a:schemeClr>
                </a:solidFill>
                <a:sym typeface="Wingdings"/>
              </a:rPr>
              <a:t> </a:t>
            </a:r>
            <a:r>
              <a:rPr lang="en-US" sz="2400" b="1" dirty="0" err="1" smtClean="0">
                <a:solidFill>
                  <a:schemeClr val="tx2">
                    <a:lumMod val="75000"/>
                  </a:schemeClr>
                </a:solidFill>
                <a:sym typeface="Wingdings"/>
              </a:rPr>
              <a:t>berdasar</a:t>
            </a:r>
            <a:r>
              <a:rPr lang="en-US" sz="2400" b="1" dirty="0" smtClean="0">
                <a:solidFill>
                  <a:schemeClr val="tx2">
                    <a:lumMod val="75000"/>
                  </a:schemeClr>
                </a:solidFill>
                <a:sym typeface="Wingdings"/>
              </a:rPr>
              <a:t> </a:t>
            </a:r>
            <a:r>
              <a:rPr lang="en-US" sz="2400" b="1" dirty="0" err="1" smtClean="0">
                <a:solidFill>
                  <a:schemeClr val="tx2">
                    <a:lumMod val="75000"/>
                  </a:schemeClr>
                </a:solidFill>
                <a:sym typeface="Wingdings"/>
              </a:rPr>
              <a:t>kas</a:t>
            </a:r>
            <a:r>
              <a:rPr lang="en-US" sz="2400" b="1" dirty="0" smtClean="0">
                <a:solidFill>
                  <a:schemeClr val="tx2">
                    <a:lumMod val="75000"/>
                  </a:schemeClr>
                </a:solidFill>
                <a:sym typeface="Wingdings"/>
              </a:rPr>
              <a:t> </a:t>
            </a:r>
            <a:r>
              <a:rPr lang="en-US" sz="2400" b="1" dirty="0" err="1" smtClean="0">
                <a:solidFill>
                  <a:schemeClr val="tx2">
                    <a:lumMod val="75000"/>
                  </a:schemeClr>
                </a:solidFill>
                <a:sym typeface="Wingdings"/>
              </a:rPr>
              <a:t>melakukan</a:t>
            </a:r>
            <a:r>
              <a:rPr lang="en-US" sz="2400" b="1" dirty="0" smtClean="0">
                <a:solidFill>
                  <a:schemeClr val="tx2">
                    <a:lumMod val="75000"/>
                  </a:schemeClr>
                </a:solidFill>
                <a:sym typeface="Wingdings"/>
              </a:rPr>
              <a:t> </a:t>
            </a:r>
            <a:r>
              <a:rPr lang="en-US" sz="2400" b="1" dirty="0" err="1" smtClean="0">
                <a:solidFill>
                  <a:schemeClr val="tx2">
                    <a:lumMod val="75000"/>
                  </a:schemeClr>
                </a:solidFill>
                <a:sym typeface="Wingdings"/>
              </a:rPr>
              <a:t>penyesuaian</a:t>
            </a:r>
            <a:r>
              <a:rPr lang="en-US" sz="2400" b="1" dirty="0" smtClean="0">
                <a:solidFill>
                  <a:schemeClr val="tx2">
                    <a:lumMod val="75000"/>
                  </a:schemeClr>
                </a:solidFill>
                <a:sym typeface="Wingdings"/>
              </a:rPr>
              <a:t> </a:t>
            </a:r>
            <a:r>
              <a:rPr lang="en-US" sz="2400" b="1" dirty="0" err="1" smtClean="0">
                <a:solidFill>
                  <a:schemeClr val="tx2">
                    <a:lumMod val="75000"/>
                  </a:schemeClr>
                </a:solidFill>
                <a:sym typeface="Wingdings"/>
              </a:rPr>
              <a:t>menjadi</a:t>
            </a:r>
            <a:r>
              <a:rPr lang="en-US" sz="2400" b="1" dirty="0" smtClean="0">
                <a:solidFill>
                  <a:schemeClr val="tx2">
                    <a:lumMod val="75000"/>
                  </a:schemeClr>
                </a:solidFill>
                <a:sym typeface="Wingdings"/>
              </a:rPr>
              <a:t> </a:t>
            </a:r>
            <a:r>
              <a:rPr lang="en-US" sz="2400" b="1" dirty="0" err="1" smtClean="0">
                <a:solidFill>
                  <a:schemeClr val="tx2">
                    <a:lumMod val="75000"/>
                  </a:schemeClr>
                </a:solidFill>
                <a:sym typeface="Wingdings"/>
              </a:rPr>
              <a:t>dasar</a:t>
            </a:r>
            <a:r>
              <a:rPr lang="en-US" sz="2400" b="1" dirty="0" smtClean="0">
                <a:solidFill>
                  <a:schemeClr val="tx2">
                    <a:lumMod val="75000"/>
                  </a:schemeClr>
                </a:solidFill>
                <a:sym typeface="Wingdings"/>
              </a:rPr>
              <a:t> </a:t>
            </a:r>
            <a:r>
              <a:rPr lang="en-US" sz="2400" b="1" dirty="0" err="1" smtClean="0">
                <a:solidFill>
                  <a:schemeClr val="tx2">
                    <a:lumMod val="75000"/>
                  </a:schemeClr>
                </a:solidFill>
                <a:sym typeface="Wingdings"/>
              </a:rPr>
              <a:t>akrual</a:t>
            </a:r>
            <a:r>
              <a:rPr lang="en-US" sz="2400" b="1" dirty="0" smtClean="0">
                <a:solidFill>
                  <a:schemeClr val="tx2">
                    <a:lumMod val="75000"/>
                  </a:schemeClr>
                </a:solidFill>
                <a:sym typeface="Wingdings"/>
              </a:rPr>
              <a:t> </a:t>
            </a:r>
            <a:r>
              <a:rPr lang="en-US" sz="2400" b="1" dirty="0" err="1" smtClean="0">
                <a:solidFill>
                  <a:schemeClr val="tx2">
                    <a:lumMod val="75000"/>
                  </a:schemeClr>
                </a:solidFill>
                <a:sym typeface="Wingdings"/>
              </a:rPr>
              <a:t>atas</a:t>
            </a:r>
            <a:r>
              <a:rPr lang="en-US" sz="2400" b="1" dirty="0" smtClean="0">
                <a:solidFill>
                  <a:schemeClr val="tx2">
                    <a:lumMod val="75000"/>
                  </a:schemeClr>
                </a:solidFill>
                <a:sym typeface="Wingdings"/>
              </a:rPr>
              <a:t> </a:t>
            </a:r>
            <a:r>
              <a:rPr lang="en-US" sz="2400" b="1" dirty="0" err="1" smtClean="0">
                <a:solidFill>
                  <a:schemeClr val="tx2">
                    <a:lumMod val="75000"/>
                  </a:schemeClr>
                </a:solidFill>
                <a:sym typeface="Wingdings"/>
              </a:rPr>
              <a:t>akun-akun</a:t>
            </a:r>
            <a:r>
              <a:rPr lang="en-US" sz="2400" b="1" dirty="0" smtClean="0">
                <a:solidFill>
                  <a:schemeClr val="tx2">
                    <a:lumMod val="75000"/>
                  </a:schemeClr>
                </a:solidFill>
                <a:sym typeface="Wingdings"/>
              </a:rPr>
              <a:t> yang material </a:t>
            </a:r>
            <a:r>
              <a:rPr lang="en-US" sz="2400" b="1" dirty="0" err="1" smtClean="0">
                <a:solidFill>
                  <a:schemeClr val="tx2">
                    <a:lumMod val="75000"/>
                  </a:schemeClr>
                </a:solidFill>
                <a:sym typeface="Wingdings"/>
              </a:rPr>
              <a:t>pada</a:t>
            </a:r>
            <a:r>
              <a:rPr lang="en-US" sz="2400" b="1" dirty="0" smtClean="0">
                <a:solidFill>
                  <a:schemeClr val="tx2">
                    <a:lumMod val="75000"/>
                  </a:schemeClr>
                </a:solidFill>
                <a:sym typeface="Wingdings"/>
              </a:rPr>
              <a:t> </a:t>
            </a:r>
            <a:r>
              <a:rPr lang="en-US" sz="2400" b="1" dirty="0" err="1" smtClean="0">
                <a:solidFill>
                  <a:schemeClr val="tx2">
                    <a:lumMod val="75000"/>
                  </a:schemeClr>
                </a:solidFill>
                <a:sym typeface="Wingdings"/>
              </a:rPr>
              <a:t>akhir</a:t>
            </a:r>
            <a:r>
              <a:rPr lang="en-US" sz="2400" b="1" dirty="0" smtClean="0">
                <a:solidFill>
                  <a:schemeClr val="tx2">
                    <a:lumMod val="75000"/>
                  </a:schemeClr>
                </a:solidFill>
                <a:sym typeface="Wingdings"/>
              </a:rPr>
              <a:t> </a:t>
            </a:r>
            <a:r>
              <a:rPr lang="en-US" sz="2400" b="1" dirty="0" err="1" smtClean="0">
                <a:solidFill>
                  <a:schemeClr val="tx2">
                    <a:lumMod val="75000"/>
                  </a:schemeClr>
                </a:solidFill>
                <a:sym typeface="Wingdings"/>
              </a:rPr>
              <a:t>periode</a:t>
            </a:r>
            <a:r>
              <a:rPr lang="en-US" sz="2400" b="1" dirty="0" smtClean="0">
                <a:solidFill>
                  <a:schemeClr val="tx2">
                    <a:lumMod val="75000"/>
                  </a:schemeClr>
                </a:solidFill>
                <a:sym typeface="Wingdings"/>
              </a:rPr>
              <a:t> </a:t>
            </a:r>
            <a:r>
              <a:rPr lang="en-US" sz="2400" b="1" dirty="0" err="1" smtClean="0">
                <a:solidFill>
                  <a:schemeClr val="tx2">
                    <a:lumMod val="75000"/>
                  </a:schemeClr>
                </a:solidFill>
                <a:sym typeface="Wingdings"/>
              </a:rPr>
              <a:t>pelaporan</a:t>
            </a:r>
            <a:r>
              <a:rPr lang="en-US" sz="2400" dirty="0" smtClean="0">
                <a:sym typeface="Wingdings"/>
              </a:rPr>
              <a:t>.</a:t>
            </a:r>
            <a:endParaRPr lang="en-US" sz="2400" dirty="0" smtClean="0"/>
          </a:p>
          <a:p>
            <a:pPr>
              <a:spcBef>
                <a:spcPts val="0"/>
              </a:spcBef>
            </a:pPr>
            <a:r>
              <a:rPr lang="en-US" sz="2400" b="1" dirty="0" err="1" smtClean="0">
                <a:solidFill>
                  <a:schemeClr val="tx2"/>
                </a:solidFill>
              </a:rPr>
              <a:t>Dasar</a:t>
            </a:r>
            <a:r>
              <a:rPr lang="en-US" sz="2400" b="1" dirty="0" smtClean="0">
                <a:solidFill>
                  <a:schemeClr val="tx2"/>
                </a:solidFill>
              </a:rPr>
              <a:t> </a:t>
            </a:r>
            <a:r>
              <a:rPr lang="en-US" sz="2400" b="1" dirty="0" err="1" smtClean="0">
                <a:solidFill>
                  <a:schemeClr val="tx2"/>
                </a:solidFill>
              </a:rPr>
              <a:t>Kesimpulan</a:t>
            </a:r>
            <a:r>
              <a:rPr lang="en-US" sz="2400" b="1" dirty="0" smtClean="0">
                <a:solidFill>
                  <a:schemeClr val="tx2"/>
                </a:solidFill>
              </a:rPr>
              <a:t> </a:t>
            </a:r>
            <a:r>
              <a:rPr lang="en-US" sz="2400" dirty="0" err="1" smtClean="0"/>
              <a:t>memberikan</a:t>
            </a:r>
            <a:r>
              <a:rPr lang="en-US" sz="2400" dirty="0" smtClean="0"/>
              <a:t> </a:t>
            </a:r>
            <a:r>
              <a:rPr lang="en-US" sz="2400" dirty="0" err="1" smtClean="0"/>
              <a:t>ringkasan</a:t>
            </a:r>
            <a:r>
              <a:rPr lang="en-US" sz="2400" dirty="0" smtClean="0"/>
              <a:t> </a:t>
            </a:r>
            <a:r>
              <a:rPr lang="en-US" sz="2400" dirty="0" err="1" smtClean="0"/>
              <a:t>pertimbangan</a:t>
            </a:r>
            <a:r>
              <a:rPr lang="en-US" sz="2400" dirty="0" smtClean="0"/>
              <a:t> DSAK IAI </a:t>
            </a:r>
            <a:r>
              <a:rPr lang="en-US" sz="2400" dirty="0" err="1" smtClean="0"/>
              <a:t>dalam</a:t>
            </a:r>
            <a:r>
              <a:rPr lang="en-US" sz="2400" dirty="0" smtClean="0"/>
              <a:t> </a:t>
            </a:r>
            <a:r>
              <a:rPr lang="en-US" sz="2400" dirty="0" err="1" smtClean="0"/>
              <a:t>menyusun</a:t>
            </a:r>
            <a:r>
              <a:rPr lang="en-US" sz="2400" dirty="0" smtClean="0"/>
              <a:t> ED SAK EMKM </a:t>
            </a:r>
            <a:r>
              <a:rPr lang="en-US" sz="2400" dirty="0" err="1" smtClean="0"/>
              <a:t>ini</a:t>
            </a:r>
            <a:r>
              <a:rPr lang="en-US" sz="2400" dirty="0" smtClean="0"/>
              <a:t>.</a:t>
            </a:r>
          </a:p>
          <a:p>
            <a:pPr lvl="1">
              <a:spcBef>
                <a:spcPts val="0"/>
              </a:spcBef>
            </a:pPr>
            <a:r>
              <a:rPr lang="en-US" sz="2400" dirty="0" err="1" smtClean="0"/>
              <a:t>Latar</a:t>
            </a:r>
            <a:r>
              <a:rPr lang="en-US" sz="2400" dirty="0" smtClean="0"/>
              <a:t> </a:t>
            </a:r>
            <a:r>
              <a:rPr lang="en-US" sz="2400" dirty="0" err="1" smtClean="0"/>
              <a:t>belakang</a:t>
            </a:r>
            <a:r>
              <a:rPr lang="en-US" sz="2400" dirty="0" smtClean="0"/>
              <a:t>, </a:t>
            </a:r>
            <a:r>
              <a:rPr lang="en-US" sz="2400" dirty="0" err="1" smtClean="0"/>
              <a:t>ruang</a:t>
            </a:r>
            <a:r>
              <a:rPr lang="en-US" sz="2400" dirty="0" smtClean="0"/>
              <a:t> </a:t>
            </a:r>
            <a:r>
              <a:rPr lang="en-US" sz="2400" dirty="0" err="1" smtClean="0"/>
              <a:t>lingkup</a:t>
            </a:r>
            <a:r>
              <a:rPr lang="en-US" sz="2400" dirty="0" smtClean="0"/>
              <a:t>, </a:t>
            </a:r>
            <a:r>
              <a:rPr lang="en-US" sz="2400" dirty="0" err="1" smtClean="0"/>
              <a:t>asumsi</a:t>
            </a:r>
            <a:r>
              <a:rPr lang="en-US" sz="2400" dirty="0" smtClean="0"/>
              <a:t> </a:t>
            </a:r>
            <a:r>
              <a:rPr lang="en-US" sz="2400" dirty="0" err="1" smtClean="0"/>
              <a:t>dasar</a:t>
            </a:r>
            <a:r>
              <a:rPr lang="en-US" sz="2400" dirty="0" smtClean="0"/>
              <a:t>, </a:t>
            </a:r>
            <a:r>
              <a:rPr lang="en-US" sz="2400" dirty="0" err="1" smtClean="0"/>
              <a:t>konsep</a:t>
            </a:r>
            <a:r>
              <a:rPr lang="en-US" sz="2400" dirty="0" smtClean="0"/>
              <a:t> </a:t>
            </a:r>
            <a:r>
              <a:rPr lang="en-US" sz="2400" dirty="0" err="1" smtClean="0"/>
              <a:t>retranslasi</a:t>
            </a:r>
            <a:r>
              <a:rPr lang="en-US" sz="2400" dirty="0" smtClean="0"/>
              <a:t>, </a:t>
            </a:r>
            <a:r>
              <a:rPr lang="en-US" sz="2400" dirty="0" err="1" smtClean="0"/>
              <a:t>dan</a:t>
            </a:r>
            <a:r>
              <a:rPr lang="en-US" sz="2400" dirty="0" smtClean="0"/>
              <a:t> </a:t>
            </a:r>
            <a:r>
              <a:rPr lang="en-US" sz="2400" dirty="0" err="1" smtClean="0"/>
              <a:t>ketentuan</a:t>
            </a:r>
            <a:r>
              <a:rPr lang="en-US" sz="2400" dirty="0" smtClean="0"/>
              <a:t> </a:t>
            </a:r>
            <a:r>
              <a:rPr lang="en-US" sz="2400" dirty="0" err="1" smtClean="0"/>
              <a:t>transisi</a:t>
            </a:r>
            <a:r>
              <a:rPr lang="en-US" sz="2400" dirty="0" smtClean="0"/>
              <a:t>.</a:t>
            </a:r>
          </a:p>
          <a:p>
            <a:pPr>
              <a:spcBef>
                <a:spcPts val="0"/>
              </a:spcBef>
            </a:pPr>
            <a:r>
              <a:rPr lang="en-US" sz="2400" b="1" dirty="0" smtClean="0">
                <a:solidFill>
                  <a:schemeClr val="tx2">
                    <a:lumMod val="75000"/>
                  </a:schemeClr>
                </a:solidFill>
              </a:rPr>
              <a:t>CI </a:t>
            </a:r>
            <a:r>
              <a:rPr lang="en-US" sz="2400" b="1" dirty="0" err="1" smtClean="0">
                <a:solidFill>
                  <a:schemeClr val="tx2">
                    <a:lumMod val="75000"/>
                  </a:schemeClr>
                </a:solidFill>
              </a:rPr>
              <a:t>dan</a:t>
            </a:r>
            <a:r>
              <a:rPr lang="en-US" sz="2400" b="1" dirty="0" smtClean="0">
                <a:solidFill>
                  <a:schemeClr val="tx2">
                    <a:lumMod val="75000"/>
                  </a:schemeClr>
                </a:solidFill>
              </a:rPr>
              <a:t> DK </a:t>
            </a:r>
            <a:r>
              <a:rPr lang="en-US" sz="2400" b="1" dirty="0" err="1" smtClean="0">
                <a:solidFill>
                  <a:schemeClr val="tx2">
                    <a:lumMod val="75000"/>
                  </a:schemeClr>
                </a:solidFill>
              </a:rPr>
              <a:t>melengkapi</a:t>
            </a:r>
            <a:r>
              <a:rPr lang="en-US" sz="2400" b="1" dirty="0" smtClean="0">
                <a:solidFill>
                  <a:schemeClr val="tx2">
                    <a:lumMod val="75000"/>
                  </a:schemeClr>
                </a:solidFill>
              </a:rPr>
              <a:t> ED SAK EMKM </a:t>
            </a:r>
            <a:r>
              <a:rPr lang="en-US" sz="2400" b="1" dirty="0" err="1" smtClean="0">
                <a:solidFill>
                  <a:schemeClr val="tx2">
                    <a:lumMod val="75000"/>
                  </a:schemeClr>
                </a:solidFill>
              </a:rPr>
              <a:t>namun</a:t>
            </a:r>
            <a:r>
              <a:rPr lang="en-US" sz="2400" b="1" dirty="0" smtClean="0">
                <a:solidFill>
                  <a:schemeClr val="tx2">
                    <a:lumMod val="75000"/>
                  </a:schemeClr>
                </a:solidFill>
              </a:rPr>
              <a:t> </a:t>
            </a:r>
            <a:r>
              <a:rPr lang="en-US" sz="2400" b="1" dirty="0" err="1" smtClean="0">
                <a:solidFill>
                  <a:schemeClr val="tx2">
                    <a:lumMod val="75000"/>
                  </a:schemeClr>
                </a:solidFill>
              </a:rPr>
              <a:t>bukan</a:t>
            </a:r>
            <a:r>
              <a:rPr lang="en-US" sz="2400" b="1" dirty="0" smtClean="0">
                <a:solidFill>
                  <a:schemeClr val="tx2">
                    <a:lumMod val="75000"/>
                  </a:schemeClr>
                </a:solidFill>
              </a:rPr>
              <a:t> </a:t>
            </a:r>
            <a:r>
              <a:rPr lang="en-US" sz="2400" b="1" dirty="0" err="1" smtClean="0">
                <a:solidFill>
                  <a:schemeClr val="tx2">
                    <a:lumMod val="75000"/>
                  </a:schemeClr>
                </a:solidFill>
              </a:rPr>
              <a:t>merupakan</a:t>
            </a:r>
            <a:r>
              <a:rPr lang="en-US" sz="2400" b="1" dirty="0" smtClean="0">
                <a:solidFill>
                  <a:schemeClr val="tx2">
                    <a:lumMod val="75000"/>
                  </a:schemeClr>
                </a:solidFill>
              </a:rPr>
              <a:t> </a:t>
            </a:r>
            <a:r>
              <a:rPr lang="en-US" sz="2400" b="1" dirty="0" err="1" smtClean="0">
                <a:solidFill>
                  <a:schemeClr val="tx2">
                    <a:lumMod val="75000"/>
                  </a:schemeClr>
                </a:solidFill>
              </a:rPr>
              <a:t>bagian</a:t>
            </a:r>
            <a:r>
              <a:rPr lang="en-US" sz="2400" b="1" dirty="0" smtClean="0">
                <a:solidFill>
                  <a:schemeClr val="tx2">
                    <a:lumMod val="75000"/>
                  </a:schemeClr>
                </a:solidFill>
              </a:rPr>
              <a:t> </a:t>
            </a:r>
            <a:r>
              <a:rPr lang="en-US" sz="2400" b="1" dirty="0" err="1" smtClean="0">
                <a:solidFill>
                  <a:schemeClr val="tx2">
                    <a:lumMod val="75000"/>
                  </a:schemeClr>
                </a:solidFill>
              </a:rPr>
              <a:t>dari</a:t>
            </a:r>
            <a:r>
              <a:rPr lang="en-US" sz="2400" b="1" dirty="0" smtClean="0">
                <a:solidFill>
                  <a:schemeClr val="tx2">
                    <a:lumMod val="75000"/>
                  </a:schemeClr>
                </a:solidFill>
              </a:rPr>
              <a:t> ED SAK EMKM </a:t>
            </a:r>
            <a:r>
              <a:rPr lang="en-US" sz="2400" b="1" dirty="0" err="1" smtClean="0">
                <a:solidFill>
                  <a:schemeClr val="tx2">
                    <a:lumMod val="75000"/>
                  </a:schemeClr>
                </a:solidFill>
              </a:rPr>
              <a:t>ini</a:t>
            </a:r>
            <a:r>
              <a:rPr lang="en-US" sz="2400" dirty="0" smtClean="0"/>
              <a:t>.</a:t>
            </a:r>
            <a:endParaRPr lang="en-US" sz="2400" dirty="0"/>
          </a:p>
        </p:txBody>
      </p:sp>
      <p:sp>
        <p:nvSpPr>
          <p:cNvPr id="3" name="Title 2"/>
          <p:cNvSpPr>
            <a:spLocks noGrp="1"/>
          </p:cNvSpPr>
          <p:nvPr>
            <p:ph type="title"/>
          </p:nvPr>
        </p:nvSpPr>
        <p:spPr>
          <a:xfrm>
            <a:off x="457200" y="762000"/>
            <a:ext cx="8229600" cy="792162"/>
          </a:xfrm>
        </p:spPr>
        <p:txBody>
          <a:bodyPr/>
          <a:lstStyle/>
          <a:p>
            <a:pPr algn="r"/>
            <a:r>
              <a:rPr lang="en-US" dirty="0" smtClean="0">
                <a:latin typeface="Cooper Black" charset="0"/>
                <a:ea typeface="Cooper Black" charset="0"/>
                <a:cs typeface="Cooper Black" charset="0"/>
              </a:rPr>
              <a:t>CI &amp; DK</a:t>
            </a:r>
            <a:endParaRPr lang="en-US" dirty="0">
              <a:latin typeface="Cooper Black" charset="0"/>
              <a:ea typeface="Cooper Black" charset="0"/>
              <a:cs typeface="Cooper Black" charset="0"/>
            </a:endParaRPr>
          </a:p>
        </p:txBody>
      </p:sp>
      <p:sp>
        <p:nvSpPr>
          <p:cNvPr id="4" name="Slide Number Placeholder 3"/>
          <p:cNvSpPr>
            <a:spLocks noGrp="1"/>
          </p:cNvSpPr>
          <p:nvPr>
            <p:ph type="sldNum" sz="quarter" idx="10"/>
          </p:nvPr>
        </p:nvSpPr>
        <p:spPr/>
        <p:txBody>
          <a:bodyPr/>
          <a:lstStyle/>
          <a:p>
            <a:pPr>
              <a:defRPr/>
            </a:pPr>
            <a:fld id="{0E5C9E0E-0EF2-4B31-B3CC-9630651E1B18}" type="slidenum">
              <a:rPr lang="en-US" smtClean="0">
                <a:solidFill>
                  <a:schemeClr val="tx1"/>
                </a:solidFill>
              </a:rPr>
              <a:pPr>
                <a:defRPr/>
              </a:pPr>
              <a:t>77</a:t>
            </a:fld>
            <a:endParaRPr lang="en-US" dirty="0">
              <a:solidFill>
                <a:schemeClr val="tx1"/>
              </a:solidFill>
            </a:endParaRPr>
          </a:p>
        </p:txBody>
      </p:sp>
    </p:spTree>
    <p:extLst>
      <p:ext uri="{BB962C8B-B14F-4D97-AF65-F5344CB8AC3E}">
        <p14:creationId xmlns:p14="http://schemas.microsoft.com/office/powerpoint/2010/main" val="530937360"/>
      </p:ext>
    </p:extLst>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52400" y="2109703"/>
            <a:ext cx="8839200" cy="4291097"/>
          </a:xfrm>
        </p:spPr>
        <p:txBody>
          <a:bodyPr/>
          <a:lstStyle/>
          <a:p>
            <a:r>
              <a:rPr lang="id-ID" b="1" smtClean="0">
                <a:solidFill>
                  <a:schemeClr val="tx2">
                    <a:lumMod val="75000"/>
                  </a:schemeClr>
                </a:solidFill>
              </a:rPr>
              <a:t>Biaya yang masih harus dibayar</a:t>
            </a:r>
          </a:p>
          <a:p>
            <a:pPr marL="0" indent="0">
              <a:buNone/>
            </a:pPr>
            <a:r>
              <a:rPr lang="id-ID" sz="2400" smtClean="0"/>
              <a:t>Pada tanggal 1 Desember 20x8, Entitas A meminjam uang dari Entitas B sebesar Rp10.000.000 untuk masa pinjaman 1 tahun dengan suku bunga 12% per tahun yang dibayarkan setiap tanggal 1 bulan berikutnya. Maka, ayat jurnal penyesuaian beban bunga yang dilakukan Entitas A pada tanggal 31 Desember 20x8 adalah sebagai berikut:</a:t>
            </a:r>
          </a:p>
          <a:p>
            <a:pPr marL="0" indent="0">
              <a:buNone/>
            </a:pPr>
            <a:r>
              <a:rPr lang="id-ID" sz="2400" smtClean="0"/>
              <a:t>D. Beban Bunga				Rp100.000</a:t>
            </a:r>
          </a:p>
          <a:p>
            <a:pPr marL="0" indent="0">
              <a:buNone/>
            </a:pPr>
            <a:r>
              <a:rPr lang="id-ID" sz="2400" smtClean="0"/>
              <a:t>K.      Bunga yang masih harus dibayar		Rp100.000</a:t>
            </a:r>
          </a:p>
        </p:txBody>
      </p:sp>
      <p:sp>
        <p:nvSpPr>
          <p:cNvPr id="3" name="Title 2"/>
          <p:cNvSpPr>
            <a:spLocks noGrp="1"/>
          </p:cNvSpPr>
          <p:nvPr>
            <p:ph type="title"/>
          </p:nvPr>
        </p:nvSpPr>
        <p:spPr>
          <a:xfrm>
            <a:off x="838200" y="1036638"/>
            <a:ext cx="8229600" cy="792162"/>
          </a:xfrm>
        </p:spPr>
        <p:txBody>
          <a:bodyPr/>
          <a:lstStyle/>
          <a:p>
            <a:pPr algn="r"/>
            <a:r>
              <a:rPr lang="id-ID" sz="3200" b="1" smtClean="0">
                <a:latin typeface="Cooper Black" pitchFamily="18" charset="0"/>
              </a:rPr>
              <a:t>Contoh Ilustrasi – Penyesuaian Dasar Kas Menjadi Akrual</a:t>
            </a:r>
            <a:endParaRPr lang="en-US" sz="3200" b="1">
              <a:latin typeface="Cooper Black" pitchFamily="18" charset="0"/>
            </a:endParaRPr>
          </a:p>
        </p:txBody>
      </p:sp>
      <p:sp>
        <p:nvSpPr>
          <p:cNvPr id="4" name="Slide Number Placeholder 3"/>
          <p:cNvSpPr>
            <a:spLocks noGrp="1"/>
          </p:cNvSpPr>
          <p:nvPr>
            <p:ph type="sldNum" sz="quarter" idx="10"/>
          </p:nvPr>
        </p:nvSpPr>
        <p:spPr/>
        <p:txBody>
          <a:bodyPr/>
          <a:lstStyle/>
          <a:p>
            <a:pPr>
              <a:defRPr/>
            </a:pPr>
            <a:fld id="{0E5C9E0E-0EF2-4B31-B3CC-9630651E1B18}" type="slidenum">
              <a:rPr lang="en-US" smtClean="0">
                <a:solidFill>
                  <a:schemeClr val="tx1"/>
                </a:solidFill>
              </a:rPr>
              <a:pPr>
                <a:defRPr/>
              </a:pPr>
              <a:t>78</a:t>
            </a:fld>
            <a:endParaRPr lang="en-US" dirty="0">
              <a:solidFill>
                <a:schemeClr val="tx1"/>
              </a:solidFill>
            </a:endParaRPr>
          </a:p>
        </p:txBody>
      </p:sp>
    </p:spTree>
    <p:extLst>
      <p:ext uri="{BB962C8B-B14F-4D97-AF65-F5344CB8AC3E}">
        <p14:creationId xmlns:p14="http://schemas.microsoft.com/office/powerpoint/2010/main" val="3610707062"/>
      </p:ext>
    </p:extLst>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52400" y="2109703"/>
            <a:ext cx="8839200" cy="4291097"/>
          </a:xfrm>
        </p:spPr>
        <p:txBody>
          <a:bodyPr/>
          <a:lstStyle/>
          <a:p>
            <a:r>
              <a:rPr lang="id-ID" b="1" smtClean="0">
                <a:solidFill>
                  <a:schemeClr val="tx2">
                    <a:lumMod val="75000"/>
                  </a:schemeClr>
                </a:solidFill>
              </a:rPr>
              <a:t>Pendapatan yang masih harus diterima</a:t>
            </a:r>
          </a:p>
          <a:p>
            <a:pPr marL="0" indent="0">
              <a:buNone/>
            </a:pPr>
            <a:r>
              <a:rPr lang="id-ID" sz="2400" smtClean="0"/>
              <a:t>Pada tanggal 1 Desember 20x8, Entitas A menyewakan ruangan kepada Entitas B dengan pembayaran sewa bulanan sebesar Rp1.000.000 yang dibayarkan setiap tanggal 1 bulan berikutnya. Maka, ayat jurnal penyesuaian pendapatan sewa yang dilakukan Entitas A pada tanggal 31 Desember 20x8 adalah sebagai berikut:</a:t>
            </a:r>
          </a:p>
          <a:p>
            <a:pPr marL="0" indent="0">
              <a:buNone/>
            </a:pPr>
            <a:r>
              <a:rPr lang="id-ID" sz="2400" smtClean="0"/>
              <a:t>D. Piutang sewa		Rp1.000.000</a:t>
            </a:r>
          </a:p>
          <a:p>
            <a:pPr marL="0" indent="0">
              <a:buNone/>
            </a:pPr>
            <a:r>
              <a:rPr lang="id-ID" sz="2400" smtClean="0"/>
              <a:t>K.      Pendapatan sewa		Rp1.000.000</a:t>
            </a:r>
          </a:p>
        </p:txBody>
      </p:sp>
      <p:sp>
        <p:nvSpPr>
          <p:cNvPr id="3" name="Title 2"/>
          <p:cNvSpPr>
            <a:spLocks noGrp="1"/>
          </p:cNvSpPr>
          <p:nvPr>
            <p:ph type="title"/>
          </p:nvPr>
        </p:nvSpPr>
        <p:spPr>
          <a:xfrm>
            <a:off x="838200" y="1036638"/>
            <a:ext cx="8229600" cy="792162"/>
          </a:xfrm>
        </p:spPr>
        <p:txBody>
          <a:bodyPr/>
          <a:lstStyle/>
          <a:p>
            <a:pPr algn="r"/>
            <a:r>
              <a:rPr lang="id-ID" sz="3200" b="1" smtClean="0">
                <a:latin typeface="Cooper Black" pitchFamily="18" charset="0"/>
              </a:rPr>
              <a:t>Contoh Ilustrasi – Penyesuaian Dasar Kas Menjadi Akrual</a:t>
            </a:r>
            <a:endParaRPr lang="en-US" sz="3200" b="1">
              <a:latin typeface="Cooper Black" pitchFamily="18" charset="0"/>
            </a:endParaRPr>
          </a:p>
        </p:txBody>
      </p:sp>
      <p:sp>
        <p:nvSpPr>
          <p:cNvPr id="4" name="Slide Number Placeholder 3"/>
          <p:cNvSpPr>
            <a:spLocks noGrp="1"/>
          </p:cNvSpPr>
          <p:nvPr>
            <p:ph type="sldNum" sz="quarter" idx="10"/>
          </p:nvPr>
        </p:nvSpPr>
        <p:spPr/>
        <p:txBody>
          <a:bodyPr/>
          <a:lstStyle/>
          <a:p>
            <a:pPr>
              <a:defRPr/>
            </a:pPr>
            <a:fld id="{0E5C9E0E-0EF2-4B31-B3CC-9630651E1B18}" type="slidenum">
              <a:rPr lang="en-US" smtClean="0">
                <a:solidFill>
                  <a:schemeClr val="tx1"/>
                </a:solidFill>
              </a:rPr>
              <a:pPr>
                <a:defRPr/>
              </a:pPr>
              <a:t>79</a:t>
            </a:fld>
            <a:endParaRPr lang="en-US" dirty="0">
              <a:solidFill>
                <a:schemeClr val="tx1"/>
              </a:solidFill>
            </a:endParaRPr>
          </a:p>
        </p:txBody>
      </p:sp>
    </p:spTree>
    <p:extLst>
      <p:ext uri="{BB962C8B-B14F-4D97-AF65-F5344CB8AC3E}">
        <p14:creationId xmlns:p14="http://schemas.microsoft.com/office/powerpoint/2010/main" val="124043698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pPr>
              <a:defRPr/>
            </a:pPr>
            <a:fld id="{0E5C9E0E-0EF2-4B31-B3CC-9630651E1B18}" type="slidenum">
              <a:rPr lang="en-US" smtClean="0">
                <a:solidFill>
                  <a:schemeClr val="tx1"/>
                </a:solidFill>
              </a:rPr>
              <a:pPr>
                <a:defRPr/>
              </a:pPr>
              <a:t>8</a:t>
            </a:fld>
            <a:endParaRPr lang="en-US" dirty="0">
              <a:solidFill>
                <a:schemeClr val="tx1"/>
              </a:solidFill>
            </a:endParaRPr>
          </a:p>
        </p:txBody>
      </p:sp>
      <p:sp>
        <p:nvSpPr>
          <p:cNvPr id="5" name="Title 3"/>
          <p:cNvSpPr txBox="1">
            <a:spLocks/>
          </p:cNvSpPr>
          <p:nvPr/>
        </p:nvSpPr>
        <p:spPr bwMode="auto">
          <a:xfrm>
            <a:off x="-152400" y="1265238"/>
            <a:ext cx="9601200" cy="792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fontAlgn="base">
              <a:spcBef>
                <a:spcPct val="0"/>
              </a:spcBef>
              <a:spcAft>
                <a:spcPct val="0"/>
              </a:spcAft>
              <a:defRPr sz="4400" kern="1200">
                <a:solidFill>
                  <a:schemeClr val="tx1"/>
                </a:solidFill>
                <a:latin typeface="Times New Roman" pitchFamily="18" charset="0"/>
                <a:ea typeface="+mj-ea"/>
                <a:cs typeface="Times New Roman" pitchFamily="18" charset="0"/>
              </a:defRPr>
            </a:lvl1pPr>
            <a:lvl2pPr algn="ctr" rtl="0" fontAlgn="base">
              <a:spcBef>
                <a:spcPct val="0"/>
              </a:spcBef>
              <a:spcAft>
                <a:spcPct val="0"/>
              </a:spcAft>
              <a:defRPr sz="4400">
                <a:solidFill>
                  <a:schemeClr val="tx1"/>
                </a:solidFill>
                <a:latin typeface="Calibri" panose="020F0502020204030204" pitchFamily="34" charset="0"/>
              </a:defRPr>
            </a:lvl2pPr>
            <a:lvl3pPr algn="ctr" rtl="0" fontAlgn="base">
              <a:spcBef>
                <a:spcPct val="0"/>
              </a:spcBef>
              <a:spcAft>
                <a:spcPct val="0"/>
              </a:spcAft>
              <a:defRPr sz="4400">
                <a:solidFill>
                  <a:schemeClr val="tx1"/>
                </a:solidFill>
                <a:latin typeface="Calibri" panose="020F0502020204030204" pitchFamily="34" charset="0"/>
              </a:defRPr>
            </a:lvl3pPr>
            <a:lvl4pPr algn="ctr" rtl="0" fontAlgn="base">
              <a:spcBef>
                <a:spcPct val="0"/>
              </a:spcBef>
              <a:spcAft>
                <a:spcPct val="0"/>
              </a:spcAft>
              <a:defRPr sz="4400">
                <a:solidFill>
                  <a:schemeClr val="tx1"/>
                </a:solidFill>
                <a:latin typeface="Calibri" panose="020F0502020204030204" pitchFamily="34" charset="0"/>
              </a:defRPr>
            </a:lvl4pPr>
            <a:lvl5pPr algn="ctr" rtl="0" fontAlgn="base">
              <a:spcBef>
                <a:spcPct val="0"/>
              </a:spcBef>
              <a:spcAft>
                <a:spcPct val="0"/>
              </a:spcAft>
              <a:defRPr sz="4400">
                <a:solidFill>
                  <a:schemeClr val="tx1"/>
                </a:solidFill>
                <a:latin typeface="Calibri" panose="020F0502020204030204" pitchFamily="34" charset="0"/>
              </a:defRPr>
            </a:lvl5pPr>
            <a:lvl6pPr marL="457200" algn="ctr" rtl="0" fontAlgn="base">
              <a:spcBef>
                <a:spcPct val="0"/>
              </a:spcBef>
              <a:spcAft>
                <a:spcPct val="0"/>
              </a:spcAft>
              <a:defRPr sz="4400">
                <a:solidFill>
                  <a:schemeClr val="tx1"/>
                </a:solidFill>
                <a:latin typeface="Calibri" panose="020F0502020204030204" pitchFamily="34" charset="0"/>
              </a:defRPr>
            </a:lvl6pPr>
            <a:lvl7pPr marL="914400" algn="ctr" rtl="0" fontAlgn="base">
              <a:spcBef>
                <a:spcPct val="0"/>
              </a:spcBef>
              <a:spcAft>
                <a:spcPct val="0"/>
              </a:spcAft>
              <a:defRPr sz="4400">
                <a:solidFill>
                  <a:schemeClr val="tx1"/>
                </a:solidFill>
                <a:latin typeface="Calibri" panose="020F0502020204030204" pitchFamily="34" charset="0"/>
              </a:defRPr>
            </a:lvl7pPr>
            <a:lvl8pPr marL="1371600" algn="ctr" rtl="0" fontAlgn="base">
              <a:spcBef>
                <a:spcPct val="0"/>
              </a:spcBef>
              <a:spcAft>
                <a:spcPct val="0"/>
              </a:spcAft>
              <a:defRPr sz="4400">
                <a:solidFill>
                  <a:schemeClr val="tx1"/>
                </a:solidFill>
                <a:latin typeface="Calibri" panose="020F0502020204030204" pitchFamily="34" charset="0"/>
              </a:defRPr>
            </a:lvl8pPr>
            <a:lvl9pPr marL="1828800" algn="ctr" rtl="0" fontAlgn="base">
              <a:spcBef>
                <a:spcPct val="0"/>
              </a:spcBef>
              <a:spcAft>
                <a:spcPct val="0"/>
              </a:spcAft>
              <a:defRPr sz="4400">
                <a:solidFill>
                  <a:schemeClr val="tx1"/>
                </a:solidFill>
                <a:latin typeface="Calibri" panose="020F0502020204030204" pitchFamily="34" charset="0"/>
              </a:defRPr>
            </a:lvl9pPr>
          </a:lstStyle>
          <a:p>
            <a:pPr defTabSz="914400" eaLnBrk="1" hangingPunct="1"/>
            <a:r>
              <a:rPr lang="en-US" sz="4200" b="1" dirty="0" smtClean="0">
                <a:latin typeface="Cooper Black" charset="0"/>
                <a:ea typeface="Cooper Black" charset="0"/>
                <a:cs typeface="Cooper Black" charset="0"/>
              </a:rPr>
              <a:t>PERMINTAAN TANGGAPAN (1)</a:t>
            </a:r>
            <a:endParaRPr lang="en-US" sz="4200" b="1" dirty="0">
              <a:latin typeface="Cooper Black" charset="0"/>
              <a:ea typeface="Cooper Black" charset="0"/>
              <a:cs typeface="Cooper Black" charset="0"/>
            </a:endParaRPr>
          </a:p>
        </p:txBody>
      </p:sp>
      <p:sp>
        <p:nvSpPr>
          <p:cNvPr id="6" name="Action Button: Custom 5">
            <a:hlinkClick r:id="" action="ppaction://noaction" highlightClick="1"/>
          </p:cNvPr>
          <p:cNvSpPr/>
          <p:nvPr/>
        </p:nvSpPr>
        <p:spPr>
          <a:xfrm>
            <a:off x="381000" y="2286000"/>
            <a:ext cx="8305800" cy="3429000"/>
          </a:xfrm>
          <a:prstGeom prst="actionButtonBlank">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500" b="1" i="1" dirty="0" err="1" smtClean="0">
                <a:solidFill>
                  <a:schemeClr val="tx1"/>
                </a:solidFill>
                <a:latin typeface="Times New Roman" charset="0"/>
                <a:ea typeface="Times New Roman" charset="0"/>
                <a:cs typeface="Times New Roman" charset="0"/>
              </a:rPr>
              <a:t>Apakah</a:t>
            </a:r>
            <a:r>
              <a:rPr lang="en-US" sz="3500" b="1" i="1" dirty="0" smtClean="0">
                <a:solidFill>
                  <a:schemeClr val="tx1"/>
                </a:solidFill>
                <a:latin typeface="Times New Roman" charset="0"/>
                <a:ea typeface="Times New Roman" charset="0"/>
                <a:cs typeface="Times New Roman" charset="0"/>
              </a:rPr>
              <a:t> </a:t>
            </a:r>
            <a:r>
              <a:rPr lang="en-US" sz="3500" b="1" i="1" dirty="0" err="1" smtClean="0">
                <a:solidFill>
                  <a:schemeClr val="tx1"/>
                </a:solidFill>
                <a:latin typeface="Times New Roman" charset="0"/>
                <a:ea typeface="Times New Roman" charset="0"/>
                <a:cs typeface="Times New Roman" charset="0"/>
              </a:rPr>
              <a:t>Anda</a:t>
            </a:r>
            <a:r>
              <a:rPr lang="en-US" sz="3500" b="1" i="1" dirty="0" smtClean="0">
                <a:solidFill>
                  <a:schemeClr val="tx1"/>
                </a:solidFill>
                <a:latin typeface="Times New Roman" charset="0"/>
                <a:ea typeface="Times New Roman" charset="0"/>
                <a:cs typeface="Times New Roman" charset="0"/>
              </a:rPr>
              <a:t> </a:t>
            </a:r>
            <a:r>
              <a:rPr lang="en-US" sz="3500" b="1" i="1" dirty="0" err="1" smtClean="0">
                <a:solidFill>
                  <a:schemeClr val="tx1"/>
                </a:solidFill>
                <a:latin typeface="Times New Roman" charset="0"/>
                <a:ea typeface="Times New Roman" charset="0"/>
                <a:cs typeface="Times New Roman" charset="0"/>
              </a:rPr>
              <a:t>setuju</a:t>
            </a:r>
            <a:r>
              <a:rPr lang="en-US" sz="3500" b="1" i="1" dirty="0" smtClean="0">
                <a:solidFill>
                  <a:schemeClr val="tx1"/>
                </a:solidFill>
                <a:latin typeface="Times New Roman" charset="0"/>
                <a:ea typeface="Times New Roman" charset="0"/>
                <a:cs typeface="Times New Roman" charset="0"/>
              </a:rPr>
              <a:t> </a:t>
            </a:r>
            <a:r>
              <a:rPr lang="en-US" sz="3500" b="1" i="1" dirty="0" err="1" smtClean="0">
                <a:solidFill>
                  <a:schemeClr val="tx1"/>
                </a:solidFill>
                <a:latin typeface="Times New Roman" charset="0"/>
                <a:ea typeface="Times New Roman" charset="0"/>
                <a:cs typeface="Times New Roman" charset="0"/>
              </a:rPr>
              <a:t>dengan</a:t>
            </a:r>
            <a:r>
              <a:rPr lang="en-US" sz="3500" b="1" i="1" dirty="0" smtClean="0">
                <a:solidFill>
                  <a:schemeClr val="tx1"/>
                </a:solidFill>
                <a:latin typeface="Times New Roman" charset="0"/>
                <a:ea typeface="Times New Roman" charset="0"/>
                <a:cs typeface="Times New Roman" charset="0"/>
              </a:rPr>
              <a:t> </a:t>
            </a:r>
            <a:r>
              <a:rPr lang="en-US" sz="3500" b="1" i="1" dirty="0" err="1" smtClean="0">
                <a:solidFill>
                  <a:schemeClr val="tx1"/>
                </a:solidFill>
                <a:latin typeface="Times New Roman" charset="0"/>
                <a:ea typeface="Times New Roman" charset="0"/>
                <a:cs typeface="Times New Roman" charset="0"/>
              </a:rPr>
              <a:t>ruang</a:t>
            </a:r>
            <a:r>
              <a:rPr lang="en-US" sz="3500" b="1" i="1" dirty="0" smtClean="0">
                <a:solidFill>
                  <a:schemeClr val="tx1"/>
                </a:solidFill>
                <a:latin typeface="Times New Roman" charset="0"/>
                <a:ea typeface="Times New Roman" charset="0"/>
                <a:cs typeface="Times New Roman" charset="0"/>
              </a:rPr>
              <a:t> </a:t>
            </a:r>
            <a:r>
              <a:rPr lang="en-US" sz="3500" b="1" i="1" dirty="0" err="1" smtClean="0">
                <a:solidFill>
                  <a:schemeClr val="tx1"/>
                </a:solidFill>
                <a:latin typeface="Times New Roman" charset="0"/>
                <a:ea typeface="Times New Roman" charset="0"/>
                <a:cs typeface="Times New Roman" charset="0"/>
              </a:rPr>
              <a:t>lingkup</a:t>
            </a:r>
            <a:r>
              <a:rPr lang="en-US" sz="3500" b="1" i="1" dirty="0" smtClean="0">
                <a:solidFill>
                  <a:schemeClr val="tx1"/>
                </a:solidFill>
                <a:latin typeface="Times New Roman" charset="0"/>
                <a:ea typeface="Times New Roman" charset="0"/>
                <a:cs typeface="Times New Roman" charset="0"/>
              </a:rPr>
              <a:t> </a:t>
            </a:r>
            <a:r>
              <a:rPr lang="en-US" sz="3500" b="1" i="1" dirty="0" err="1" smtClean="0">
                <a:solidFill>
                  <a:schemeClr val="tx1"/>
                </a:solidFill>
                <a:latin typeface="Times New Roman" charset="0"/>
                <a:ea typeface="Times New Roman" charset="0"/>
                <a:cs typeface="Times New Roman" charset="0"/>
              </a:rPr>
              <a:t>sebagaimana</a:t>
            </a:r>
            <a:r>
              <a:rPr lang="en-US" sz="3500" b="1" i="1" dirty="0" smtClean="0">
                <a:solidFill>
                  <a:schemeClr val="tx1"/>
                </a:solidFill>
                <a:latin typeface="Times New Roman" charset="0"/>
                <a:ea typeface="Times New Roman" charset="0"/>
                <a:cs typeface="Times New Roman" charset="0"/>
              </a:rPr>
              <a:t> </a:t>
            </a:r>
            <a:r>
              <a:rPr lang="en-US" sz="3500" b="1" i="1" dirty="0" err="1" smtClean="0">
                <a:solidFill>
                  <a:schemeClr val="tx1"/>
                </a:solidFill>
                <a:latin typeface="Times New Roman" charset="0"/>
                <a:ea typeface="Times New Roman" charset="0"/>
                <a:cs typeface="Times New Roman" charset="0"/>
              </a:rPr>
              <a:t>diusulkan</a:t>
            </a:r>
            <a:r>
              <a:rPr lang="en-US" sz="3500" b="1" i="1" dirty="0" smtClean="0">
                <a:solidFill>
                  <a:schemeClr val="tx1"/>
                </a:solidFill>
                <a:latin typeface="Times New Roman" charset="0"/>
                <a:ea typeface="Times New Roman" charset="0"/>
                <a:cs typeface="Times New Roman" charset="0"/>
              </a:rPr>
              <a:t> </a:t>
            </a:r>
            <a:r>
              <a:rPr lang="en-US" sz="3500" b="1" i="1" dirty="0" err="1" smtClean="0">
                <a:solidFill>
                  <a:schemeClr val="tx1"/>
                </a:solidFill>
                <a:latin typeface="Times New Roman" charset="0"/>
                <a:ea typeface="Times New Roman" charset="0"/>
                <a:cs typeface="Times New Roman" charset="0"/>
              </a:rPr>
              <a:t>dalam</a:t>
            </a:r>
            <a:r>
              <a:rPr lang="en-US" sz="3500" b="1" i="1" dirty="0" smtClean="0">
                <a:solidFill>
                  <a:schemeClr val="tx1"/>
                </a:solidFill>
                <a:latin typeface="Times New Roman" charset="0"/>
                <a:ea typeface="Times New Roman" charset="0"/>
                <a:cs typeface="Times New Roman" charset="0"/>
              </a:rPr>
              <a:t> </a:t>
            </a:r>
          </a:p>
          <a:p>
            <a:pPr algn="ctr"/>
            <a:r>
              <a:rPr lang="en-US" sz="3500" b="1" i="1" dirty="0" smtClean="0">
                <a:solidFill>
                  <a:schemeClr val="tx1"/>
                </a:solidFill>
                <a:latin typeface="Times New Roman" charset="0"/>
                <a:ea typeface="Times New Roman" charset="0"/>
                <a:cs typeface="Times New Roman" charset="0"/>
              </a:rPr>
              <a:t>Bab 1  </a:t>
            </a:r>
            <a:r>
              <a:rPr lang="en-US" sz="3500" b="1" dirty="0" err="1" smtClean="0">
                <a:solidFill>
                  <a:schemeClr val="tx1"/>
                </a:solidFill>
                <a:latin typeface="Times New Roman" charset="0"/>
                <a:ea typeface="Times New Roman" charset="0"/>
                <a:cs typeface="Times New Roman" charset="0"/>
              </a:rPr>
              <a:t>Ruang</a:t>
            </a:r>
            <a:r>
              <a:rPr lang="en-US" sz="3500" b="1" dirty="0" smtClean="0">
                <a:solidFill>
                  <a:schemeClr val="tx1"/>
                </a:solidFill>
                <a:latin typeface="Times New Roman" charset="0"/>
                <a:ea typeface="Times New Roman" charset="0"/>
                <a:cs typeface="Times New Roman" charset="0"/>
              </a:rPr>
              <a:t> </a:t>
            </a:r>
            <a:r>
              <a:rPr lang="en-US" sz="3500" b="1" dirty="0" err="1" smtClean="0">
                <a:solidFill>
                  <a:schemeClr val="tx1"/>
                </a:solidFill>
                <a:latin typeface="Times New Roman" charset="0"/>
                <a:ea typeface="Times New Roman" charset="0"/>
                <a:cs typeface="Times New Roman" charset="0"/>
              </a:rPr>
              <a:t>Lingkup</a:t>
            </a:r>
            <a:r>
              <a:rPr lang="en-US" sz="3500" b="1" dirty="0" smtClean="0">
                <a:solidFill>
                  <a:schemeClr val="tx1"/>
                </a:solidFill>
                <a:latin typeface="Times New Roman" charset="0"/>
                <a:ea typeface="Times New Roman" charset="0"/>
                <a:cs typeface="Times New Roman" charset="0"/>
              </a:rPr>
              <a:t> </a:t>
            </a:r>
          </a:p>
          <a:p>
            <a:pPr algn="ctr"/>
            <a:r>
              <a:rPr lang="en-US" sz="3500" b="1" i="1" dirty="0" smtClean="0">
                <a:solidFill>
                  <a:schemeClr val="tx1"/>
                </a:solidFill>
                <a:latin typeface="Times New Roman" charset="0"/>
                <a:ea typeface="Times New Roman" charset="0"/>
                <a:cs typeface="Times New Roman" charset="0"/>
              </a:rPr>
              <a:t>ED SAK EMKM </a:t>
            </a:r>
            <a:r>
              <a:rPr lang="en-US" sz="3500" b="1" i="1" dirty="0" err="1" smtClean="0">
                <a:solidFill>
                  <a:schemeClr val="tx1"/>
                </a:solidFill>
                <a:latin typeface="Times New Roman" charset="0"/>
                <a:ea typeface="Times New Roman" charset="0"/>
                <a:cs typeface="Times New Roman" charset="0"/>
              </a:rPr>
              <a:t>ini</a:t>
            </a:r>
            <a:r>
              <a:rPr lang="en-US" sz="3500" b="1" i="1" dirty="0" smtClean="0">
                <a:solidFill>
                  <a:schemeClr val="tx1"/>
                </a:solidFill>
                <a:latin typeface="Times New Roman" charset="0"/>
                <a:ea typeface="Times New Roman" charset="0"/>
                <a:cs typeface="Times New Roman" charset="0"/>
              </a:rPr>
              <a:t>? </a:t>
            </a:r>
          </a:p>
          <a:p>
            <a:pPr algn="ctr"/>
            <a:r>
              <a:rPr lang="en-US" sz="3500" b="1" i="1" dirty="0" err="1" smtClean="0">
                <a:solidFill>
                  <a:schemeClr val="tx1"/>
                </a:solidFill>
                <a:latin typeface="Times New Roman" charset="0"/>
                <a:ea typeface="Times New Roman" charset="0"/>
                <a:cs typeface="Times New Roman" charset="0"/>
              </a:rPr>
              <a:t>Jika</a:t>
            </a:r>
            <a:r>
              <a:rPr lang="en-US" sz="3500" b="1" i="1" dirty="0" smtClean="0">
                <a:solidFill>
                  <a:schemeClr val="tx1"/>
                </a:solidFill>
                <a:latin typeface="Times New Roman" charset="0"/>
                <a:ea typeface="Times New Roman" charset="0"/>
                <a:cs typeface="Times New Roman" charset="0"/>
              </a:rPr>
              <a:t> </a:t>
            </a:r>
            <a:r>
              <a:rPr lang="en-US" sz="3500" b="1" i="1" dirty="0" err="1" smtClean="0">
                <a:solidFill>
                  <a:schemeClr val="tx1"/>
                </a:solidFill>
                <a:latin typeface="Times New Roman" charset="0"/>
                <a:ea typeface="Times New Roman" charset="0"/>
                <a:cs typeface="Times New Roman" charset="0"/>
              </a:rPr>
              <a:t>tidak</a:t>
            </a:r>
            <a:r>
              <a:rPr lang="en-US" sz="3500" b="1" i="1" dirty="0" smtClean="0">
                <a:solidFill>
                  <a:schemeClr val="tx1"/>
                </a:solidFill>
                <a:latin typeface="Times New Roman" charset="0"/>
                <a:ea typeface="Times New Roman" charset="0"/>
                <a:cs typeface="Times New Roman" charset="0"/>
              </a:rPr>
              <a:t>, </a:t>
            </a:r>
            <a:r>
              <a:rPr lang="en-US" sz="3500" b="1" i="1" dirty="0" err="1" smtClean="0">
                <a:solidFill>
                  <a:schemeClr val="tx1"/>
                </a:solidFill>
                <a:latin typeface="Times New Roman" charset="0"/>
                <a:ea typeface="Times New Roman" charset="0"/>
                <a:cs typeface="Times New Roman" charset="0"/>
              </a:rPr>
              <a:t>apa</a:t>
            </a:r>
            <a:r>
              <a:rPr lang="en-US" sz="3500" b="1" i="1" dirty="0" smtClean="0">
                <a:solidFill>
                  <a:schemeClr val="tx1"/>
                </a:solidFill>
                <a:latin typeface="Times New Roman" charset="0"/>
                <a:ea typeface="Times New Roman" charset="0"/>
                <a:cs typeface="Times New Roman" charset="0"/>
              </a:rPr>
              <a:t> </a:t>
            </a:r>
            <a:r>
              <a:rPr lang="en-US" sz="3500" b="1" i="1" dirty="0" err="1" smtClean="0">
                <a:solidFill>
                  <a:schemeClr val="tx1"/>
                </a:solidFill>
                <a:latin typeface="Times New Roman" charset="0"/>
                <a:ea typeface="Times New Roman" charset="0"/>
                <a:cs typeface="Times New Roman" charset="0"/>
              </a:rPr>
              <a:t>alasan</a:t>
            </a:r>
            <a:r>
              <a:rPr lang="en-US" sz="3500" b="1" i="1" dirty="0" smtClean="0">
                <a:solidFill>
                  <a:schemeClr val="tx1"/>
                </a:solidFill>
                <a:latin typeface="Times New Roman" charset="0"/>
                <a:ea typeface="Times New Roman" charset="0"/>
                <a:cs typeface="Times New Roman" charset="0"/>
              </a:rPr>
              <a:t> </a:t>
            </a:r>
            <a:r>
              <a:rPr lang="en-US" sz="3500" b="1" i="1" dirty="0" err="1" smtClean="0">
                <a:solidFill>
                  <a:schemeClr val="tx1"/>
                </a:solidFill>
                <a:latin typeface="Times New Roman" charset="0"/>
                <a:ea typeface="Times New Roman" charset="0"/>
                <a:cs typeface="Times New Roman" charset="0"/>
              </a:rPr>
              <a:t>Anda</a:t>
            </a:r>
            <a:r>
              <a:rPr lang="en-US" sz="3500" b="1" i="1" dirty="0" smtClean="0">
                <a:solidFill>
                  <a:schemeClr val="tx1"/>
                </a:solidFill>
                <a:latin typeface="Times New Roman" charset="0"/>
                <a:ea typeface="Times New Roman" charset="0"/>
                <a:cs typeface="Times New Roman" charset="0"/>
              </a:rPr>
              <a:t>?</a:t>
            </a:r>
            <a:endParaRPr lang="en-US" sz="3500" b="1" i="1" dirty="0">
              <a:solidFill>
                <a:schemeClr val="tx1"/>
              </a:solidFill>
              <a:latin typeface="Times New Roman" charset="0"/>
              <a:ea typeface="Times New Roman" charset="0"/>
              <a:cs typeface="Times New Roman" charset="0"/>
            </a:endParaRPr>
          </a:p>
        </p:txBody>
      </p:sp>
    </p:spTree>
    <p:extLst>
      <p:ext uri="{BB962C8B-B14F-4D97-AF65-F5344CB8AC3E}">
        <p14:creationId xmlns:p14="http://schemas.microsoft.com/office/powerpoint/2010/main" val="1550166557"/>
      </p:ext>
    </p:extLst>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pPr>
              <a:defRPr/>
            </a:pPr>
            <a:fld id="{F1DBDAD9-0030-4FD4-8470-D9ACEE0232DA}" type="slidenum">
              <a:rPr lang="en-US" smtClean="0">
                <a:solidFill>
                  <a:prstClr val="black"/>
                </a:solidFill>
              </a:rPr>
              <a:pPr>
                <a:defRPr/>
              </a:pPr>
              <a:t>80</a:t>
            </a:fld>
            <a:endParaRPr lang="en-US" dirty="0">
              <a:solidFill>
                <a:prstClr val="black"/>
              </a:solidFill>
            </a:endParaRPr>
          </a:p>
        </p:txBody>
      </p:sp>
      <p:sp>
        <p:nvSpPr>
          <p:cNvPr id="3" name="Title 3"/>
          <p:cNvSpPr txBox="1">
            <a:spLocks/>
          </p:cNvSpPr>
          <p:nvPr/>
        </p:nvSpPr>
        <p:spPr bwMode="auto">
          <a:xfrm>
            <a:off x="-152400" y="1265238"/>
            <a:ext cx="9601200" cy="792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fontAlgn="base">
              <a:spcBef>
                <a:spcPct val="0"/>
              </a:spcBef>
              <a:spcAft>
                <a:spcPct val="0"/>
              </a:spcAft>
              <a:defRPr sz="4400" kern="1200">
                <a:solidFill>
                  <a:schemeClr val="tx1"/>
                </a:solidFill>
                <a:latin typeface="Times New Roman" pitchFamily="18" charset="0"/>
                <a:ea typeface="+mj-ea"/>
                <a:cs typeface="Times New Roman" pitchFamily="18" charset="0"/>
              </a:defRPr>
            </a:lvl1pPr>
            <a:lvl2pPr algn="ctr" rtl="0" fontAlgn="base">
              <a:spcBef>
                <a:spcPct val="0"/>
              </a:spcBef>
              <a:spcAft>
                <a:spcPct val="0"/>
              </a:spcAft>
              <a:defRPr sz="4400">
                <a:solidFill>
                  <a:schemeClr val="tx1"/>
                </a:solidFill>
                <a:latin typeface="Calibri" panose="020F0502020204030204" pitchFamily="34" charset="0"/>
              </a:defRPr>
            </a:lvl2pPr>
            <a:lvl3pPr algn="ctr" rtl="0" fontAlgn="base">
              <a:spcBef>
                <a:spcPct val="0"/>
              </a:spcBef>
              <a:spcAft>
                <a:spcPct val="0"/>
              </a:spcAft>
              <a:defRPr sz="4400">
                <a:solidFill>
                  <a:schemeClr val="tx1"/>
                </a:solidFill>
                <a:latin typeface="Calibri" panose="020F0502020204030204" pitchFamily="34" charset="0"/>
              </a:defRPr>
            </a:lvl3pPr>
            <a:lvl4pPr algn="ctr" rtl="0" fontAlgn="base">
              <a:spcBef>
                <a:spcPct val="0"/>
              </a:spcBef>
              <a:spcAft>
                <a:spcPct val="0"/>
              </a:spcAft>
              <a:defRPr sz="4400">
                <a:solidFill>
                  <a:schemeClr val="tx1"/>
                </a:solidFill>
                <a:latin typeface="Calibri" panose="020F0502020204030204" pitchFamily="34" charset="0"/>
              </a:defRPr>
            </a:lvl4pPr>
            <a:lvl5pPr algn="ctr" rtl="0" fontAlgn="base">
              <a:spcBef>
                <a:spcPct val="0"/>
              </a:spcBef>
              <a:spcAft>
                <a:spcPct val="0"/>
              </a:spcAft>
              <a:defRPr sz="4400">
                <a:solidFill>
                  <a:schemeClr val="tx1"/>
                </a:solidFill>
                <a:latin typeface="Calibri" panose="020F0502020204030204" pitchFamily="34" charset="0"/>
              </a:defRPr>
            </a:lvl5pPr>
            <a:lvl6pPr marL="457200" algn="ctr" rtl="0" fontAlgn="base">
              <a:spcBef>
                <a:spcPct val="0"/>
              </a:spcBef>
              <a:spcAft>
                <a:spcPct val="0"/>
              </a:spcAft>
              <a:defRPr sz="4400">
                <a:solidFill>
                  <a:schemeClr val="tx1"/>
                </a:solidFill>
                <a:latin typeface="Calibri" panose="020F0502020204030204" pitchFamily="34" charset="0"/>
              </a:defRPr>
            </a:lvl6pPr>
            <a:lvl7pPr marL="914400" algn="ctr" rtl="0" fontAlgn="base">
              <a:spcBef>
                <a:spcPct val="0"/>
              </a:spcBef>
              <a:spcAft>
                <a:spcPct val="0"/>
              </a:spcAft>
              <a:defRPr sz="4400">
                <a:solidFill>
                  <a:schemeClr val="tx1"/>
                </a:solidFill>
                <a:latin typeface="Calibri" panose="020F0502020204030204" pitchFamily="34" charset="0"/>
              </a:defRPr>
            </a:lvl7pPr>
            <a:lvl8pPr marL="1371600" algn="ctr" rtl="0" fontAlgn="base">
              <a:spcBef>
                <a:spcPct val="0"/>
              </a:spcBef>
              <a:spcAft>
                <a:spcPct val="0"/>
              </a:spcAft>
              <a:defRPr sz="4400">
                <a:solidFill>
                  <a:schemeClr val="tx1"/>
                </a:solidFill>
                <a:latin typeface="Calibri" panose="020F0502020204030204" pitchFamily="34" charset="0"/>
              </a:defRPr>
            </a:lvl8pPr>
            <a:lvl9pPr marL="1828800" algn="ctr" rtl="0" fontAlgn="base">
              <a:spcBef>
                <a:spcPct val="0"/>
              </a:spcBef>
              <a:spcAft>
                <a:spcPct val="0"/>
              </a:spcAft>
              <a:defRPr sz="4400">
                <a:solidFill>
                  <a:schemeClr val="tx1"/>
                </a:solidFill>
                <a:latin typeface="Calibri" panose="020F0502020204030204" pitchFamily="34" charset="0"/>
              </a:defRPr>
            </a:lvl9pPr>
          </a:lstStyle>
          <a:p>
            <a:pPr defTabSz="914400" eaLnBrk="1" hangingPunct="1"/>
            <a:r>
              <a:rPr lang="en-US" sz="4200" b="1" dirty="0" smtClean="0">
                <a:latin typeface="Cooper Black" charset="0"/>
                <a:ea typeface="Cooper Black" charset="0"/>
                <a:cs typeface="Cooper Black" charset="0"/>
              </a:rPr>
              <a:t>PERMINTAAN TANGGAPAN (15)</a:t>
            </a:r>
            <a:endParaRPr lang="en-US" sz="4200" b="1" dirty="0">
              <a:latin typeface="Cooper Black" charset="0"/>
              <a:ea typeface="Cooper Black" charset="0"/>
              <a:cs typeface="Cooper Black" charset="0"/>
            </a:endParaRPr>
          </a:p>
        </p:txBody>
      </p:sp>
      <p:sp>
        <p:nvSpPr>
          <p:cNvPr id="4" name="Action Button: Custom 3">
            <a:hlinkClick r:id="" action="ppaction://noaction" highlightClick="1"/>
          </p:cNvPr>
          <p:cNvSpPr/>
          <p:nvPr/>
        </p:nvSpPr>
        <p:spPr>
          <a:xfrm>
            <a:off x="381000" y="2286000"/>
            <a:ext cx="8305800" cy="3429000"/>
          </a:xfrm>
          <a:prstGeom prst="actionButtonBlank">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b="1" i="1" dirty="0" err="1" smtClean="0">
                <a:solidFill>
                  <a:schemeClr val="tx1"/>
                </a:solidFill>
                <a:latin typeface="Times New Roman" charset="0"/>
                <a:ea typeface="Times New Roman" charset="0"/>
                <a:cs typeface="Times New Roman" charset="0"/>
              </a:rPr>
              <a:t>Apakah</a:t>
            </a:r>
            <a:r>
              <a:rPr lang="en-US" sz="3000" b="1" i="1" dirty="0" smtClean="0">
                <a:solidFill>
                  <a:schemeClr val="tx1"/>
                </a:solidFill>
                <a:latin typeface="Times New Roman" charset="0"/>
                <a:ea typeface="Times New Roman" charset="0"/>
                <a:cs typeface="Times New Roman" charset="0"/>
              </a:rPr>
              <a:t> </a:t>
            </a:r>
            <a:r>
              <a:rPr lang="en-US" sz="3000" b="1" i="1" err="1" smtClean="0">
                <a:solidFill>
                  <a:schemeClr val="tx1"/>
                </a:solidFill>
                <a:latin typeface="Times New Roman" charset="0"/>
                <a:ea typeface="Times New Roman" charset="0"/>
                <a:cs typeface="Times New Roman" charset="0"/>
              </a:rPr>
              <a:t>Anda</a:t>
            </a:r>
            <a:r>
              <a:rPr lang="en-US" sz="3000" b="1" i="1" smtClean="0">
                <a:solidFill>
                  <a:schemeClr val="tx1"/>
                </a:solidFill>
                <a:latin typeface="Times New Roman" charset="0"/>
                <a:ea typeface="Times New Roman" charset="0"/>
                <a:cs typeface="Times New Roman" charset="0"/>
              </a:rPr>
              <a:t> setuju</a:t>
            </a:r>
            <a:r>
              <a:rPr lang="id-ID" sz="3000" b="1" i="1">
                <a:solidFill>
                  <a:schemeClr val="tx1"/>
                </a:solidFill>
                <a:latin typeface="Times New Roman" charset="0"/>
                <a:ea typeface="Times New Roman" charset="0"/>
                <a:cs typeface="Times New Roman" charset="0"/>
              </a:rPr>
              <a:t> </a:t>
            </a:r>
            <a:r>
              <a:rPr lang="id-ID" sz="3000" b="1" i="1" smtClean="0">
                <a:solidFill>
                  <a:schemeClr val="tx1"/>
                </a:solidFill>
                <a:latin typeface="Times New Roman" charset="0"/>
                <a:ea typeface="Times New Roman" charset="0"/>
                <a:cs typeface="Times New Roman" charset="0"/>
              </a:rPr>
              <a:t>dengan</a:t>
            </a:r>
            <a:r>
              <a:rPr lang="en-US" sz="3000" b="1" i="1" smtClean="0">
                <a:solidFill>
                  <a:schemeClr val="tx1"/>
                </a:solidFill>
                <a:latin typeface="Times New Roman" charset="0"/>
                <a:ea typeface="Times New Roman" charset="0"/>
                <a:cs typeface="Times New Roman" charset="0"/>
              </a:rPr>
              <a:t> </a:t>
            </a:r>
            <a:r>
              <a:rPr lang="en-US" sz="3000" b="1" i="1" dirty="0" err="1" smtClean="0">
                <a:solidFill>
                  <a:schemeClr val="tx1"/>
                </a:solidFill>
                <a:latin typeface="Times New Roman" charset="0"/>
                <a:ea typeface="Times New Roman" charset="0"/>
                <a:cs typeface="Times New Roman" charset="0"/>
              </a:rPr>
              <a:t>Contoh</a:t>
            </a:r>
            <a:r>
              <a:rPr lang="en-US" sz="3000" b="1" i="1" dirty="0" smtClean="0">
                <a:solidFill>
                  <a:schemeClr val="tx1"/>
                </a:solidFill>
                <a:latin typeface="Times New Roman" charset="0"/>
                <a:ea typeface="Times New Roman" charset="0"/>
                <a:cs typeface="Times New Roman" charset="0"/>
              </a:rPr>
              <a:t> </a:t>
            </a:r>
            <a:r>
              <a:rPr lang="en-US" sz="3000" b="1" i="1" dirty="0" err="1" smtClean="0">
                <a:solidFill>
                  <a:schemeClr val="tx1"/>
                </a:solidFill>
                <a:latin typeface="Times New Roman" charset="0"/>
                <a:ea typeface="Times New Roman" charset="0"/>
                <a:cs typeface="Times New Roman" charset="0"/>
              </a:rPr>
              <a:t>Ilustratif</a:t>
            </a:r>
            <a:r>
              <a:rPr lang="en-US" sz="3000" b="1" i="1" dirty="0" smtClean="0">
                <a:solidFill>
                  <a:schemeClr val="tx1"/>
                </a:solidFill>
                <a:latin typeface="Times New Roman" charset="0"/>
                <a:ea typeface="Times New Roman" charset="0"/>
                <a:cs typeface="Times New Roman" charset="0"/>
              </a:rPr>
              <a:t> </a:t>
            </a:r>
            <a:r>
              <a:rPr lang="en-US" sz="3000" b="1" i="1" dirty="0" err="1" smtClean="0">
                <a:solidFill>
                  <a:schemeClr val="tx1"/>
                </a:solidFill>
                <a:latin typeface="Times New Roman" charset="0"/>
                <a:ea typeface="Times New Roman" charset="0"/>
                <a:cs typeface="Times New Roman" charset="0"/>
              </a:rPr>
              <a:t>dan</a:t>
            </a:r>
            <a:r>
              <a:rPr lang="en-US" sz="3000" b="1" i="1" dirty="0" smtClean="0">
                <a:solidFill>
                  <a:schemeClr val="tx1"/>
                </a:solidFill>
                <a:latin typeface="Times New Roman" charset="0"/>
                <a:ea typeface="Times New Roman" charset="0"/>
                <a:cs typeface="Times New Roman" charset="0"/>
              </a:rPr>
              <a:t> </a:t>
            </a:r>
            <a:r>
              <a:rPr lang="en-US" sz="3000" b="1" i="1" dirty="0" err="1" smtClean="0">
                <a:solidFill>
                  <a:schemeClr val="tx1"/>
                </a:solidFill>
                <a:latin typeface="Times New Roman" charset="0"/>
                <a:ea typeface="Times New Roman" charset="0"/>
                <a:cs typeface="Times New Roman" charset="0"/>
              </a:rPr>
              <a:t>Dasar</a:t>
            </a:r>
            <a:r>
              <a:rPr lang="en-US" sz="3000" b="1" i="1" dirty="0" smtClean="0">
                <a:solidFill>
                  <a:schemeClr val="tx1"/>
                </a:solidFill>
                <a:latin typeface="Times New Roman" charset="0"/>
                <a:ea typeface="Times New Roman" charset="0"/>
                <a:cs typeface="Times New Roman" charset="0"/>
              </a:rPr>
              <a:t> </a:t>
            </a:r>
            <a:r>
              <a:rPr lang="en-US" sz="3000" b="1" i="1" err="1" smtClean="0">
                <a:solidFill>
                  <a:schemeClr val="tx1"/>
                </a:solidFill>
                <a:latin typeface="Times New Roman" charset="0"/>
                <a:ea typeface="Times New Roman" charset="0"/>
                <a:cs typeface="Times New Roman" charset="0"/>
              </a:rPr>
              <a:t>Kesimpulan</a:t>
            </a:r>
            <a:r>
              <a:rPr lang="en-US" sz="3000" b="1" i="1" smtClean="0">
                <a:solidFill>
                  <a:schemeClr val="tx1"/>
                </a:solidFill>
                <a:latin typeface="Times New Roman" charset="0"/>
                <a:ea typeface="Times New Roman" charset="0"/>
                <a:cs typeface="Times New Roman" charset="0"/>
              </a:rPr>
              <a:t> </a:t>
            </a:r>
            <a:r>
              <a:rPr lang="id-ID" sz="3000" b="1" i="1" smtClean="0">
                <a:solidFill>
                  <a:schemeClr val="tx1"/>
                </a:solidFill>
                <a:latin typeface="Times New Roman" charset="0"/>
                <a:ea typeface="Times New Roman" charset="0"/>
                <a:cs typeface="Times New Roman" charset="0"/>
              </a:rPr>
              <a:t>sebagaimana diusulkan dalam</a:t>
            </a:r>
            <a:r>
              <a:rPr lang="en-US" sz="3000" b="1" i="1" smtClean="0">
                <a:solidFill>
                  <a:schemeClr val="tx1"/>
                </a:solidFill>
                <a:latin typeface="Times New Roman" charset="0"/>
                <a:ea typeface="Times New Roman" charset="0"/>
                <a:cs typeface="Times New Roman" charset="0"/>
              </a:rPr>
              <a:t> </a:t>
            </a:r>
            <a:r>
              <a:rPr lang="en-US" sz="3000" b="1" i="1" dirty="0" smtClean="0">
                <a:solidFill>
                  <a:schemeClr val="tx1"/>
                </a:solidFill>
                <a:latin typeface="Times New Roman" charset="0"/>
                <a:ea typeface="Times New Roman" charset="0"/>
                <a:cs typeface="Times New Roman" charset="0"/>
              </a:rPr>
              <a:t>ED SAK EMKM </a:t>
            </a:r>
            <a:r>
              <a:rPr lang="en-US" sz="3000" b="1" i="1" dirty="0" err="1" smtClean="0">
                <a:solidFill>
                  <a:schemeClr val="tx1"/>
                </a:solidFill>
                <a:latin typeface="Times New Roman" charset="0"/>
                <a:ea typeface="Times New Roman" charset="0"/>
                <a:cs typeface="Times New Roman" charset="0"/>
              </a:rPr>
              <a:t>ini</a:t>
            </a:r>
            <a:r>
              <a:rPr lang="en-US" sz="3000" b="1" i="1" dirty="0" smtClean="0">
                <a:solidFill>
                  <a:schemeClr val="tx1"/>
                </a:solidFill>
                <a:latin typeface="Times New Roman" charset="0"/>
                <a:ea typeface="Times New Roman" charset="0"/>
                <a:cs typeface="Times New Roman" charset="0"/>
              </a:rPr>
              <a:t>?</a:t>
            </a:r>
          </a:p>
          <a:p>
            <a:pPr algn="ctr"/>
            <a:r>
              <a:rPr lang="en-US" sz="3000" b="1" i="1" dirty="0" err="1" smtClean="0">
                <a:solidFill>
                  <a:schemeClr val="tx1"/>
                </a:solidFill>
                <a:latin typeface="Times New Roman" charset="0"/>
                <a:ea typeface="Times New Roman" charset="0"/>
                <a:cs typeface="Times New Roman" charset="0"/>
              </a:rPr>
              <a:t>Jika</a:t>
            </a:r>
            <a:r>
              <a:rPr lang="en-US" sz="3000" b="1" i="1" dirty="0" smtClean="0">
                <a:solidFill>
                  <a:schemeClr val="tx1"/>
                </a:solidFill>
                <a:latin typeface="Times New Roman" charset="0"/>
                <a:ea typeface="Times New Roman" charset="0"/>
                <a:cs typeface="Times New Roman" charset="0"/>
              </a:rPr>
              <a:t> </a:t>
            </a:r>
            <a:r>
              <a:rPr lang="en-US" sz="3000" b="1" i="1" dirty="0" err="1" smtClean="0">
                <a:solidFill>
                  <a:schemeClr val="tx1"/>
                </a:solidFill>
                <a:latin typeface="Times New Roman" charset="0"/>
                <a:ea typeface="Times New Roman" charset="0"/>
                <a:cs typeface="Times New Roman" charset="0"/>
              </a:rPr>
              <a:t>tidak</a:t>
            </a:r>
            <a:r>
              <a:rPr lang="en-US" sz="3000" b="1" i="1" dirty="0" smtClean="0">
                <a:solidFill>
                  <a:schemeClr val="tx1"/>
                </a:solidFill>
                <a:latin typeface="Times New Roman" charset="0"/>
                <a:ea typeface="Times New Roman" charset="0"/>
                <a:cs typeface="Times New Roman" charset="0"/>
              </a:rPr>
              <a:t>, </a:t>
            </a:r>
            <a:r>
              <a:rPr lang="en-US" sz="3000" b="1" i="1" dirty="0" err="1" smtClean="0">
                <a:solidFill>
                  <a:schemeClr val="tx1"/>
                </a:solidFill>
                <a:latin typeface="Times New Roman" charset="0"/>
                <a:ea typeface="Times New Roman" charset="0"/>
                <a:cs typeface="Times New Roman" charset="0"/>
              </a:rPr>
              <a:t>apa</a:t>
            </a:r>
            <a:r>
              <a:rPr lang="en-US" sz="3000" b="1" i="1" dirty="0" smtClean="0">
                <a:solidFill>
                  <a:schemeClr val="tx1"/>
                </a:solidFill>
                <a:latin typeface="Times New Roman" charset="0"/>
                <a:ea typeface="Times New Roman" charset="0"/>
                <a:cs typeface="Times New Roman" charset="0"/>
              </a:rPr>
              <a:t> </a:t>
            </a:r>
            <a:r>
              <a:rPr lang="en-US" sz="3000" b="1" i="1" dirty="0" err="1" smtClean="0">
                <a:solidFill>
                  <a:schemeClr val="tx1"/>
                </a:solidFill>
                <a:latin typeface="Times New Roman" charset="0"/>
                <a:ea typeface="Times New Roman" charset="0"/>
                <a:cs typeface="Times New Roman" charset="0"/>
              </a:rPr>
              <a:t>alasan</a:t>
            </a:r>
            <a:r>
              <a:rPr lang="en-US" sz="3000" b="1" i="1" dirty="0" smtClean="0">
                <a:solidFill>
                  <a:schemeClr val="tx1"/>
                </a:solidFill>
                <a:latin typeface="Times New Roman" charset="0"/>
                <a:ea typeface="Times New Roman" charset="0"/>
                <a:cs typeface="Times New Roman" charset="0"/>
              </a:rPr>
              <a:t> </a:t>
            </a:r>
            <a:r>
              <a:rPr lang="en-US" sz="3000" b="1" i="1" dirty="0" err="1" smtClean="0">
                <a:solidFill>
                  <a:schemeClr val="tx1"/>
                </a:solidFill>
                <a:latin typeface="Times New Roman" charset="0"/>
                <a:ea typeface="Times New Roman" charset="0"/>
                <a:cs typeface="Times New Roman" charset="0"/>
              </a:rPr>
              <a:t>Anda</a:t>
            </a:r>
            <a:r>
              <a:rPr lang="en-US" sz="3000" b="1" i="1" dirty="0" smtClean="0">
                <a:solidFill>
                  <a:schemeClr val="tx1"/>
                </a:solidFill>
                <a:latin typeface="Times New Roman" charset="0"/>
                <a:ea typeface="Times New Roman" charset="0"/>
                <a:cs typeface="Times New Roman" charset="0"/>
              </a:rPr>
              <a:t>?</a:t>
            </a:r>
            <a:endParaRPr lang="en-US" sz="3000" b="1" i="1" dirty="0">
              <a:solidFill>
                <a:schemeClr val="tx1"/>
              </a:solidFill>
              <a:latin typeface="Times New Roman" charset="0"/>
              <a:ea typeface="Times New Roman" charset="0"/>
              <a:cs typeface="Times New Roman" charset="0"/>
            </a:endParaRPr>
          </a:p>
        </p:txBody>
      </p:sp>
    </p:spTree>
    <p:extLst>
      <p:ext uri="{BB962C8B-B14F-4D97-AF65-F5344CB8AC3E}">
        <p14:creationId xmlns:p14="http://schemas.microsoft.com/office/powerpoint/2010/main" val="1588299934"/>
      </p:ext>
    </p:extLst>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pPr>
              <a:defRPr/>
            </a:pPr>
            <a:fld id="{F1DBDAD9-0030-4FD4-8470-D9ACEE0232DA}" type="slidenum">
              <a:rPr lang="en-US" smtClean="0">
                <a:solidFill>
                  <a:prstClr val="black"/>
                </a:solidFill>
              </a:rPr>
              <a:pPr>
                <a:defRPr/>
              </a:pPr>
              <a:t>81</a:t>
            </a:fld>
            <a:endParaRPr lang="en-US" dirty="0">
              <a:solidFill>
                <a:prstClr val="black"/>
              </a:solidFill>
            </a:endParaRPr>
          </a:p>
        </p:txBody>
      </p:sp>
      <p:sp>
        <p:nvSpPr>
          <p:cNvPr id="3" name="Title 3"/>
          <p:cNvSpPr txBox="1">
            <a:spLocks/>
          </p:cNvSpPr>
          <p:nvPr/>
        </p:nvSpPr>
        <p:spPr bwMode="auto">
          <a:xfrm>
            <a:off x="-152400" y="1219200"/>
            <a:ext cx="9601200" cy="792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fontAlgn="base">
              <a:spcBef>
                <a:spcPct val="0"/>
              </a:spcBef>
              <a:spcAft>
                <a:spcPct val="0"/>
              </a:spcAft>
              <a:defRPr sz="4400" kern="1200">
                <a:solidFill>
                  <a:schemeClr val="tx1"/>
                </a:solidFill>
                <a:latin typeface="Times New Roman" pitchFamily="18" charset="0"/>
                <a:ea typeface="+mj-ea"/>
                <a:cs typeface="Times New Roman" pitchFamily="18" charset="0"/>
              </a:defRPr>
            </a:lvl1pPr>
            <a:lvl2pPr algn="ctr" rtl="0" fontAlgn="base">
              <a:spcBef>
                <a:spcPct val="0"/>
              </a:spcBef>
              <a:spcAft>
                <a:spcPct val="0"/>
              </a:spcAft>
              <a:defRPr sz="4400">
                <a:solidFill>
                  <a:schemeClr val="tx1"/>
                </a:solidFill>
                <a:latin typeface="Calibri" panose="020F0502020204030204" pitchFamily="34" charset="0"/>
              </a:defRPr>
            </a:lvl2pPr>
            <a:lvl3pPr algn="ctr" rtl="0" fontAlgn="base">
              <a:spcBef>
                <a:spcPct val="0"/>
              </a:spcBef>
              <a:spcAft>
                <a:spcPct val="0"/>
              </a:spcAft>
              <a:defRPr sz="4400">
                <a:solidFill>
                  <a:schemeClr val="tx1"/>
                </a:solidFill>
                <a:latin typeface="Calibri" panose="020F0502020204030204" pitchFamily="34" charset="0"/>
              </a:defRPr>
            </a:lvl3pPr>
            <a:lvl4pPr algn="ctr" rtl="0" fontAlgn="base">
              <a:spcBef>
                <a:spcPct val="0"/>
              </a:spcBef>
              <a:spcAft>
                <a:spcPct val="0"/>
              </a:spcAft>
              <a:defRPr sz="4400">
                <a:solidFill>
                  <a:schemeClr val="tx1"/>
                </a:solidFill>
                <a:latin typeface="Calibri" panose="020F0502020204030204" pitchFamily="34" charset="0"/>
              </a:defRPr>
            </a:lvl4pPr>
            <a:lvl5pPr algn="ctr" rtl="0" fontAlgn="base">
              <a:spcBef>
                <a:spcPct val="0"/>
              </a:spcBef>
              <a:spcAft>
                <a:spcPct val="0"/>
              </a:spcAft>
              <a:defRPr sz="4400">
                <a:solidFill>
                  <a:schemeClr val="tx1"/>
                </a:solidFill>
                <a:latin typeface="Calibri" panose="020F0502020204030204" pitchFamily="34" charset="0"/>
              </a:defRPr>
            </a:lvl5pPr>
            <a:lvl6pPr marL="457200" algn="ctr" rtl="0" fontAlgn="base">
              <a:spcBef>
                <a:spcPct val="0"/>
              </a:spcBef>
              <a:spcAft>
                <a:spcPct val="0"/>
              </a:spcAft>
              <a:defRPr sz="4400">
                <a:solidFill>
                  <a:schemeClr val="tx1"/>
                </a:solidFill>
                <a:latin typeface="Calibri" panose="020F0502020204030204" pitchFamily="34" charset="0"/>
              </a:defRPr>
            </a:lvl6pPr>
            <a:lvl7pPr marL="914400" algn="ctr" rtl="0" fontAlgn="base">
              <a:spcBef>
                <a:spcPct val="0"/>
              </a:spcBef>
              <a:spcAft>
                <a:spcPct val="0"/>
              </a:spcAft>
              <a:defRPr sz="4400">
                <a:solidFill>
                  <a:schemeClr val="tx1"/>
                </a:solidFill>
                <a:latin typeface="Calibri" panose="020F0502020204030204" pitchFamily="34" charset="0"/>
              </a:defRPr>
            </a:lvl7pPr>
            <a:lvl8pPr marL="1371600" algn="ctr" rtl="0" fontAlgn="base">
              <a:spcBef>
                <a:spcPct val="0"/>
              </a:spcBef>
              <a:spcAft>
                <a:spcPct val="0"/>
              </a:spcAft>
              <a:defRPr sz="4400">
                <a:solidFill>
                  <a:schemeClr val="tx1"/>
                </a:solidFill>
                <a:latin typeface="Calibri" panose="020F0502020204030204" pitchFamily="34" charset="0"/>
              </a:defRPr>
            </a:lvl8pPr>
            <a:lvl9pPr marL="1828800" algn="ctr" rtl="0" fontAlgn="base">
              <a:spcBef>
                <a:spcPct val="0"/>
              </a:spcBef>
              <a:spcAft>
                <a:spcPct val="0"/>
              </a:spcAft>
              <a:defRPr sz="4400">
                <a:solidFill>
                  <a:schemeClr val="tx1"/>
                </a:solidFill>
                <a:latin typeface="Calibri" panose="020F0502020204030204" pitchFamily="34" charset="0"/>
              </a:defRPr>
            </a:lvl9pPr>
          </a:lstStyle>
          <a:p>
            <a:pPr defTabSz="914400" eaLnBrk="1" hangingPunct="1"/>
            <a:r>
              <a:rPr lang="en-US" sz="4200" b="1" smtClean="0">
                <a:latin typeface="Cooper Black" charset="0"/>
                <a:ea typeface="Cooper Black" charset="0"/>
                <a:cs typeface="Cooper Black" charset="0"/>
              </a:rPr>
              <a:t>PERMINTAAN TANGGAPAN</a:t>
            </a:r>
            <a:r>
              <a:rPr lang="id-ID" sz="4200" b="1" smtClean="0">
                <a:latin typeface="Cooper Black" charset="0"/>
                <a:ea typeface="Cooper Black" charset="0"/>
                <a:cs typeface="Cooper Black" charset="0"/>
              </a:rPr>
              <a:t> LAIN-LAIN</a:t>
            </a:r>
            <a:endParaRPr lang="en-US" sz="4200" b="1" dirty="0">
              <a:latin typeface="Cooper Black" charset="0"/>
              <a:ea typeface="Cooper Black" charset="0"/>
              <a:cs typeface="Cooper Black" charset="0"/>
            </a:endParaRPr>
          </a:p>
        </p:txBody>
      </p:sp>
      <p:sp>
        <p:nvSpPr>
          <p:cNvPr id="4" name="Action Button: Custom 3">
            <a:hlinkClick r:id="" action="ppaction://noaction" highlightClick="1"/>
          </p:cNvPr>
          <p:cNvSpPr/>
          <p:nvPr/>
        </p:nvSpPr>
        <p:spPr>
          <a:xfrm>
            <a:off x="381000" y="2286000"/>
            <a:ext cx="8305800" cy="3429000"/>
          </a:xfrm>
          <a:prstGeom prst="actionButtonBlank">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b="1" i="1" err="1" smtClean="0">
                <a:solidFill>
                  <a:schemeClr val="tx1"/>
                </a:solidFill>
                <a:latin typeface="Times New Roman" charset="0"/>
                <a:ea typeface="Times New Roman" charset="0"/>
                <a:cs typeface="Times New Roman" charset="0"/>
              </a:rPr>
              <a:t>Apakah</a:t>
            </a:r>
            <a:r>
              <a:rPr lang="en-US" sz="3000" b="1" i="1" smtClean="0">
                <a:solidFill>
                  <a:schemeClr val="tx1"/>
                </a:solidFill>
                <a:latin typeface="Times New Roman" charset="0"/>
                <a:ea typeface="Times New Roman" charset="0"/>
                <a:cs typeface="Times New Roman" charset="0"/>
              </a:rPr>
              <a:t> </a:t>
            </a:r>
            <a:r>
              <a:rPr lang="id-ID" sz="3000" b="1" i="1" smtClean="0">
                <a:solidFill>
                  <a:schemeClr val="tx1"/>
                </a:solidFill>
                <a:latin typeface="Times New Roman" charset="0"/>
                <a:ea typeface="Times New Roman" charset="0"/>
                <a:cs typeface="Times New Roman" charset="0"/>
              </a:rPr>
              <a:t>Anda memiliki tanggapan atas isu lain yang terkait dengan ED SAK EMKM?</a:t>
            </a:r>
            <a:endParaRPr lang="en-US" sz="3000" b="1" i="1" dirty="0">
              <a:solidFill>
                <a:schemeClr val="tx1"/>
              </a:solidFill>
              <a:latin typeface="Times New Roman" charset="0"/>
              <a:ea typeface="Times New Roman" charset="0"/>
              <a:cs typeface="Times New Roman" charset="0"/>
            </a:endParaRPr>
          </a:p>
        </p:txBody>
      </p:sp>
    </p:spTree>
    <p:extLst>
      <p:ext uri="{BB962C8B-B14F-4D97-AF65-F5344CB8AC3E}">
        <p14:creationId xmlns:p14="http://schemas.microsoft.com/office/powerpoint/2010/main" val="3295265257"/>
      </p:ext>
    </p:extLst>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81000" y="2414503"/>
            <a:ext cx="8458200" cy="3605297"/>
          </a:xfrm>
        </p:spPr>
        <p:txBody>
          <a:bodyPr/>
          <a:lstStyle/>
          <a:p>
            <a:r>
              <a:rPr lang="en-US" sz="2600" dirty="0" err="1" smtClean="0"/>
              <a:t>Memaparkan</a:t>
            </a:r>
            <a:r>
              <a:rPr lang="en-US" sz="2600" dirty="0" smtClean="0"/>
              <a:t> </a:t>
            </a:r>
            <a:r>
              <a:rPr lang="en-US" sz="2600" dirty="0" err="1" smtClean="0"/>
              <a:t>permasalahan</a:t>
            </a:r>
            <a:r>
              <a:rPr lang="en-US" sz="2600" dirty="0" smtClean="0"/>
              <a:t> </a:t>
            </a:r>
            <a:r>
              <a:rPr lang="en-US" sz="2600" dirty="0" err="1" smtClean="0"/>
              <a:t>secara</a:t>
            </a:r>
            <a:r>
              <a:rPr lang="en-US" sz="2600" dirty="0" smtClean="0"/>
              <a:t> </a:t>
            </a:r>
            <a:r>
              <a:rPr lang="en-US" sz="2600" b="1" dirty="0" err="1" smtClean="0">
                <a:solidFill>
                  <a:schemeClr val="tx2">
                    <a:lumMod val="75000"/>
                  </a:schemeClr>
                </a:solidFill>
              </a:rPr>
              <a:t>jelas</a:t>
            </a:r>
            <a:r>
              <a:rPr lang="en-US" sz="2600" b="1" dirty="0" smtClean="0">
                <a:solidFill>
                  <a:schemeClr val="tx2">
                    <a:lumMod val="75000"/>
                  </a:schemeClr>
                </a:solidFill>
              </a:rPr>
              <a:t> </a:t>
            </a:r>
            <a:r>
              <a:rPr lang="en-US" sz="2600" b="1" dirty="0" err="1" smtClean="0">
                <a:solidFill>
                  <a:schemeClr val="tx2">
                    <a:lumMod val="75000"/>
                  </a:schemeClr>
                </a:solidFill>
              </a:rPr>
              <a:t>dan</a:t>
            </a:r>
            <a:r>
              <a:rPr lang="en-US" sz="2600" b="1" dirty="0" smtClean="0">
                <a:solidFill>
                  <a:schemeClr val="tx2">
                    <a:lumMod val="75000"/>
                  </a:schemeClr>
                </a:solidFill>
              </a:rPr>
              <a:t> </a:t>
            </a:r>
            <a:r>
              <a:rPr lang="en-US" sz="2600" b="1" dirty="0" err="1" smtClean="0">
                <a:solidFill>
                  <a:schemeClr val="tx2">
                    <a:lumMod val="75000"/>
                  </a:schemeClr>
                </a:solidFill>
              </a:rPr>
              <a:t>alternatif</a:t>
            </a:r>
            <a:r>
              <a:rPr lang="en-US" sz="2600" b="1" dirty="0" smtClean="0">
                <a:solidFill>
                  <a:schemeClr val="tx2">
                    <a:lumMod val="75000"/>
                  </a:schemeClr>
                </a:solidFill>
              </a:rPr>
              <a:t> saran yang </a:t>
            </a:r>
            <a:r>
              <a:rPr lang="en-US" sz="2600" b="1" dirty="0" err="1" smtClean="0">
                <a:solidFill>
                  <a:schemeClr val="tx2">
                    <a:lumMod val="75000"/>
                  </a:schemeClr>
                </a:solidFill>
              </a:rPr>
              <a:t>didukung</a:t>
            </a:r>
            <a:r>
              <a:rPr lang="en-US" sz="2600" b="1" dirty="0" smtClean="0">
                <a:solidFill>
                  <a:schemeClr val="tx2">
                    <a:lumMod val="75000"/>
                  </a:schemeClr>
                </a:solidFill>
              </a:rPr>
              <a:t> </a:t>
            </a:r>
            <a:r>
              <a:rPr lang="en-US" sz="2600" b="1" dirty="0" err="1" smtClean="0">
                <a:solidFill>
                  <a:schemeClr val="tx2">
                    <a:lumMod val="75000"/>
                  </a:schemeClr>
                </a:solidFill>
              </a:rPr>
              <a:t>dengan</a:t>
            </a:r>
            <a:r>
              <a:rPr lang="en-US" sz="2600" b="1" dirty="0" smtClean="0">
                <a:solidFill>
                  <a:schemeClr val="tx2">
                    <a:lumMod val="75000"/>
                  </a:schemeClr>
                </a:solidFill>
              </a:rPr>
              <a:t> </a:t>
            </a:r>
            <a:r>
              <a:rPr lang="en-US" sz="2600" b="1" dirty="0" err="1" smtClean="0">
                <a:solidFill>
                  <a:schemeClr val="tx2">
                    <a:lumMod val="75000"/>
                  </a:schemeClr>
                </a:solidFill>
              </a:rPr>
              <a:t>alasan</a:t>
            </a:r>
            <a:r>
              <a:rPr lang="en-US" sz="2600" dirty="0" smtClean="0"/>
              <a:t>.</a:t>
            </a:r>
          </a:p>
          <a:p>
            <a:r>
              <a:rPr lang="en-US" sz="2600" dirty="0" smtClean="0"/>
              <a:t>Paling </a:t>
            </a:r>
            <a:r>
              <a:rPr lang="en-US" sz="2600" dirty="0" err="1" smtClean="0"/>
              <a:t>lambat</a:t>
            </a:r>
            <a:r>
              <a:rPr lang="en-US" sz="2600" dirty="0" smtClean="0"/>
              <a:t> </a:t>
            </a:r>
            <a:r>
              <a:rPr lang="en-US" sz="2600" dirty="0" err="1" smtClean="0"/>
              <a:t>diterima</a:t>
            </a:r>
            <a:r>
              <a:rPr lang="en-US" sz="2600" dirty="0" smtClean="0"/>
              <a:t> </a:t>
            </a:r>
            <a:r>
              <a:rPr lang="en-US" sz="2600" dirty="0" err="1" smtClean="0"/>
              <a:t>tanggal</a:t>
            </a:r>
            <a:r>
              <a:rPr lang="en-US" sz="2600" dirty="0" smtClean="0"/>
              <a:t> </a:t>
            </a:r>
            <a:r>
              <a:rPr lang="en-US" sz="2600" b="1" dirty="0" smtClean="0">
                <a:solidFill>
                  <a:schemeClr val="tx2">
                    <a:lumMod val="75000"/>
                  </a:schemeClr>
                </a:solidFill>
              </a:rPr>
              <a:t>23 September 2016</a:t>
            </a:r>
            <a:r>
              <a:rPr lang="en-US" sz="2600" dirty="0" smtClean="0"/>
              <a:t>.</a:t>
            </a:r>
          </a:p>
          <a:p>
            <a:r>
              <a:rPr lang="en-US" sz="2600" dirty="0" err="1" smtClean="0"/>
              <a:t>Dikirimkan</a:t>
            </a:r>
            <a:r>
              <a:rPr lang="en-US" sz="2600" dirty="0" smtClean="0"/>
              <a:t> </a:t>
            </a:r>
            <a:r>
              <a:rPr lang="en-US" sz="2600" dirty="0" err="1" smtClean="0"/>
              <a:t>melalui</a:t>
            </a:r>
            <a:r>
              <a:rPr lang="en-US" sz="2600" dirty="0" smtClean="0"/>
              <a:t>:</a:t>
            </a:r>
          </a:p>
          <a:p>
            <a:pPr lvl="1">
              <a:buFont typeface="Wingdings" charset="2"/>
              <a:buChar char="Ø"/>
            </a:pPr>
            <a:r>
              <a:rPr lang="en-US" sz="2600" dirty="0" smtClean="0"/>
              <a:t>email </a:t>
            </a:r>
            <a:r>
              <a:rPr lang="en-US" sz="2600" dirty="0" err="1" smtClean="0"/>
              <a:t>ke</a:t>
            </a:r>
            <a:r>
              <a:rPr lang="en-US" sz="2600" dirty="0" smtClean="0"/>
              <a:t>: </a:t>
            </a:r>
            <a:r>
              <a:rPr lang="en-US" sz="2600" u="sng" dirty="0" smtClean="0">
                <a:hlinkClick r:id="rId3"/>
              </a:rPr>
              <a:t>dsak@iaiglobal.or.id</a:t>
            </a:r>
            <a:r>
              <a:rPr lang="en-US" sz="2600" u="sng" dirty="0" smtClean="0"/>
              <a:t>; </a:t>
            </a:r>
            <a:r>
              <a:rPr lang="en-US" sz="2600" u="sng" dirty="0" smtClean="0">
                <a:hlinkClick r:id="rId4"/>
              </a:rPr>
              <a:t>iai-info@iaiglobal.or.id</a:t>
            </a:r>
            <a:r>
              <a:rPr lang="en-US" sz="2600" u="sng" dirty="0" smtClean="0"/>
              <a:t>.</a:t>
            </a:r>
          </a:p>
          <a:p>
            <a:pPr lvl="1">
              <a:buFont typeface="Wingdings" charset="2"/>
              <a:buChar char="Ø"/>
            </a:pPr>
            <a:r>
              <a:rPr lang="en-US" sz="2600" dirty="0" err="1" smtClean="0"/>
              <a:t>alamat</a:t>
            </a:r>
            <a:r>
              <a:rPr lang="en-US" sz="2600" dirty="0" smtClean="0"/>
              <a:t>: </a:t>
            </a:r>
            <a:r>
              <a:rPr lang="en-US" sz="2600" dirty="0" err="1" smtClean="0"/>
              <a:t>Grha</a:t>
            </a:r>
            <a:r>
              <a:rPr lang="en-US" sz="2600" dirty="0" smtClean="0"/>
              <a:t> </a:t>
            </a:r>
            <a:r>
              <a:rPr lang="en-US" sz="2600" dirty="0" err="1" smtClean="0"/>
              <a:t>Akuntan</a:t>
            </a:r>
            <a:r>
              <a:rPr lang="en-US" sz="2600" dirty="0" smtClean="0"/>
              <a:t>, </a:t>
            </a:r>
            <a:r>
              <a:rPr lang="en-US" sz="2600" dirty="0" err="1" smtClean="0"/>
              <a:t>Jalan</a:t>
            </a:r>
            <a:r>
              <a:rPr lang="en-US" sz="2600" dirty="0" smtClean="0"/>
              <a:t> </a:t>
            </a:r>
            <a:r>
              <a:rPr lang="en-US" sz="2600" dirty="0" err="1" smtClean="0"/>
              <a:t>Sindanglaya</a:t>
            </a:r>
            <a:r>
              <a:rPr lang="en-US" sz="2600" dirty="0" smtClean="0"/>
              <a:t> No 1, </a:t>
            </a:r>
            <a:r>
              <a:rPr lang="en-US" sz="2600" dirty="0" err="1" smtClean="0"/>
              <a:t>Menteng</a:t>
            </a:r>
            <a:endParaRPr lang="en-US" sz="2600" dirty="0" smtClean="0"/>
          </a:p>
          <a:p>
            <a:endParaRPr lang="en-US" sz="2600" dirty="0" smtClean="0"/>
          </a:p>
          <a:p>
            <a:endParaRPr lang="en-US" sz="2600" dirty="0"/>
          </a:p>
        </p:txBody>
      </p:sp>
      <p:sp>
        <p:nvSpPr>
          <p:cNvPr id="3" name="Title 2"/>
          <p:cNvSpPr>
            <a:spLocks noGrp="1"/>
          </p:cNvSpPr>
          <p:nvPr>
            <p:ph type="title"/>
          </p:nvPr>
        </p:nvSpPr>
        <p:spPr>
          <a:xfrm>
            <a:off x="457200" y="1341438"/>
            <a:ext cx="8229600" cy="792162"/>
          </a:xfrm>
        </p:spPr>
        <p:txBody>
          <a:bodyPr/>
          <a:lstStyle/>
          <a:p>
            <a:r>
              <a:rPr lang="en-US" dirty="0" err="1" smtClean="0">
                <a:latin typeface="Cooper Black" charset="0"/>
                <a:ea typeface="Cooper Black" charset="0"/>
                <a:cs typeface="Cooper Black" charset="0"/>
              </a:rPr>
              <a:t>Tanggapan</a:t>
            </a:r>
            <a:r>
              <a:rPr lang="en-US" dirty="0" smtClean="0">
                <a:latin typeface="Cooper Black" charset="0"/>
                <a:ea typeface="Cooper Black" charset="0"/>
                <a:cs typeface="Cooper Black" charset="0"/>
              </a:rPr>
              <a:t> </a:t>
            </a:r>
            <a:r>
              <a:rPr lang="en-US" dirty="0" err="1" smtClean="0">
                <a:latin typeface="Cooper Black" charset="0"/>
                <a:ea typeface="Cooper Black" charset="0"/>
                <a:cs typeface="Cooper Black" charset="0"/>
              </a:rPr>
              <a:t>Tertulis</a:t>
            </a:r>
            <a:endParaRPr lang="en-US" dirty="0">
              <a:latin typeface="Cooper Black" charset="0"/>
              <a:ea typeface="Cooper Black" charset="0"/>
              <a:cs typeface="Cooper Black" charset="0"/>
            </a:endParaRPr>
          </a:p>
        </p:txBody>
      </p:sp>
      <p:sp>
        <p:nvSpPr>
          <p:cNvPr id="4" name="Slide Number Placeholder 3"/>
          <p:cNvSpPr>
            <a:spLocks noGrp="1"/>
          </p:cNvSpPr>
          <p:nvPr>
            <p:ph type="sldNum" sz="quarter" idx="10"/>
          </p:nvPr>
        </p:nvSpPr>
        <p:spPr/>
        <p:txBody>
          <a:bodyPr/>
          <a:lstStyle/>
          <a:p>
            <a:pPr>
              <a:defRPr/>
            </a:pPr>
            <a:fld id="{0E5C9E0E-0EF2-4B31-B3CC-9630651E1B18}" type="slidenum">
              <a:rPr lang="en-US" smtClean="0">
                <a:solidFill>
                  <a:schemeClr val="tx1"/>
                </a:solidFill>
              </a:rPr>
              <a:pPr>
                <a:defRPr/>
              </a:pPr>
              <a:t>82</a:t>
            </a:fld>
            <a:endParaRPr lang="en-US" dirty="0">
              <a:solidFill>
                <a:schemeClr val="tx1"/>
              </a:solidFill>
            </a:endParaRPr>
          </a:p>
        </p:txBody>
      </p:sp>
    </p:spTree>
    <p:extLst>
      <p:ext uri="{BB962C8B-B14F-4D97-AF65-F5344CB8AC3E}">
        <p14:creationId xmlns:p14="http://schemas.microsoft.com/office/powerpoint/2010/main" val="1160589447"/>
      </p:ext>
    </p:extLst>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
          <p:cNvSpPr>
            <a:spLocks noGrp="1"/>
          </p:cNvSpPr>
          <p:nvPr>
            <p:ph type="ctrTitle"/>
          </p:nvPr>
        </p:nvSpPr>
        <p:spPr>
          <a:xfrm>
            <a:off x="762000" y="1524000"/>
            <a:ext cx="7772400" cy="609600"/>
          </a:xfrm>
        </p:spPr>
        <p:txBody>
          <a:bodyPr>
            <a:noAutofit/>
          </a:bodyPr>
          <a:lstStyle/>
          <a:p>
            <a:r>
              <a:rPr lang="en-US" sz="5400" b="1" dirty="0">
                <a:latin typeface="Times New Roman" charset="0"/>
                <a:ea typeface="Times New Roman" charset="0"/>
                <a:cs typeface="Times New Roman" charset="0"/>
              </a:rPr>
              <a:t>TERIMA KASIH</a:t>
            </a: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14400" y="2362200"/>
            <a:ext cx="7239000" cy="197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56131988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1"/>
          <p:cNvSpPr>
            <a:spLocks noGrp="1"/>
          </p:cNvSpPr>
          <p:nvPr>
            <p:ph idx="4294967295"/>
          </p:nvPr>
        </p:nvSpPr>
        <p:spPr>
          <a:xfrm>
            <a:off x="0" y="1600200"/>
            <a:ext cx="9067800" cy="4291012"/>
          </a:xfrm>
        </p:spPr>
        <p:txBody>
          <a:bodyPr/>
          <a:lstStyle/>
          <a:p>
            <a:pPr marL="0" indent="0" algn="ctr">
              <a:buNone/>
            </a:pPr>
            <a:r>
              <a:rPr lang="en-US" sz="6000" dirty="0" smtClean="0">
                <a:solidFill>
                  <a:schemeClr val="tx2">
                    <a:lumMod val="75000"/>
                  </a:schemeClr>
                </a:solidFill>
                <a:latin typeface="Cooper Black" charset="0"/>
                <a:ea typeface="Cooper Black" charset="0"/>
                <a:cs typeface="Cooper Black" charset="0"/>
              </a:rPr>
              <a:t>BAB 2 </a:t>
            </a:r>
          </a:p>
          <a:p>
            <a:pPr marL="0" indent="0" algn="ctr">
              <a:buNone/>
            </a:pPr>
            <a:r>
              <a:rPr lang="en-US" sz="6000" dirty="0" smtClean="0">
                <a:solidFill>
                  <a:schemeClr val="tx2">
                    <a:lumMod val="75000"/>
                  </a:schemeClr>
                </a:solidFill>
                <a:latin typeface="Cooper Black" charset="0"/>
                <a:ea typeface="Cooper Black" charset="0"/>
                <a:cs typeface="Cooper Black" charset="0"/>
              </a:rPr>
              <a:t>KONSEP DAN PRINSIP PERVASIF</a:t>
            </a:r>
            <a:endParaRPr lang="en-US" sz="6000" dirty="0">
              <a:solidFill>
                <a:schemeClr val="tx2">
                  <a:lumMod val="75000"/>
                </a:schemeClr>
              </a:solidFill>
              <a:latin typeface="Cooper Black" charset="0"/>
              <a:ea typeface="Cooper Black" charset="0"/>
              <a:cs typeface="Cooper Black" charset="0"/>
            </a:endParaRPr>
          </a:p>
        </p:txBody>
      </p:sp>
    </p:spTree>
    <p:extLst>
      <p:ext uri="{BB962C8B-B14F-4D97-AF65-F5344CB8AC3E}">
        <p14:creationId xmlns:p14="http://schemas.microsoft.com/office/powerpoint/2010/main" val="1069857942"/>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
      <a:dk1>
        <a:srgbClr val="000000"/>
      </a:dk1>
      <a:lt1>
        <a:srgbClr val="FFFFFF"/>
      </a:lt1>
      <a:dk2>
        <a:srgbClr val="A7A7A7"/>
      </a:dk2>
      <a:lt2>
        <a:srgbClr val="535353"/>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FF00FF"/>
      </a:folHlink>
    </a:clrScheme>
    <a:fontScheme name="Office Theme">
      <a:majorFont>
        <a:latin typeface="Helvetica"/>
        <a:ea typeface="Helvetica"/>
        <a:cs typeface="Helvetica"/>
      </a:majorFont>
      <a:minorFont>
        <a:latin typeface="Helvetica"/>
        <a:ea typeface="Helvetica"/>
        <a:cs typeface="Helvetic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rgbClr val="FFFFFF"/>
        </a:solidFill>
        <a:ln w="25400" cap="flat" cmpd="sng" algn="ctr">
          <a:solidFill>
            <a:srgbClr val="4F81BD"/>
          </a:solidFill>
          <a:prstDash val="solid"/>
          <a:round/>
          <a:headEnd type="none" w="med" len="med"/>
          <a:tailEnd type="none" w="med" len="med"/>
        </a:ln>
        <a:effectLst>
          <a:outerShdw blurRad="38100" dist="23000" dir="5400000" algn="ctr" rotWithShape="0">
            <a:srgbClr val="000000">
              <a:alpha val="34999"/>
            </a:srgbClr>
          </a:outerShdw>
        </a:effectLst>
      </a:spPr>
      <a:bodyPr vert="horz" wrap="square" lIns="50800" tIns="50800" rIns="50800" bIns="50800" numCol="1" anchor="ctr" anchorCtr="0" compatLnSpc="1">
        <a:prstTxWarp prst="textNoShape">
          <a:avLst/>
        </a:prstTxWarp>
      </a:bodyPr>
      <a:lstStyle>
        <a:defPPr marL="228600" marR="0" indent="0" algn="l" defTabSz="457200" rtl="0" eaLnBrk="1" fontAlgn="base" latinLnBrk="0" hangingPunct="0">
          <a:lnSpc>
            <a:spcPct val="100000"/>
          </a:lnSpc>
          <a:spcBef>
            <a:spcPct val="0"/>
          </a:spcBef>
          <a:spcAft>
            <a:spcPct val="0"/>
          </a:spcAft>
          <a:buClrTx/>
          <a:buSzTx/>
          <a:buFontTx/>
          <a:buNone/>
          <a:tabLst/>
          <a:defRPr kumimoji="0" lang="en-US" sz="1200" b="0" i="0" u="none" strike="noStrike" cap="none" normalizeH="0" baseline="0" smtClean="0">
            <a:ln>
              <a:noFill/>
            </a:ln>
            <a:solidFill>
              <a:srgbClr val="000000"/>
            </a:solidFill>
            <a:effectLst/>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defRPr>
        </a:defPPr>
      </a:lstStyle>
    </a:spDef>
    <a:lnDef>
      <a:spPr bwMode="auto">
        <a:xfrm>
          <a:off x="0" y="0"/>
          <a:ext cx="1" cy="1"/>
        </a:xfrm>
        <a:custGeom>
          <a:avLst/>
          <a:gdLst/>
          <a:ahLst/>
          <a:cxnLst/>
          <a:rect l="0" t="0" r="0" b="0"/>
          <a:pathLst/>
        </a:custGeom>
        <a:solidFill>
          <a:srgbClr val="FFFFFF"/>
        </a:solidFill>
        <a:ln w="25400" cap="flat" cmpd="sng" algn="ctr">
          <a:solidFill>
            <a:srgbClr val="4F81BD"/>
          </a:solidFill>
          <a:prstDash val="solid"/>
          <a:round/>
          <a:headEnd type="none" w="med" len="med"/>
          <a:tailEnd type="none" w="med" len="med"/>
        </a:ln>
        <a:effectLst>
          <a:outerShdw blurRad="38100" dist="23000" dir="5400000" algn="ctr" rotWithShape="0">
            <a:srgbClr val="000000">
              <a:alpha val="34999"/>
            </a:srgbClr>
          </a:outerShdw>
        </a:effectLst>
      </a:spPr>
      <a:bodyPr vert="horz" wrap="square" lIns="50800" tIns="50800" rIns="50800" bIns="50800" numCol="1" anchor="ctr" anchorCtr="0" compatLnSpc="1">
        <a:prstTxWarp prst="textNoShape">
          <a:avLst/>
        </a:prstTxWarp>
      </a:bodyPr>
      <a:lstStyle>
        <a:defPPr marL="228600" marR="0" indent="0" algn="l" defTabSz="457200" rtl="0" eaLnBrk="1" fontAlgn="base" latinLnBrk="0" hangingPunct="0">
          <a:lnSpc>
            <a:spcPct val="100000"/>
          </a:lnSpc>
          <a:spcBef>
            <a:spcPct val="0"/>
          </a:spcBef>
          <a:spcAft>
            <a:spcPct val="0"/>
          </a:spcAft>
          <a:buClrTx/>
          <a:buSzTx/>
          <a:buFontTx/>
          <a:buNone/>
          <a:tabLst/>
          <a:defRPr kumimoji="0" lang="en-US" sz="1200" b="0" i="0" u="none" strike="noStrike" cap="none" normalizeH="0" baseline="0" smtClean="0">
            <a:ln>
              <a:noFill/>
            </a:ln>
            <a:solidFill>
              <a:srgbClr val="000000"/>
            </a:solidFill>
            <a:effectLst/>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defRPr>
        </a:defPPr>
      </a:lstStyle>
    </a:lnDef>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EEG Issue Proposition - Accounting Treatment for Land (in Indonesia) FINAL">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572E2D"/>
      </a:dk1>
      <a:lt1>
        <a:srgbClr val="2A5657"/>
      </a:lt1>
      <a:dk2>
        <a:srgbClr val="A7A7A7"/>
      </a:dk2>
      <a:lt2>
        <a:srgbClr val="535353"/>
      </a:lt2>
      <a:accent1>
        <a:srgbClr val="4F81BD"/>
      </a:accent1>
      <a:accent2>
        <a:srgbClr val="C0504D"/>
      </a:accent2>
      <a:accent3>
        <a:srgbClr val="ACB4B4"/>
      </a:accent3>
      <a:accent4>
        <a:srgbClr val="492625"/>
      </a:accent4>
      <a:accent5>
        <a:srgbClr val="B2C1DB"/>
      </a:accent5>
      <a:accent6>
        <a:srgbClr val="AE4845"/>
      </a:accent6>
      <a:hlink>
        <a:srgbClr val="0000FF"/>
      </a:hlink>
      <a:folHlink>
        <a:srgbClr val="FF00FF"/>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10057</TotalTime>
  <Words>4681</Words>
  <Application>Microsoft Office PowerPoint</Application>
  <PresentationFormat>On-screen Show (4:3)</PresentationFormat>
  <Paragraphs>655</Paragraphs>
  <Slides>83</Slides>
  <Notes>83</Notes>
  <HiddenSlides>0</HiddenSlides>
  <MMClips>0</MMClips>
  <ScaleCrop>false</ScaleCrop>
  <HeadingPairs>
    <vt:vector size="4" baseType="variant">
      <vt:variant>
        <vt:lpstr>Theme</vt:lpstr>
      </vt:variant>
      <vt:variant>
        <vt:i4>2</vt:i4>
      </vt:variant>
      <vt:variant>
        <vt:lpstr>Slide Titles</vt:lpstr>
      </vt:variant>
      <vt:variant>
        <vt:i4>83</vt:i4>
      </vt:variant>
    </vt:vector>
  </HeadingPairs>
  <TitlesOfParts>
    <vt:vector size="85" baseType="lpstr">
      <vt:lpstr>Office Theme</vt:lpstr>
      <vt:lpstr>EEG Issue Proposition - Accounting Treatment for Land (in Indonesia) FINAL</vt:lpstr>
      <vt:lpstr> PUBLIC HEARING EXPOSURE DRAFT STANDAR AKUNTANSI KEUANGAN ENTITAS MIKRO, KECIL, DAN MENENGAH (“ED SAK EMKM”) </vt:lpstr>
      <vt:lpstr>Exposure Draft  Standar Akuntansi Keuangan Entitas Mikro, Kecil, dan Menengah</vt:lpstr>
      <vt:lpstr>Latar Belakang</vt:lpstr>
      <vt:lpstr>PowerPoint Presentation</vt:lpstr>
      <vt:lpstr> Ruang  Lingkup </vt:lpstr>
      <vt:lpstr>PowerPoint Presentation</vt:lpstr>
      <vt:lpstr> Pengecualian  Ruang Lingkup  </vt:lpstr>
      <vt:lpstr>PowerPoint Presentation</vt:lpstr>
      <vt:lpstr>PowerPoint Presentation</vt:lpstr>
      <vt:lpstr>Konsep &amp; Prinsip Pervasif</vt:lpstr>
      <vt:lpstr>Dasar Pengukuran  Unsur-Unsur Laporan Keuangan</vt:lpstr>
      <vt:lpstr>Materialitas..</vt:lpstr>
      <vt:lpstr>Asumsi Dasar</vt:lpstr>
      <vt:lpstr>Dasar Akrual vs Dasar Kas (Contoh Ilustrasi)</vt:lpstr>
      <vt:lpstr>Contoh Ilustrasi Dasar Akrual vs Dasar Kas (Lanjutan..)</vt:lpstr>
      <vt:lpstr>Contoh Ilustrasi Dasar Akrual vs Dasar Kas (Lanjutan..)</vt:lpstr>
      <vt:lpstr>Contoh Ilustrasi Dasar Akrual vs Dasar Kas (Lanjutan..)</vt:lpstr>
      <vt:lpstr>Ringkasan Contoh Ilustratif  Dasar Akrual vs Dasar Kas</vt:lpstr>
      <vt:lpstr>Manfaat  Asumsi Dasar Akrual</vt:lpstr>
      <vt:lpstr>PowerPoint Presentation</vt:lpstr>
      <vt:lpstr>PowerPoint Presentation</vt:lpstr>
      <vt:lpstr>Penyajian  Laporan Keuangan</vt:lpstr>
      <vt:lpstr>Komponen  Laporan Keuangan</vt:lpstr>
      <vt:lpstr>PowerPoint Presentation</vt:lpstr>
      <vt:lpstr>PowerPoint Presentation</vt:lpstr>
      <vt:lpstr>Kebijakan Akuntansi, Estimasi, dan Kesalahan</vt:lpstr>
      <vt:lpstr>PowerPoint Presentation</vt:lpstr>
      <vt:lpstr>PowerPoint Presentation</vt:lpstr>
      <vt:lpstr>Aset &amp; Liabilitas Keuangan</vt:lpstr>
      <vt:lpstr>PowerPoint Presentation</vt:lpstr>
      <vt:lpstr>PowerPoint Presentation</vt:lpstr>
      <vt:lpstr>Persediaan</vt:lpstr>
      <vt:lpstr>PowerPoint Presentation</vt:lpstr>
      <vt:lpstr>PowerPoint Presentation</vt:lpstr>
      <vt:lpstr>Investasi pada  Ventura Bersama</vt:lpstr>
      <vt:lpstr>PowerPoint Presentation</vt:lpstr>
      <vt:lpstr>PowerPoint Presentation</vt:lpstr>
      <vt:lpstr>RUANG LINGKUP</vt:lpstr>
      <vt:lpstr>Pengakuan dan Pengukuran</vt:lpstr>
      <vt:lpstr>Penyusutan </vt:lpstr>
      <vt:lpstr>Penghentian Pengakuan</vt:lpstr>
      <vt:lpstr>PowerPoint Presentation</vt:lpstr>
      <vt:lpstr>PowerPoint Presentation</vt:lpstr>
      <vt:lpstr>PowerPoint Presentation</vt:lpstr>
      <vt:lpstr>Pengakuan &amp; Pengukuran</vt:lpstr>
      <vt:lpstr>PowerPoint Presentation</vt:lpstr>
      <vt:lpstr>Umur Manfaat, Periode, dan Metode Amortisasi</vt:lpstr>
      <vt:lpstr>Penghentian Pengakuan</vt:lpstr>
      <vt:lpstr>PowerPoint Presentation</vt:lpstr>
      <vt:lpstr>PowerPoint Presentation</vt:lpstr>
      <vt:lpstr>Ruang Lingkup</vt:lpstr>
      <vt:lpstr>Pengakuan &amp; Pengukuran Liabilitas</vt:lpstr>
      <vt:lpstr>Pengakuan &amp; Pengukuran Ekuitas</vt:lpstr>
      <vt:lpstr>Penyajian Liabilitas &amp; Ekuitas</vt:lpstr>
      <vt:lpstr>PowerPoint Presentation</vt:lpstr>
      <vt:lpstr>PowerPoint Presentation</vt:lpstr>
      <vt:lpstr>Pengakuan &amp; Pengukuran Pendapatan</vt:lpstr>
      <vt:lpstr>Pendapatan Hibah</vt:lpstr>
      <vt:lpstr>Pengakuan &amp; Pengukuran  Beban</vt:lpstr>
      <vt:lpstr>Pengukuran Andal</vt:lpstr>
      <vt:lpstr>PowerPoint Presentation</vt:lpstr>
      <vt:lpstr>PowerPoint Presentation</vt:lpstr>
      <vt:lpstr>Pajak Penghasilan</vt:lpstr>
      <vt:lpstr>PowerPoint Presentation</vt:lpstr>
      <vt:lpstr>PowerPoint Presentation</vt:lpstr>
      <vt:lpstr>Pengakuan &amp; Pengukuran </vt:lpstr>
      <vt:lpstr>PowerPoint Presentation</vt:lpstr>
      <vt:lpstr>PowerPoint Presentation</vt:lpstr>
      <vt:lpstr>Ketentuan Transisi</vt:lpstr>
      <vt:lpstr>Ketentuan Transisi (Lanjutan..)</vt:lpstr>
      <vt:lpstr>Pengecualian Transisi</vt:lpstr>
      <vt:lpstr>PowerPoint Presentation</vt:lpstr>
      <vt:lpstr>PowerPoint Presentation</vt:lpstr>
      <vt:lpstr>Tanggal Efektif</vt:lpstr>
      <vt:lpstr>PowerPoint Presentation</vt:lpstr>
      <vt:lpstr>PowerPoint Presentation</vt:lpstr>
      <vt:lpstr>CI &amp; DK</vt:lpstr>
      <vt:lpstr>Contoh Ilustrasi – Penyesuaian Dasar Kas Menjadi Akrual</vt:lpstr>
      <vt:lpstr>Contoh Ilustrasi – Penyesuaian Dasar Kas Menjadi Akrual</vt:lpstr>
      <vt:lpstr>PowerPoint Presentation</vt:lpstr>
      <vt:lpstr>PowerPoint Presentation</vt:lpstr>
      <vt:lpstr>Tanggapan Tertulis</vt:lpstr>
      <vt:lpstr>TERIMA KASIH</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Elly Zarni Husin</dc:creator>
  <cp:lastModifiedBy>Juli Anggreani</cp:lastModifiedBy>
  <cp:revision>447</cp:revision>
  <cp:lastPrinted>2016-06-16T03:32:29Z</cp:lastPrinted>
  <dcterms:created xsi:type="dcterms:W3CDTF">2014-04-02T07:30:47Z</dcterms:created>
  <dcterms:modified xsi:type="dcterms:W3CDTF">2016-06-16T03:47:09Z</dcterms:modified>
</cp:coreProperties>
</file>